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30275213" cy="42803763"/>
  <p:notesSz cx="6858000" cy="9144000"/>
  <p:defaultTextStyle>
    <a:defPPr>
      <a:defRPr lang="ja-JP"/>
    </a:defPPr>
    <a:lvl1pPr algn="l" defTabSz="2087563" rtl="0" fontAlgn="base">
      <a:spcBef>
        <a:spcPct val="0"/>
      </a:spcBef>
      <a:spcAft>
        <a:spcPct val="0"/>
      </a:spcAft>
      <a:defRPr kumimoji="1" sz="8200" kern="1200">
        <a:solidFill>
          <a:schemeClr val="tx1"/>
        </a:solidFill>
        <a:latin typeface="Arial" panose="020B0604020202020204" pitchFamily="34" charset="0"/>
        <a:ea typeface="ＭＳ Ｐゴシック" panose="020B0600070205080204" pitchFamily="34" charset="-128"/>
        <a:cs typeface="+mn-cs"/>
      </a:defRPr>
    </a:lvl1pPr>
    <a:lvl2pPr marL="2087563" indent="-1630363" algn="l" defTabSz="2087563" rtl="0" fontAlgn="base">
      <a:spcBef>
        <a:spcPct val="0"/>
      </a:spcBef>
      <a:spcAft>
        <a:spcPct val="0"/>
      </a:spcAft>
      <a:defRPr kumimoji="1" sz="8200" kern="1200">
        <a:solidFill>
          <a:schemeClr val="tx1"/>
        </a:solidFill>
        <a:latin typeface="Arial" panose="020B0604020202020204" pitchFamily="34" charset="0"/>
        <a:ea typeface="ＭＳ Ｐゴシック" panose="020B0600070205080204" pitchFamily="34" charset="-128"/>
        <a:cs typeface="+mn-cs"/>
      </a:defRPr>
    </a:lvl2pPr>
    <a:lvl3pPr marL="4175125" indent="-3260725" algn="l" defTabSz="2087563" rtl="0" fontAlgn="base">
      <a:spcBef>
        <a:spcPct val="0"/>
      </a:spcBef>
      <a:spcAft>
        <a:spcPct val="0"/>
      </a:spcAft>
      <a:defRPr kumimoji="1" sz="8200" kern="1200">
        <a:solidFill>
          <a:schemeClr val="tx1"/>
        </a:solidFill>
        <a:latin typeface="Arial" panose="020B0604020202020204" pitchFamily="34" charset="0"/>
        <a:ea typeface="ＭＳ Ｐゴシック" panose="020B0600070205080204" pitchFamily="34" charset="-128"/>
        <a:cs typeface="+mn-cs"/>
      </a:defRPr>
    </a:lvl3pPr>
    <a:lvl4pPr marL="6262688" indent="-4891088" algn="l" defTabSz="2087563" rtl="0" fontAlgn="base">
      <a:spcBef>
        <a:spcPct val="0"/>
      </a:spcBef>
      <a:spcAft>
        <a:spcPct val="0"/>
      </a:spcAft>
      <a:defRPr kumimoji="1" sz="8200" kern="1200">
        <a:solidFill>
          <a:schemeClr val="tx1"/>
        </a:solidFill>
        <a:latin typeface="Arial" panose="020B0604020202020204" pitchFamily="34" charset="0"/>
        <a:ea typeface="ＭＳ Ｐゴシック" panose="020B0600070205080204" pitchFamily="34" charset="-128"/>
        <a:cs typeface="+mn-cs"/>
      </a:defRPr>
    </a:lvl4pPr>
    <a:lvl5pPr marL="8350250" indent="-6521450" algn="l" defTabSz="2087563" rtl="0" fontAlgn="base">
      <a:spcBef>
        <a:spcPct val="0"/>
      </a:spcBef>
      <a:spcAft>
        <a:spcPct val="0"/>
      </a:spcAft>
      <a:defRPr kumimoji="1" sz="8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umimoji="1" sz="82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umimoji="1" sz="82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umimoji="1" sz="82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umimoji="1" sz="82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3504" userDrawn="1">
          <p15:clr>
            <a:srgbClr val="A4A3A4"/>
          </p15:clr>
        </p15:guide>
        <p15:guide id="2" pos="95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32787"/>
    <p:restoredTop sz="90929"/>
  </p:normalViewPr>
  <p:slideViewPr>
    <p:cSldViewPr snapToGrid="0" snapToObjects="1" showGuides="1">
      <p:cViewPr>
        <p:scale>
          <a:sx n="61" d="100"/>
          <a:sy n="61" d="100"/>
        </p:scale>
        <p:origin x="4448" y="-4656"/>
      </p:cViewPr>
      <p:guideLst>
        <p:guide orient="horz" pos="13504"/>
        <p:guide pos="9535"/>
      </p:guideLst>
    </p:cSldViewPr>
  </p:slideViewPr>
  <p:outlineViewPr>
    <p:cViewPr>
      <p:scale>
        <a:sx n="100" d="100"/>
        <a:sy n="100" d="100"/>
      </p:scale>
      <p:origin x="944"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2270641" y="13296913"/>
            <a:ext cx="25733931" cy="9175066"/>
          </a:xfrm>
        </p:spPr>
        <p:txBody>
          <a:bodyPr/>
          <a:lstStyle/>
          <a:p>
            <a:r>
              <a:rPr lang="ja-JP" altLang="en-US"/>
              <a:t>マスタ タイトルの書式設定</a:t>
            </a:r>
          </a:p>
        </p:txBody>
      </p:sp>
      <p:sp>
        <p:nvSpPr>
          <p:cNvPr id="3" name="サブタイトル 2"/>
          <p:cNvSpPr>
            <a:spLocks noGrp="1"/>
          </p:cNvSpPr>
          <p:nvPr>
            <p:ph type="subTitle" idx="1"/>
          </p:nvPr>
        </p:nvSpPr>
        <p:spPr>
          <a:xfrm>
            <a:off x="4541282" y="24255467"/>
            <a:ext cx="21192649" cy="10938739"/>
          </a:xfrm>
        </p:spPr>
        <p:txBody>
          <a:bodyPr/>
          <a:lstStyle>
            <a:lvl1pPr marL="0" indent="0" algn="ctr">
              <a:buNone/>
              <a:defRPr>
                <a:solidFill>
                  <a:schemeClr val="tx1">
                    <a:tint val="75000"/>
                  </a:schemeClr>
                </a:solidFill>
              </a:defRPr>
            </a:lvl1pPr>
            <a:lvl2pPr marL="2087771" indent="0" algn="ctr">
              <a:buNone/>
              <a:defRPr>
                <a:solidFill>
                  <a:schemeClr val="tx1">
                    <a:tint val="75000"/>
                  </a:schemeClr>
                </a:solidFill>
              </a:defRPr>
            </a:lvl2pPr>
            <a:lvl3pPr marL="4175543" indent="0" algn="ctr">
              <a:buNone/>
              <a:defRPr>
                <a:solidFill>
                  <a:schemeClr val="tx1">
                    <a:tint val="75000"/>
                  </a:schemeClr>
                </a:solidFill>
              </a:defRPr>
            </a:lvl3pPr>
            <a:lvl4pPr marL="6263314" indent="0" algn="ctr">
              <a:buNone/>
              <a:defRPr>
                <a:solidFill>
                  <a:schemeClr val="tx1">
                    <a:tint val="75000"/>
                  </a:schemeClr>
                </a:solidFill>
              </a:defRPr>
            </a:lvl4pPr>
            <a:lvl5pPr marL="8351085" indent="0" algn="ctr">
              <a:buNone/>
              <a:defRPr>
                <a:solidFill>
                  <a:schemeClr val="tx1">
                    <a:tint val="75000"/>
                  </a:schemeClr>
                </a:solidFill>
              </a:defRPr>
            </a:lvl5pPr>
            <a:lvl6pPr marL="10438857" indent="0" algn="ctr">
              <a:buNone/>
              <a:defRPr>
                <a:solidFill>
                  <a:schemeClr val="tx1">
                    <a:tint val="75000"/>
                  </a:schemeClr>
                </a:solidFill>
              </a:defRPr>
            </a:lvl6pPr>
            <a:lvl7pPr marL="12526628" indent="0" algn="ctr">
              <a:buNone/>
              <a:defRPr>
                <a:solidFill>
                  <a:schemeClr val="tx1">
                    <a:tint val="75000"/>
                  </a:schemeClr>
                </a:solidFill>
              </a:defRPr>
            </a:lvl7pPr>
            <a:lvl8pPr marL="14614399" indent="0" algn="ctr">
              <a:buNone/>
              <a:defRPr>
                <a:solidFill>
                  <a:schemeClr val="tx1">
                    <a:tint val="75000"/>
                  </a:schemeClr>
                </a:solidFill>
              </a:defRPr>
            </a:lvl8pPr>
            <a:lvl9pPr marL="1670217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a:extLst>
              <a:ext uri="{FF2B5EF4-FFF2-40B4-BE49-F238E27FC236}">
                <a16:creationId xmlns:a16="http://schemas.microsoft.com/office/drawing/2014/main" id="{8FE98B31-A7E2-BF70-D93A-813E042974F0}"/>
              </a:ext>
            </a:extLst>
          </p:cNvPr>
          <p:cNvSpPr>
            <a:spLocks noGrp="1"/>
          </p:cNvSpPr>
          <p:nvPr>
            <p:ph type="dt" sz="half" idx="10"/>
          </p:nvPr>
        </p:nvSpPr>
        <p:spPr/>
        <p:txBody>
          <a:bodyPr/>
          <a:lstStyle>
            <a:lvl1pPr>
              <a:defRPr/>
            </a:lvl1pPr>
          </a:lstStyle>
          <a:p>
            <a:fld id="{C5795FF8-1330-524F-8DEA-56D665682BBF}" type="datetime1">
              <a:rPr lang="ja-JP" altLang="en-US"/>
              <a:pPr/>
              <a:t>2023/9/8</a:t>
            </a:fld>
            <a:endParaRPr lang="ja-JP" altLang="en-US"/>
          </a:p>
        </p:txBody>
      </p:sp>
      <p:sp>
        <p:nvSpPr>
          <p:cNvPr id="5" name="フッター プレースホルダ 4">
            <a:extLst>
              <a:ext uri="{FF2B5EF4-FFF2-40B4-BE49-F238E27FC236}">
                <a16:creationId xmlns:a16="http://schemas.microsoft.com/office/drawing/2014/main" id="{C2AEE6B4-2500-A275-30EE-06512B209932}"/>
              </a:ext>
            </a:extLst>
          </p:cNvPr>
          <p:cNvSpPr>
            <a:spLocks noGrp="1"/>
          </p:cNvSpPr>
          <p:nvPr>
            <p:ph type="ftr" sz="quarter" idx="11"/>
          </p:nvPr>
        </p:nvSpPr>
        <p:spPr/>
        <p:txBody>
          <a:bodyPr/>
          <a:lstStyle>
            <a:lvl1pPr>
              <a:defRPr/>
            </a:lvl1pPr>
          </a:lstStyle>
          <a:p>
            <a:endParaRPr lang="ja-JP" altLang="en-US"/>
          </a:p>
        </p:txBody>
      </p:sp>
      <p:sp>
        <p:nvSpPr>
          <p:cNvPr id="6" name="スライド番号プレースホルダ 5">
            <a:extLst>
              <a:ext uri="{FF2B5EF4-FFF2-40B4-BE49-F238E27FC236}">
                <a16:creationId xmlns:a16="http://schemas.microsoft.com/office/drawing/2014/main" id="{1426733B-C050-3ED8-D2F6-40BF0DA25A93}"/>
              </a:ext>
            </a:extLst>
          </p:cNvPr>
          <p:cNvSpPr>
            <a:spLocks noGrp="1"/>
          </p:cNvSpPr>
          <p:nvPr>
            <p:ph type="sldNum" sz="quarter" idx="12"/>
          </p:nvPr>
        </p:nvSpPr>
        <p:spPr/>
        <p:txBody>
          <a:bodyPr/>
          <a:lstStyle>
            <a:lvl1pPr>
              <a:defRPr/>
            </a:lvl1pPr>
          </a:lstStyle>
          <a:p>
            <a:fld id="{DB2E1AE9-5E00-1748-BBD5-A936A03E4CC5}" type="slidenum">
              <a:rPr lang="ja-JP" altLang="en-US"/>
              <a:pPr/>
              <a:t>‹#›</a:t>
            </a:fld>
            <a:endParaRPr lang="ja-JP" altLang="en-US"/>
          </a:p>
        </p:txBody>
      </p:sp>
    </p:spTree>
    <p:extLst>
      <p:ext uri="{BB962C8B-B14F-4D97-AF65-F5344CB8AC3E}">
        <p14:creationId xmlns:p14="http://schemas.microsoft.com/office/powerpoint/2010/main" val="1315666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784A4160-8531-C99D-AE50-B84422F36C8B}"/>
              </a:ext>
            </a:extLst>
          </p:cNvPr>
          <p:cNvSpPr>
            <a:spLocks noGrp="1"/>
          </p:cNvSpPr>
          <p:nvPr>
            <p:ph type="dt" sz="half" idx="10"/>
          </p:nvPr>
        </p:nvSpPr>
        <p:spPr/>
        <p:txBody>
          <a:bodyPr/>
          <a:lstStyle>
            <a:lvl1pPr>
              <a:defRPr/>
            </a:lvl1pPr>
          </a:lstStyle>
          <a:p>
            <a:fld id="{EDB9AC1F-7F72-EB4D-89DA-11E21AC357EC}" type="datetime1">
              <a:rPr lang="ja-JP" altLang="en-US"/>
              <a:pPr/>
              <a:t>2023/9/8</a:t>
            </a:fld>
            <a:endParaRPr lang="ja-JP" altLang="en-US"/>
          </a:p>
        </p:txBody>
      </p:sp>
      <p:sp>
        <p:nvSpPr>
          <p:cNvPr id="5" name="フッター プレースホルダ 4">
            <a:extLst>
              <a:ext uri="{FF2B5EF4-FFF2-40B4-BE49-F238E27FC236}">
                <a16:creationId xmlns:a16="http://schemas.microsoft.com/office/drawing/2014/main" id="{548995AA-0E46-176F-85E0-16CEA43F0093}"/>
              </a:ext>
            </a:extLst>
          </p:cNvPr>
          <p:cNvSpPr>
            <a:spLocks noGrp="1"/>
          </p:cNvSpPr>
          <p:nvPr>
            <p:ph type="ftr" sz="quarter" idx="11"/>
          </p:nvPr>
        </p:nvSpPr>
        <p:spPr/>
        <p:txBody>
          <a:bodyPr/>
          <a:lstStyle>
            <a:lvl1pPr>
              <a:defRPr/>
            </a:lvl1pPr>
          </a:lstStyle>
          <a:p>
            <a:endParaRPr lang="ja-JP" altLang="en-US"/>
          </a:p>
        </p:txBody>
      </p:sp>
      <p:sp>
        <p:nvSpPr>
          <p:cNvPr id="6" name="スライド番号プレースホルダ 5">
            <a:extLst>
              <a:ext uri="{FF2B5EF4-FFF2-40B4-BE49-F238E27FC236}">
                <a16:creationId xmlns:a16="http://schemas.microsoft.com/office/drawing/2014/main" id="{4DA20BD8-6B6C-4227-F218-FCA08D73DAA1}"/>
              </a:ext>
            </a:extLst>
          </p:cNvPr>
          <p:cNvSpPr>
            <a:spLocks noGrp="1"/>
          </p:cNvSpPr>
          <p:nvPr>
            <p:ph type="sldNum" sz="quarter" idx="12"/>
          </p:nvPr>
        </p:nvSpPr>
        <p:spPr/>
        <p:txBody>
          <a:bodyPr/>
          <a:lstStyle>
            <a:lvl1pPr>
              <a:defRPr/>
            </a:lvl1pPr>
          </a:lstStyle>
          <a:p>
            <a:fld id="{F40D0C64-F777-344B-8BAC-EDB1E329FEAC}" type="slidenum">
              <a:rPr lang="ja-JP" altLang="en-US"/>
              <a:pPr/>
              <a:t>‹#›</a:t>
            </a:fld>
            <a:endParaRPr lang="ja-JP" altLang="en-US"/>
          </a:p>
        </p:txBody>
      </p:sp>
    </p:spTree>
    <p:extLst>
      <p:ext uri="{BB962C8B-B14F-4D97-AF65-F5344CB8AC3E}">
        <p14:creationId xmlns:p14="http://schemas.microsoft.com/office/powerpoint/2010/main" val="4236812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676283" y="10700945"/>
            <a:ext cx="22548726" cy="22794985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014332" y="10700945"/>
            <a:ext cx="67157362" cy="22794985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1B6AF1EB-A22C-98AE-4B64-24C53FECE258}"/>
              </a:ext>
            </a:extLst>
          </p:cNvPr>
          <p:cNvSpPr>
            <a:spLocks noGrp="1"/>
          </p:cNvSpPr>
          <p:nvPr>
            <p:ph type="dt" sz="half" idx="10"/>
          </p:nvPr>
        </p:nvSpPr>
        <p:spPr/>
        <p:txBody>
          <a:bodyPr/>
          <a:lstStyle>
            <a:lvl1pPr>
              <a:defRPr/>
            </a:lvl1pPr>
          </a:lstStyle>
          <a:p>
            <a:fld id="{74798ECD-EF58-3842-84C4-A665D9F29EB6}" type="datetime1">
              <a:rPr lang="ja-JP" altLang="en-US"/>
              <a:pPr/>
              <a:t>2023/9/8</a:t>
            </a:fld>
            <a:endParaRPr lang="ja-JP" altLang="en-US"/>
          </a:p>
        </p:txBody>
      </p:sp>
      <p:sp>
        <p:nvSpPr>
          <p:cNvPr id="5" name="フッター プレースホルダ 4">
            <a:extLst>
              <a:ext uri="{FF2B5EF4-FFF2-40B4-BE49-F238E27FC236}">
                <a16:creationId xmlns:a16="http://schemas.microsoft.com/office/drawing/2014/main" id="{C14BABE5-F442-5D4B-12C5-4659F0F6AED2}"/>
              </a:ext>
            </a:extLst>
          </p:cNvPr>
          <p:cNvSpPr>
            <a:spLocks noGrp="1"/>
          </p:cNvSpPr>
          <p:nvPr>
            <p:ph type="ftr" sz="quarter" idx="11"/>
          </p:nvPr>
        </p:nvSpPr>
        <p:spPr/>
        <p:txBody>
          <a:bodyPr/>
          <a:lstStyle>
            <a:lvl1pPr>
              <a:defRPr/>
            </a:lvl1pPr>
          </a:lstStyle>
          <a:p>
            <a:endParaRPr lang="ja-JP" altLang="en-US"/>
          </a:p>
        </p:txBody>
      </p:sp>
      <p:sp>
        <p:nvSpPr>
          <p:cNvPr id="6" name="スライド番号プレースホルダ 5">
            <a:extLst>
              <a:ext uri="{FF2B5EF4-FFF2-40B4-BE49-F238E27FC236}">
                <a16:creationId xmlns:a16="http://schemas.microsoft.com/office/drawing/2014/main" id="{991B33D1-5B08-08F8-1B0D-03355677F46A}"/>
              </a:ext>
            </a:extLst>
          </p:cNvPr>
          <p:cNvSpPr>
            <a:spLocks noGrp="1"/>
          </p:cNvSpPr>
          <p:nvPr>
            <p:ph type="sldNum" sz="quarter" idx="12"/>
          </p:nvPr>
        </p:nvSpPr>
        <p:spPr/>
        <p:txBody>
          <a:bodyPr/>
          <a:lstStyle>
            <a:lvl1pPr>
              <a:defRPr/>
            </a:lvl1pPr>
          </a:lstStyle>
          <a:p>
            <a:fld id="{66225720-04A5-314D-BC01-A386B426CFC2}" type="slidenum">
              <a:rPr lang="ja-JP" altLang="en-US"/>
              <a:pPr/>
              <a:t>‹#›</a:t>
            </a:fld>
            <a:endParaRPr lang="ja-JP" altLang="en-US"/>
          </a:p>
        </p:txBody>
      </p:sp>
    </p:spTree>
    <p:extLst>
      <p:ext uri="{BB962C8B-B14F-4D97-AF65-F5344CB8AC3E}">
        <p14:creationId xmlns:p14="http://schemas.microsoft.com/office/powerpoint/2010/main" val="3821034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5C81343C-D02D-7AED-AF33-D0E756AB62D4}"/>
              </a:ext>
            </a:extLst>
          </p:cNvPr>
          <p:cNvSpPr>
            <a:spLocks noGrp="1"/>
          </p:cNvSpPr>
          <p:nvPr>
            <p:ph type="dt" sz="half" idx="10"/>
          </p:nvPr>
        </p:nvSpPr>
        <p:spPr/>
        <p:txBody>
          <a:bodyPr/>
          <a:lstStyle>
            <a:lvl1pPr>
              <a:defRPr/>
            </a:lvl1pPr>
          </a:lstStyle>
          <a:p>
            <a:fld id="{D93BA960-669A-C943-8172-B59571B00E06}" type="datetime1">
              <a:rPr lang="ja-JP" altLang="en-US"/>
              <a:pPr/>
              <a:t>2023/9/8</a:t>
            </a:fld>
            <a:endParaRPr lang="ja-JP" altLang="en-US"/>
          </a:p>
        </p:txBody>
      </p:sp>
      <p:sp>
        <p:nvSpPr>
          <p:cNvPr id="5" name="フッター プレースホルダ 4">
            <a:extLst>
              <a:ext uri="{FF2B5EF4-FFF2-40B4-BE49-F238E27FC236}">
                <a16:creationId xmlns:a16="http://schemas.microsoft.com/office/drawing/2014/main" id="{715DE355-526A-D985-0E72-599E54FA2A4C}"/>
              </a:ext>
            </a:extLst>
          </p:cNvPr>
          <p:cNvSpPr>
            <a:spLocks noGrp="1"/>
          </p:cNvSpPr>
          <p:nvPr>
            <p:ph type="ftr" sz="quarter" idx="11"/>
          </p:nvPr>
        </p:nvSpPr>
        <p:spPr/>
        <p:txBody>
          <a:bodyPr/>
          <a:lstStyle>
            <a:lvl1pPr>
              <a:defRPr/>
            </a:lvl1pPr>
          </a:lstStyle>
          <a:p>
            <a:endParaRPr lang="ja-JP" altLang="en-US"/>
          </a:p>
        </p:txBody>
      </p:sp>
      <p:sp>
        <p:nvSpPr>
          <p:cNvPr id="6" name="スライド番号プレースホルダ 5">
            <a:extLst>
              <a:ext uri="{FF2B5EF4-FFF2-40B4-BE49-F238E27FC236}">
                <a16:creationId xmlns:a16="http://schemas.microsoft.com/office/drawing/2014/main" id="{D19ABE62-E2E9-FF7D-CE83-B3B4FB933E71}"/>
              </a:ext>
            </a:extLst>
          </p:cNvPr>
          <p:cNvSpPr>
            <a:spLocks noGrp="1"/>
          </p:cNvSpPr>
          <p:nvPr>
            <p:ph type="sldNum" sz="quarter" idx="12"/>
          </p:nvPr>
        </p:nvSpPr>
        <p:spPr/>
        <p:txBody>
          <a:bodyPr/>
          <a:lstStyle>
            <a:lvl1pPr>
              <a:defRPr/>
            </a:lvl1pPr>
          </a:lstStyle>
          <a:p>
            <a:fld id="{62024E7B-3C4E-A64D-843C-EADC3C5DC747}" type="slidenum">
              <a:rPr lang="ja-JP" altLang="en-US"/>
              <a:pPr/>
              <a:t>‹#›</a:t>
            </a:fld>
            <a:endParaRPr lang="ja-JP" altLang="en-US"/>
          </a:p>
        </p:txBody>
      </p:sp>
    </p:spTree>
    <p:extLst>
      <p:ext uri="{BB962C8B-B14F-4D97-AF65-F5344CB8AC3E}">
        <p14:creationId xmlns:p14="http://schemas.microsoft.com/office/powerpoint/2010/main" val="3039270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2391534" y="27505385"/>
            <a:ext cx="25733931" cy="8501303"/>
          </a:xfrm>
        </p:spPr>
        <p:txBody>
          <a:bodyPr anchor="t"/>
          <a:lstStyle>
            <a:lvl1pPr algn="l">
              <a:defRPr sz="18300" b="1" cap="all"/>
            </a:lvl1pPr>
          </a:lstStyle>
          <a:p>
            <a:r>
              <a:rPr lang="ja-JP" altLang="en-US"/>
              <a:t>マスタ タイトルの書式設定</a:t>
            </a:r>
          </a:p>
        </p:txBody>
      </p:sp>
      <p:sp>
        <p:nvSpPr>
          <p:cNvPr id="3" name="テキスト プレースホルダ 2"/>
          <p:cNvSpPr>
            <a:spLocks noGrp="1"/>
          </p:cNvSpPr>
          <p:nvPr>
            <p:ph type="body" idx="1"/>
          </p:nvPr>
        </p:nvSpPr>
        <p:spPr>
          <a:xfrm>
            <a:off x="2391534" y="18142064"/>
            <a:ext cx="25733931" cy="9363320"/>
          </a:xfrm>
        </p:spPr>
        <p:txBody>
          <a:bodyPr anchor="b"/>
          <a:lstStyle>
            <a:lvl1pPr marL="0" indent="0">
              <a:buNone/>
              <a:defRPr sz="9100">
                <a:solidFill>
                  <a:schemeClr val="tx1">
                    <a:tint val="75000"/>
                  </a:schemeClr>
                </a:solidFill>
              </a:defRPr>
            </a:lvl1pPr>
            <a:lvl2pPr marL="2087771" indent="0">
              <a:buNone/>
              <a:defRPr sz="8200">
                <a:solidFill>
                  <a:schemeClr val="tx1">
                    <a:tint val="75000"/>
                  </a:schemeClr>
                </a:solidFill>
              </a:defRPr>
            </a:lvl2pPr>
            <a:lvl3pPr marL="4175543" indent="0">
              <a:buNone/>
              <a:defRPr sz="7300">
                <a:solidFill>
                  <a:schemeClr val="tx1">
                    <a:tint val="75000"/>
                  </a:schemeClr>
                </a:solidFill>
              </a:defRPr>
            </a:lvl3pPr>
            <a:lvl4pPr marL="6263314" indent="0">
              <a:buNone/>
              <a:defRPr sz="6400">
                <a:solidFill>
                  <a:schemeClr val="tx1">
                    <a:tint val="75000"/>
                  </a:schemeClr>
                </a:solidFill>
              </a:defRPr>
            </a:lvl4pPr>
            <a:lvl5pPr marL="8351085" indent="0">
              <a:buNone/>
              <a:defRPr sz="6400">
                <a:solidFill>
                  <a:schemeClr val="tx1">
                    <a:tint val="75000"/>
                  </a:schemeClr>
                </a:solidFill>
              </a:defRPr>
            </a:lvl5pPr>
            <a:lvl6pPr marL="10438857" indent="0">
              <a:buNone/>
              <a:defRPr sz="6400">
                <a:solidFill>
                  <a:schemeClr val="tx1">
                    <a:tint val="75000"/>
                  </a:schemeClr>
                </a:solidFill>
              </a:defRPr>
            </a:lvl6pPr>
            <a:lvl7pPr marL="12526628" indent="0">
              <a:buNone/>
              <a:defRPr sz="6400">
                <a:solidFill>
                  <a:schemeClr val="tx1">
                    <a:tint val="75000"/>
                  </a:schemeClr>
                </a:solidFill>
              </a:defRPr>
            </a:lvl7pPr>
            <a:lvl8pPr marL="14614399" indent="0">
              <a:buNone/>
              <a:defRPr sz="6400">
                <a:solidFill>
                  <a:schemeClr val="tx1">
                    <a:tint val="75000"/>
                  </a:schemeClr>
                </a:solidFill>
              </a:defRPr>
            </a:lvl8pPr>
            <a:lvl9pPr marL="16702170" indent="0">
              <a:buNone/>
              <a:defRPr sz="6400">
                <a:solidFill>
                  <a:schemeClr val="tx1">
                    <a:tint val="75000"/>
                  </a:schemeClr>
                </a:solidFill>
              </a:defRPr>
            </a:lvl9pPr>
          </a:lstStyle>
          <a:p>
            <a:pPr lvl="0"/>
            <a:r>
              <a:rPr lang="ja-JP" altLang="en-US"/>
              <a:t>マスタ テキストの書式設定</a:t>
            </a:r>
          </a:p>
        </p:txBody>
      </p:sp>
      <p:sp>
        <p:nvSpPr>
          <p:cNvPr id="4" name="日付プレースホルダ 3">
            <a:extLst>
              <a:ext uri="{FF2B5EF4-FFF2-40B4-BE49-F238E27FC236}">
                <a16:creationId xmlns:a16="http://schemas.microsoft.com/office/drawing/2014/main" id="{3B1309DD-18BA-86D3-8780-C601138D85F7}"/>
              </a:ext>
            </a:extLst>
          </p:cNvPr>
          <p:cNvSpPr>
            <a:spLocks noGrp="1"/>
          </p:cNvSpPr>
          <p:nvPr>
            <p:ph type="dt" sz="half" idx="10"/>
          </p:nvPr>
        </p:nvSpPr>
        <p:spPr/>
        <p:txBody>
          <a:bodyPr/>
          <a:lstStyle>
            <a:lvl1pPr>
              <a:defRPr/>
            </a:lvl1pPr>
          </a:lstStyle>
          <a:p>
            <a:fld id="{C94ADBAA-AC89-4E4B-9D49-B4A1E6A02543}" type="datetime1">
              <a:rPr lang="ja-JP" altLang="en-US"/>
              <a:pPr/>
              <a:t>2023/9/8</a:t>
            </a:fld>
            <a:endParaRPr lang="ja-JP" altLang="en-US"/>
          </a:p>
        </p:txBody>
      </p:sp>
      <p:sp>
        <p:nvSpPr>
          <p:cNvPr id="5" name="フッター プレースホルダ 4">
            <a:extLst>
              <a:ext uri="{FF2B5EF4-FFF2-40B4-BE49-F238E27FC236}">
                <a16:creationId xmlns:a16="http://schemas.microsoft.com/office/drawing/2014/main" id="{478F949F-AC04-4DCE-107D-FFA0084DD235}"/>
              </a:ext>
            </a:extLst>
          </p:cNvPr>
          <p:cNvSpPr>
            <a:spLocks noGrp="1"/>
          </p:cNvSpPr>
          <p:nvPr>
            <p:ph type="ftr" sz="quarter" idx="11"/>
          </p:nvPr>
        </p:nvSpPr>
        <p:spPr/>
        <p:txBody>
          <a:bodyPr/>
          <a:lstStyle>
            <a:lvl1pPr>
              <a:defRPr/>
            </a:lvl1pPr>
          </a:lstStyle>
          <a:p>
            <a:endParaRPr lang="ja-JP" altLang="en-US"/>
          </a:p>
        </p:txBody>
      </p:sp>
      <p:sp>
        <p:nvSpPr>
          <p:cNvPr id="6" name="スライド番号プレースホルダ 5">
            <a:extLst>
              <a:ext uri="{FF2B5EF4-FFF2-40B4-BE49-F238E27FC236}">
                <a16:creationId xmlns:a16="http://schemas.microsoft.com/office/drawing/2014/main" id="{1A4A26A4-14A9-957B-AD99-8E4597375F12}"/>
              </a:ext>
            </a:extLst>
          </p:cNvPr>
          <p:cNvSpPr>
            <a:spLocks noGrp="1"/>
          </p:cNvSpPr>
          <p:nvPr>
            <p:ph type="sldNum" sz="quarter" idx="12"/>
          </p:nvPr>
        </p:nvSpPr>
        <p:spPr/>
        <p:txBody>
          <a:bodyPr/>
          <a:lstStyle>
            <a:lvl1pPr>
              <a:defRPr/>
            </a:lvl1pPr>
          </a:lstStyle>
          <a:p>
            <a:fld id="{3F03FF0D-90B1-EA4C-BE69-9CD51CCF85EE}" type="slidenum">
              <a:rPr lang="ja-JP" altLang="en-US"/>
              <a:pPr/>
              <a:t>‹#›</a:t>
            </a:fld>
            <a:endParaRPr lang="ja-JP" altLang="en-US"/>
          </a:p>
        </p:txBody>
      </p:sp>
    </p:spTree>
    <p:extLst>
      <p:ext uri="{BB962C8B-B14F-4D97-AF65-F5344CB8AC3E}">
        <p14:creationId xmlns:p14="http://schemas.microsoft.com/office/powerpoint/2010/main" val="2408507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5014333" y="62332984"/>
            <a:ext cx="44850417" cy="176317812"/>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69338" y="62332984"/>
            <a:ext cx="44855671" cy="176317812"/>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a:extLst>
              <a:ext uri="{FF2B5EF4-FFF2-40B4-BE49-F238E27FC236}">
                <a16:creationId xmlns:a16="http://schemas.microsoft.com/office/drawing/2014/main" id="{49185B94-B851-D197-C786-6A291A8D0256}"/>
              </a:ext>
            </a:extLst>
          </p:cNvPr>
          <p:cNvSpPr>
            <a:spLocks noGrp="1"/>
          </p:cNvSpPr>
          <p:nvPr>
            <p:ph type="dt" sz="half" idx="10"/>
          </p:nvPr>
        </p:nvSpPr>
        <p:spPr/>
        <p:txBody>
          <a:bodyPr/>
          <a:lstStyle>
            <a:lvl1pPr>
              <a:defRPr/>
            </a:lvl1pPr>
          </a:lstStyle>
          <a:p>
            <a:fld id="{7CDC4DAB-0960-E74B-AA86-25C3588C2D8A}" type="datetime1">
              <a:rPr lang="ja-JP" altLang="en-US"/>
              <a:pPr/>
              <a:t>2023/9/8</a:t>
            </a:fld>
            <a:endParaRPr lang="ja-JP" altLang="en-US"/>
          </a:p>
        </p:txBody>
      </p:sp>
      <p:sp>
        <p:nvSpPr>
          <p:cNvPr id="6" name="フッター プレースホルダ 4">
            <a:extLst>
              <a:ext uri="{FF2B5EF4-FFF2-40B4-BE49-F238E27FC236}">
                <a16:creationId xmlns:a16="http://schemas.microsoft.com/office/drawing/2014/main" id="{F7548D78-D3B6-81A6-5A94-FFAF95165841}"/>
              </a:ext>
            </a:extLst>
          </p:cNvPr>
          <p:cNvSpPr>
            <a:spLocks noGrp="1"/>
          </p:cNvSpPr>
          <p:nvPr>
            <p:ph type="ftr" sz="quarter" idx="11"/>
          </p:nvPr>
        </p:nvSpPr>
        <p:spPr/>
        <p:txBody>
          <a:bodyPr/>
          <a:lstStyle>
            <a:lvl1pPr>
              <a:defRPr/>
            </a:lvl1pPr>
          </a:lstStyle>
          <a:p>
            <a:endParaRPr lang="ja-JP" altLang="en-US"/>
          </a:p>
        </p:txBody>
      </p:sp>
      <p:sp>
        <p:nvSpPr>
          <p:cNvPr id="7" name="スライド番号プレースホルダ 5">
            <a:extLst>
              <a:ext uri="{FF2B5EF4-FFF2-40B4-BE49-F238E27FC236}">
                <a16:creationId xmlns:a16="http://schemas.microsoft.com/office/drawing/2014/main" id="{B04DF299-A7B3-A4E7-D391-91994EC1D0BF}"/>
              </a:ext>
            </a:extLst>
          </p:cNvPr>
          <p:cNvSpPr>
            <a:spLocks noGrp="1"/>
          </p:cNvSpPr>
          <p:nvPr>
            <p:ph type="sldNum" sz="quarter" idx="12"/>
          </p:nvPr>
        </p:nvSpPr>
        <p:spPr/>
        <p:txBody>
          <a:bodyPr/>
          <a:lstStyle>
            <a:lvl1pPr>
              <a:defRPr/>
            </a:lvl1pPr>
          </a:lstStyle>
          <a:p>
            <a:fld id="{84345E82-A459-6846-8140-F003B9D44BA1}" type="slidenum">
              <a:rPr lang="ja-JP" altLang="en-US"/>
              <a:pPr/>
              <a:t>‹#›</a:t>
            </a:fld>
            <a:endParaRPr lang="ja-JP" altLang="en-US"/>
          </a:p>
        </p:txBody>
      </p:sp>
    </p:spTree>
    <p:extLst>
      <p:ext uri="{BB962C8B-B14F-4D97-AF65-F5344CB8AC3E}">
        <p14:creationId xmlns:p14="http://schemas.microsoft.com/office/powerpoint/2010/main" val="3724323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1513762" y="1714136"/>
            <a:ext cx="27247692" cy="7133961"/>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1513761" y="9581309"/>
            <a:ext cx="13376810" cy="3993033"/>
          </a:xfrm>
        </p:spPr>
        <p:txBody>
          <a:bodyPr anchor="b"/>
          <a:lstStyle>
            <a:lvl1pPr marL="0" indent="0">
              <a:buNone/>
              <a:defRPr sz="11000" b="1"/>
            </a:lvl1pPr>
            <a:lvl2pPr marL="2087771" indent="0">
              <a:buNone/>
              <a:defRPr sz="9100" b="1"/>
            </a:lvl2pPr>
            <a:lvl3pPr marL="4175543" indent="0">
              <a:buNone/>
              <a:defRPr sz="8200" b="1"/>
            </a:lvl3pPr>
            <a:lvl4pPr marL="6263314" indent="0">
              <a:buNone/>
              <a:defRPr sz="7300" b="1"/>
            </a:lvl4pPr>
            <a:lvl5pPr marL="8351085" indent="0">
              <a:buNone/>
              <a:defRPr sz="7300" b="1"/>
            </a:lvl5pPr>
            <a:lvl6pPr marL="10438857" indent="0">
              <a:buNone/>
              <a:defRPr sz="7300" b="1"/>
            </a:lvl6pPr>
            <a:lvl7pPr marL="12526628" indent="0">
              <a:buNone/>
              <a:defRPr sz="7300" b="1"/>
            </a:lvl7pPr>
            <a:lvl8pPr marL="14614399" indent="0">
              <a:buNone/>
              <a:defRPr sz="7300" b="1"/>
            </a:lvl8pPr>
            <a:lvl9pPr marL="16702170" indent="0">
              <a:buNone/>
              <a:defRPr sz="73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1513761" y="13574342"/>
            <a:ext cx="13376810" cy="24661708"/>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15379390" y="9581309"/>
            <a:ext cx="13382065" cy="3993033"/>
          </a:xfrm>
        </p:spPr>
        <p:txBody>
          <a:bodyPr anchor="b"/>
          <a:lstStyle>
            <a:lvl1pPr marL="0" indent="0">
              <a:buNone/>
              <a:defRPr sz="11000" b="1"/>
            </a:lvl1pPr>
            <a:lvl2pPr marL="2087771" indent="0">
              <a:buNone/>
              <a:defRPr sz="9100" b="1"/>
            </a:lvl2pPr>
            <a:lvl3pPr marL="4175543" indent="0">
              <a:buNone/>
              <a:defRPr sz="8200" b="1"/>
            </a:lvl3pPr>
            <a:lvl4pPr marL="6263314" indent="0">
              <a:buNone/>
              <a:defRPr sz="7300" b="1"/>
            </a:lvl4pPr>
            <a:lvl5pPr marL="8351085" indent="0">
              <a:buNone/>
              <a:defRPr sz="7300" b="1"/>
            </a:lvl5pPr>
            <a:lvl6pPr marL="10438857" indent="0">
              <a:buNone/>
              <a:defRPr sz="7300" b="1"/>
            </a:lvl6pPr>
            <a:lvl7pPr marL="12526628" indent="0">
              <a:buNone/>
              <a:defRPr sz="7300" b="1"/>
            </a:lvl7pPr>
            <a:lvl8pPr marL="14614399" indent="0">
              <a:buNone/>
              <a:defRPr sz="7300" b="1"/>
            </a:lvl8pPr>
            <a:lvl9pPr marL="16702170" indent="0">
              <a:buNone/>
              <a:defRPr sz="73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15379390" y="13574342"/>
            <a:ext cx="13382065" cy="24661708"/>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a:extLst>
              <a:ext uri="{FF2B5EF4-FFF2-40B4-BE49-F238E27FC236}">
                <a16:creationId xmlns:a16="http://schemas.microsoft.com/office/drawing/2014/main" id="{0EB0AFA2-6B74-2F11-AFF1-885254390167}"/>
              </a:ext>
            </a:extLst>
          </p:cNvPr>
          <p:cNvSpPr>
            <a:spLocks noGrp="1"/>
          </p:cNvSpPr>
          <p:nvPr>
            <p:ph type="dt" sz="half" idx="10"/>
          </p:nvPr>
        </p:nvSpPr>
        <p:spPr/>
        <p:txBody>
          <a:bodyPr/>
          <a:lstStyle>
            <a:lvl1pPr>
              <a:defRPr/>
            </a:lvl1pPr>
          </a:lstStyle>
          <a:p>
            <a:fld id="{7064844C-DC62-6043-B403-C8FAABCF3C3E}" type="datetime1">
              <a:rPr lang="ja-JP" altLang="en-US"/>
              <a:pPr/>
              <a:t>2023/9/8</a:t>
            </a:fld>
            <a:endParaRPr lang="ja-JP" altLang="en-US"/>
          </a:p>
        </p:txBody>
      </p:sp>
      <p:sp>
        <p:nvSpPr>
          <p:cNvPr id="8" name="フッター プレースホルダ 4">
            <a:extLst>
              <a:ext uri="{FF2B5EF4-FFF2-40B4-BE49-F238E27FC236}">
                <a16:creationId xmlns:a16="http://schemas.microsoft.com/office/drawing/2014/main" id="{AE09BA26-5F0D-7A63-03A1-4789AAA3C744}"/>
              </a:ext>
            </a:extLst>
          </p:cNvPr>
          <p:cNvSpPr>
            <a:spLocks noGrp="1"/>
          </p:cNvSpPr>
          <p:nvPr>
            <p:ph type="ftr" sz="quarter" idx="11"/>
          </p:nvPr>
        </p:nvSpPr>
        <p:spPr/>
        <p:txBody>
          <a:bodyPr/>
          <a:lstStyle>
            <a:lvl1pPr>
              <a:defRPr/>
            </a:lvl1pPr>
          </a:lstStyle>
          <a:p>
            <a:endParaRPr lang="ja-JP" altLang="en-US"/>
          </a:p>
        </p:txBody>
      </p:sp>
      <p:sp>
        <p:nvSpPr>
          <p:cNvPr id="9" name="スライド番号プレースホルダ 5">
            <a:extLst>
              <a:ext uri="{FF2B5EF4-FFF2-40B4-BE49-F238E27FC236}">
                <a16:creationId xmlns:a16="http://schemas.microsoft.com/office/drawing/2014/main" id="{99B0FB75-F979-4A97-366C-DDE87670E455}"/>
              </a:ext>
            </a:extLst>
          </p:cNvPr>
          <p:cNvSpPr>
            <a:spLocks noGrp="1"/>
          </p:cNvSpPr>
          <p:nvPr>
            <p:ph type="sldNum" sz="quarter" idx="12"/>
          </p:nvPr>
        </p:nvSpPr>
        <p:spPr/>
        <p:txBody>
          <a:bodyPr/>
          <a:lstStyle>
            <a:lvl1pPr>
              <a:defRPr/>
            </a:lvl1pPr>
          </a:lstStyle>
          <a:p>
            <a:fld id="{5FE695EB-17A5-E846-AF95-2624E3A1B509}" type="slidenum">
              <a:rPr lang="ja-JP" altLang="en-US"/>
              <a:pPr/>
              <a:t>‹#›</a:t>
            </a:fld>
            <a:endParaRPr lang="ja-JP" altLang="en-US"/>
          </a:p>
        </p:txBody>
      </p:sp>
    </p:spTree>
    <p:extLst>
      <p:ext uri="{BB962C8B-B14F-4D97-AF65-F5344CB8AC3E}">
        <p14:creationId xmlns:p14="http://schemas.microsoft.com/office/powerpoint/2010/main" val="2036928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a:extLst>
              <a:ext uri="{FF2B5EF4-FFF2-40B4-BE49-F238E27FC236}">
                <a16:creationId xmlns:a16="http://schemas.microsoft.com/office/drawing/2014/main" id="{606A3553-B635-D9D1-3B46-D2BB5866F73A}"/>
              </a:ext>
            </a:extLst>
          </p:cNvPr>
          <p:cNvSpPr>
            <a:spLocks noGrp="1"/>
          </p:cNvSpPr>
          <p:nvPr>
            <p:ph type="dt" sz="half" idx="10"/>
          </p:nvPr>
        </p:nvSpPr>
        <p:spPr/>
        <p:txBody>
          <a:bodyPr/>
          <a:lstStyle>
            <a:lvl1pPr>
              <a:defRPr/>
            </a:lvl1pPr>
          </a:lstStyle>
          <a:p>
            <a:fld id="{0C00CC69-E84B-E543-AD7A-B56FE06AAEF9}" type="datetime1">
              <a:rPr lang="ja-JP" altLang="en-US"/>
              <a:pPr/>
              <a:t>2023/9/8</a:t>
            </a:fld>
            <a:endParaRPr lang="ja-JP" altLang="en-US"/>
          </a:p>
        </p:txBody>
      </p:sp>
      <p:sp>
        <p:nvSpPr>
          <p:cNvPr id="4" name="フッター プレースホルダ 4">
            <a:extLst>
              <a:ext uri="{FF2B5EF4-FFF2-40B4-BE49-F238E27FC236}">
                <a16:creationId xmlns:a16="http://schemas.microsoft.com/office/drawing/2014/main" id="{B22BBB71-372B-F8A2-890C-25E0CF0622DB}"/>
              </a:ext>
            </a:extLst>
          </p:cNvPr>
          <p:cNvSpPr>
            <a:spLocks noGrp="1"/>
          </p:cNvSpPr>
          <p:nvPr>
            <p:ph type="ftr" sz="quarter" idx="11"/>
          </p:nvPr>
        </p:nvSpPr>
        <p:spPr/>
        <p:txBody>
          <a:bodyPr/>
          <a:lstStyle>
            <a:lvl1pPr>
              <a:defRPr/>
            </a:lvl1pPr>
          </a:lstStyle>
          <a:p>
            <a:endParaRPr lang="ja-JP" altLang="en-US"/>
          </a:p>
        </p:txBody>
      </p:sp>
      <p:sp>
        <p:nvSpPr>
          <p:cNvPr id="5" name="スライド番号プレースホルダ 5">
            <a:extLst>
              <a:ext uri="{FF2B5EF4-FFF2-40B4-BE49-F238E27FC236}">
                <a16:creationId xmlns:a16="http://schemas.microsoft.com/office/drawing/2014/main" id="{88CD4AEF-0093-C971-8A0C-10F970422361}"/>
              </a:ext>
            </a:extLst>
          </p:cNvPr>
          <p:cNvSpPr>
            <a:spLocks noGrp="1"/>
          </p:cNvSpPr>
          <p:nvPr>
            <p:ph type="sldNum" sz="quarter" idx="12"/>
          </p:nvPr>
        </p:nvSpPr>
        <p:spPr/>
        <p:txBody>
          <a:bodyPr/>
          <a:lstStyle>
            <a:lvl1pPr>
              <a:defRPr/>
            </a:lvl1pPr>
          </a:lstStyle>
          <a:p>
            <a:fld id="{CC1F2C96-12A0-2340-97B7-F2AB45292ABB}" type="slidenum">
              <a:rPr lang="ja-JP" altLang="en-US"/>
              <a:pPr/>
              <a:t>‹#›</a:t>
            </a:fld>
            <a:endParaRPr lang="ja-JP" altLang="en-US"/>
          </a:p>
        </p:txBody>
      </p:sp>
    </p:spTree>
    <p:extLst>
      <p:ext uri="{BB962C8B-B14F-4D97-AF65-F5344CB8AC3E}">
        <p14:creationId xmlns:p14="http://schemas.microsoft.com/office/powerpoint/2010/main" val="1281294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a:extLst>
              <a:ext uri="{FF2B5EF4-FFF2-40B4-BE49-F238E27FC236}">
                <a16:creationId xmlns:a16="http://schemas.microsoft.com/office/drawing/2014/main" id="{19B99BCC-DEFA-9AA4-B1C2-3476CEFD4007}"/>
              </a:ext>
            </a:extLst>
          </p:cNvPr>
          <p:cNvSpPr>
            <a:spLocks noGrp="1"/>
          </p:cNvSpPr>
          <p:nvPr>
            <p:ph type="dt" sz="half" idx="10"/>
          </p:nvPr>
        </p:nvSpPr>
        <p:spPr/>
        <p:txBody>
          <a:bodyPr/>
          <a:lstStyle>
            <a:lvl1pPr>
              <a:defRPr/>
            </a:lvl1pPr>
          </a:lstStyle>
          <a:p>
            <a:fld id="{5EE18775-DBEB-CA45-86FB-03C69BE69F63}" type="datetime1">
              <a:rPr lang="ja-JP" altLang="en-US"/>
              <a:pPr/>
              <a:t>2023/9/8</a:t>
            </a:fld>
            <a:endParaRPr lang="ja-JP" altLang="en-US"/>
          </a:p>
        </p:txBody>
      </p:sp>
      <p:sp>
        <p:nvSpPr>
          <p:cNvPr id="3" name="フッター プレースホルダ 4">
            <a:extLst>
              <a:ext uri="{FF2B5EF4-FFF2-40B4-BE49-F238E27FC236}">
                <a16:creationId xmlns:a16="http://schemas.microsoft.com/office/drawing/2014/main" id="{72EA55DA-4A20-977B-BCC7-01E7FB6E4D41}"/>
              </a:ext>
            </a:extLst>
          </p:cNvPr>
          <p:cNvSpPr>
            <a:spLocks noGrp="1"/>
          </p:cNvSpPr>
          <p:nvPr>
            <p:ph type="ftr" sz="quarter" idx="11"/>
          </p:nvPr>
        </p:nvSpPr>
        <p:spPr/>
        <p:txBody>
          <a:bodyPr/>
          <a:lstStyle>
            <a:lvl1pPr>
              <a:defRPr/>
            </a:lvl1pPr>
          </a:lstStyle>
          <a:p>
            <a:endParaRPr lang="ja-JP" altLang="en-US"/>
          </a:p>
        </p:txBody>
      </p:sp>
      <p:sp>
        <p:nvSpPr>
          <p:cNvPr id="4" name="スライド番号プレースホルダ 5">
            <a:extLst>
              <a:ext uri="{FF2B5EF4-FFF2-40B4-BE49-F238E27FC236}">
                <a16:creationId xmlns:a16="http://schemas.microsoft.com/office/drawing/2014/main" id="{02013B00-4769-CDC2-47F8-79A2133BE1D5}"/>
              </a:ext>
            </a:extLst>
          </p:cNvPr>
          <p:cNvSpPr>
            <a:spLocks noGrp="1"/>
          </p:cNvSpPr>
          <p:nvPr>
            <p:ph type="sldNum" sz="quarter" idx="12"/>
          </p:nvPr>
        </p:nvSpPr>
        <p:spPr/>
        <p:txBody>
          <a:bodyPr/>
          <a:lstStyle>
            <a:lvl1pPr>
              <a:defRPr/>
            </a:lvl1pPr>
          </a:lstStyle>
          <a:p>
            <a:fld id="{AA400B08-599E-F249-981E-8F1CC5A5D725}" type="slidenum">
              <a:rPr lang="ja-JP" altLang="en-US"/>
              <a:pPr/>
              <a:t>‹#›</a:t>
            </a:fld>
            <a:endParaRPr lang="ja-JP" altLang="en-US"/>
          </a:p>
        </p:txBody>
      </p:sp>
    </p:spTree>
    <p:extLst>
      <p:ext uri="{BB962C8B-B14F-4D97-AF65-F5344CB8AC3E}">
        <p14:creationId xmlns:p14="http://schemas.microsoft.com/office/powerpoint/2010/main" val="3201665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13763" y="1704224"/>
            <a:ext cx="9960336" cy="7252860"/>
          </a:xfrm>
        </p:spPr>
        <p:txBody>
          <a:bodyPr anchor="b"/>
          <a:lstStyle>
            <a:lvl1pPr algn="l">
              <a:defRPr sz="9100" b="1"/>
            </a:lvl1pPr>
          </a:lstStyle>
          <a:p>
            <a:r>
              <a:rPr lang="ja-JP" altLang="en-US"/>
              <a:t>マスタ タイトルの書式設定</a:t>
            </a:r>
          </a:p>
        </p:txBody>
      </p:sp>
      <p:sp>
        <p:nvSpPr>
          <p:cNvPr id="3" name="コンテンツ プレースホルダ 2"/>
          <p:cNvSpPr>
            <a:spLocks noGrp="1"/>
          </p:cNvSpPr>
          <p:nvPr>
            <p:ph idx="1"/>
          </p:nvPr>
        </p:nvSpPr>
        <p:spPr>
          <a:xfrm>
            <a:off x="11836768" y="1704227"/>
            <a:ext cx="16924685" cy="36531826"/>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1513763" y="8957087"/>
            <a:ext cx="9960336" cy="29278966"/>
          </a:xfrm>
        </p:spPr>
        <p:txBody>
          <a:bodyPr/>
          <a:lstStyle>
            <a:lvl1pPr marL="0" indent="0">
              <a:buNone/>
              <a:defRPr sz="6400"/>
            </a:lvl1pPr>
            <a:lvl2pPr marL="2087771" indent="0">
              <a:buNone/>
              <a:defRPr sz="5500"/>
            </a:lvl2pPr>
            <a:lvl3pPr marL="4175543" indent="0">
              <a:buNone/>
              <a:defRPr sz="4600"/>
            </a:lvl3pPr>
            <a:lvl4pPr marL="6263314" indent="0">
              <a:buNone/>
              <a:defRPr sz="4100"/>
            </a:lvl4pPr>
            <a:lvl5pPr marL="8351085" indent="0">
              <a:buNone/>
              <a:defRPr sz="4100"/>
            </a:lvl5pPr>
            <a:lvl6pPr marL="10438857" indent="0">
              <a:buNone/>
              <a:defRPr sz="4100"/>
            </a:lvl6pPr>
            <a:lvl7pPr marL="12526628" indent="0">
              <a:buNone/>
              <a:defRPr sz="4100"/>
            </a:lvl7pPr>
            <a:lvl8pPr marL="14614399" indent="0">
              <a:buNone/>
              <a:defRPr sz="4100"/>
            </a:lvl8pPr>
            <a:lvl9pPr marL="16702170" indent="0">
              <a:buNone/>
              <a:defRPr sz="4100"/>
            </a:lvl9pPr>
          </a:lstStyle>
          <a:p>
            <a:pPr lvl="0"/>
            <a:r>
              <a:rPr lang="ja-JP" altLang="en-US"/>
              <a:t>マスタ テキストの書式設定</a:t>
            </a:r>
          </a:p>
        </p:txBody>
      </p:sp>
      <p:sp>
        <p:nvSpPr>
          <p:cNvPr id="5" name="日付プレースホルダ 3">
            <a:extLst>
              <a:ext uri="{FF2B5EF4-FFF2-40B4-BE49-F238E27FC236}">
                <a16:creationId xmlns:a16="http://schemas.microsoft.com/office/drawing/2014/main" id="{2681DC13-3F87-69DC-017D-9FFCD27A9DE6}"/>
              </a:ext>
            </a:extLst>
          </p:cNvPr>
          <p:cNvSpPr>
            <a:spLocks noGrp="1"/>
          </p:cNvSpPr>
          <p:nvPr>
            <p:ph type="dt" sz="half" idx="10"/>
          </p:nvPr>
        </p:nvSpPr>
        <p:spPr/>
        <p:txBody>
          <a:bodyPr/>
          <a:lstStyle>
            <a:lvl1pPr>
              <a:defRPr/>
            </a:lvl1pPr>
          </a:lstStyle>
          <a:p>
            <a:fld id="{D22CB35D-B729-3F4B-ABF0-61A1D829AAAD}" type="datetime1">
              <a:rPr lang="ja-JP" altLang="en-US"/>
              <a:pPr/>
              <a:t>2023/9/8</a:t>
            </a:fld>
            <a:endParaRPr lang="ja-JP" altLang="en-US"/>
          </a:p>
        </p:txBody>
      </p:sp>
      <p:sp>
        <p:nvSpPr>
          <p:cNvPr id="6" name="フッター プレースホルダ 4">
            <a:extLst>
              <a:ext uri="{FF2B5EF4-FFF2-40B4-BE49-F238E27FC236}">
                <a16:creationId xmlns:a16="http://schemas.microsoft.com/office/drawing/2014/main" id="{DF4BCABA-923F-7F5C-2508-87C5A8C668E9}"/>
              </a:ext>
            </a:extLst>
          </p:cNvPr>
          <p:cNvSpPr>
            <a:spLocks noGrp="1"/>
          </p:cNvSpPr>
          <p:nvPr>
            <p:ph type="ftr" sz="quarter" idx="11"/>
          </p:nvPr>
        </p:nvSpPr>
        <p:spPr/>
        <p:txBody>
          <a:bodyPr/>
          <a:lstStyle>
            <a:lvl1pPr>
              <a:defRPr/>
            </a:lvl1pPr>
          </a:lstStyle>
          <a:p>
            <a:endParaRPr lang="ja-JP" altLang="en-US"/>
          </a:p>
        </p:txBody>
      </p:sp>
      <p:sp>
        <p:nvSpPr>
          <p:cNvPr id="7" name="スライド番号プレースホルダ 5">
            <a:extLst>
              <a:ext uri="{FF2B5EF4-FFF2-40B4-BE49-F238E27FC236}">
                <a16:creationId xmlns:a16="http://schemas.microsoft.com/office/drawing/2014/main" id="{99558665-8F4F-C314-1353-4904313EB9F6}"/>
              </a:ext>
            </a:extLst>
          </p:cNvPr>
          <p:cNvSpPr>
            <a:spLocks noGrp="1"/>
          </p:cNvSpPr>
          <p:nvPr>
            <p:ph type="sldNum" sz="quarter" idx="12"/>
          </p:nvPr>
        </p:nvSpPr>
        <p:spPr/>
        <p:txBody>
          <a:bodyPr/>
          <a:lstStyle>
            <a:lvl1pPr>
              <a:defRPr/>
            </a:lvl1pPr>
          </a:lstStyle>
          <a:p>
            <a:fld id="{0E717884-2ADA-4C48-AE66-EE05BBC2572E}" type="slidenum">
              <a:rPr lang="ja-JP" altLang="en-US"/>
              <a:pPr/>
              <a:t>‹#›</a:t>
            </a:fld>
            <a:endParaRPr lang="ja-JP" altLang="en-US"/>
          </a:p>
        </p:txBody>
      </p:sp>
    </p:spTree>
    <p:extLst>
      <p:ext uri="{BB962C8B-B14F-4D97-AF65-F5344CB8AC3E}">
        <p14:creationId xmlns:p14="http://schemas.microsoft.com/office/powerpoint/2010/main" val="2708545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5934154" y="29962635"/>
            <a:ext cx="18165128" cy="3537259"/>
          </a:xfrm>
        </p:spPr>
        <p:txBody>
          <a:bodyPr anchor="b"/>
          <a:lstStyle>
            <a:lvl1pPr algn="l">
              <a:defRPr sz="9100" b="1"/>
            </a:lvl1pPr>
          </a:lstStyle>
          <a:p>
            <a:r>
              <a:rPr lang="ja-JP" altLang="en-US"/>
              <a:t>マスタ タイトルの書式設定</a:t>
            </a:r>
          </a:p>
        </p:txBody>
      </p:sp>
      <p:sp>
        <p:nvSpPr>
          <p:cNvPr id="3" name="図プレースホルダ 2"/>
          <p:cNvSpPr>
            <a:spLocks noGrp="1"/>
          </p:cNvSpPr>
          <p:nvPr>
            <p:ph type="pic" idx="1"/>
          </p:nvPr>
        </p:nvSpPr>
        <p:spPr>
          <a:xfrm>
            <a:off x="5934154" y="3824595"/>
            <a:ext cx="18165128" cy="25682258"/>
          </a:xfrm>
        </p:spPr>
        <p:txBody>
          <a:bodyPr rtlCol="0">
            <a:normAutofit/>
          </a:bodyPr>
          <a:lstStyle>
            <a:lvl1pPr marL="0" indent="0">
              <a:buNone/>
              <a:defRPr sz="14600"/>
            </a:lvl1pPr>
            <a:lvl2pPr marL="2087771" indent="0">
              <a:buNone/>
              <a:defRPr sz="12800"/>
            </a:lvl2pPr>
            <a:lvl3pPr marL="4175543" indent="0">
              <a:buNone/>
              <a:defRPr sz="11000"/>
            </a:lvl3pPr>
            <a:lvl4pPr marL="6263314" indent="0">
              <a:buNone/>
              <a:defRPr sz="9100"/>
            </a:lvl4pPr>
            <a:lvl5pPr marL="8351085" indent="0">
              <a:buNone/>
              <a:defRPr sz="9100"/>
            </a:lvl5pPr>
            <a:lvl6pPr marL="10438857" indent="0">
              <a:buNone/>
              <a:defRPr sz="9100"/>
            </a:lvl6pPr>
            <a:lvl7pPr marL="12526628" indent="0">
              <a:buNone/>
              <a:defRPr sz="9100"/>
            </a:lvl7pPr>
            <a:lvl8pPr marL="14614399" indent="0">
              <a:buNone/>
              <a:defRPr sz="9100"/>
            </a:lvl8pPr>
            <a:lvl9pPr marL="16702170" indent="0">
              <a:buNone/>
              <a:defRPr sz="9100"/>
            </a:lvl9pPr>
          </a:lstStyle>
          <a:p>
            <a:pPr lvl="0"/>
            <a:endParaRPr lang="ja-JP" altLang="en-US" noProof="0"/>
          </a:p>
        </p:txBody>
      </p:sp>
      <p:sp>
        <p:nvSpPr>
          <p:cNvPr id="4" name="テキスト プレースホルダ 3"/>
          <p:cNvSpPr>
            <a:spLocks noGrp="1"/>
          </p:cNvSpPr>
          <p:nvPr>
            <p:ph type="body" sz="half" idx="2"/>
          </p:nvPr>
        </p:nvSpPr>
        <p:spPr>
          <a:xfrm>
            <a:off x="5934154" y="33499893"/>
            <a:ext cx="18165128" cy="5023494"/>
          </a:xfrm>
        </p:spPr>
        <p:txBody>
          <a:bodyPr/>
          <a:lstStyle>
            <a:lvl1pPr marL="0" indent="0">
              <a:buNone/>
              <a:defRPr sz="6400"/>
            </a:lvl1pPr>
            <a:lvl2pPr marL="2087771" indent="0">
              <a:buNone/>
              <a:defRPr sz="5500"/>
            </a:lvl2pPr>
            <a:lvl3pPr marL="4175543" indent="0">
              <a:buNone/>
              <a:defRPr sz="4600"/>
            </a:lvl3pPr>
            <a:lvl4pPr marL="6263314" indent="0">
              <a:buNone/>
              <a:defRPr sz="4100"/>
            </a:lvl4pPr>
            <a:lvl5pPr marL="8351085" indent="0">
              <a:buNone/>
              <a:defRPr sz="4100"/>
            </a:lvl5pPr>
            <a:lvl6pPr marL="10438857" indent="0">
              <a:buNone/>
              <a:defRPr sz="4100"/>
            </a:lvl6pPr>
            <a:lvl7pPr marL="12526628" indent="0">
              <a:buNone/>
              <a:defRPr sz="4100"/>
            </a:lvl7pPr>
            <a:lvl8pPr marL="14614399" indent="0">
              <a:buNone/>
              <a:defRPr sz="4100"/>
            </a:lvl8pPr>
            <a:lvl9pPr marL="16702170" indent="0">
              <a:buNone/>
              <a:defRPr sz="4100"/>
            </a:lvl9pPr>
          </a:lstStyle>
          <a:p>
            <a:pPr lvl="0"/>
            <a:r>
              <a:rPr lang="ja-JP" altLang="en-US"/>
              <a:t>マスタ テキストの書式設定</a:t>
            </a:r>
          </a:p>
        </p:txBody>
      </p:sp>
      <p:sp>
        <p:nvSpPr>
          <p:cNvPr id="5" name="日付プレースホルダ 3">
            <a:extLst>
              <a:ext uri="{FF2B5EF4-FFF2-40B4-BE49-F238E27FC236}">
                <a16:creationId xmlns:a16="http://schemas.microsoft.com/office/drawing/2014/main" id="{CA652531-A3F7-BDA2-9FD7-091DE9B34AB4}"/>
              </a:ext>
            </a:extLst>
          </p:cNvPr>
          <p:cNvSpPr>
            <a:spLocks noGrp="1"/>
          </p:cNvSpPr>
          <p:nvPr>
            <p:ph type="dt" sz="half" idx="10"/>
          </p:nvPr>
        </p:nvSpPr>
        <p:spPr/>
        <p:txBody>
          <a:bodyPr/>
          <a:lstStyle>
            <a:lvl1pPr>
              <a:defRPr/>
            </a:lvl1pPr>
          </a:lstStyle>
          <a:p>
            <a:fld id="{500D6EBF-2A13-4F44-8460-D9DC69F2F64E}" type="datetime1">
              <a:rPr lang="ja-JP" altLang="en-US"/>
              <a:pPr/>
              <a:t>2023/9/8</a:t>
            </a:fld>
            <a:endParaRPr lang="ja-JP" altLang="en-US"/>
          </a:p>
        </p:txBody>
      </p:sp>
      <p:sp>
        <p:nvSpPr>
          <p:cNvPr id="6" name="フッター プレースホルダ 4">
            <a:extLst>
              <a:ext uri="{FF2B5EF4-FFF2-40B4-BE49-F238E27FC236}">
                <a16:creationId xmlns:a16="http://schemas.microsoft.com/office/drawing/2014/main" id="{300C56CE-4A7F-10EC-510E-8EC468A7A4A3}"/>
              </a:ext>
            </a:extLst>
          </p:cNvPr>
          <p:cNvSpPr>
            <a:spLocks noGrp="1"/>
          </p:cNvSpPr>
          <p:nvPr>
            <p:ph type="ftr" sz="quarter" idx="11"/>
          </p:nvPr>
        </p:nvSpPr>
        <p:spPr/>
        <p:txBody>
          <a:bodyPr/>
          <a:lstStyle>
            <a:lvl1pPr>
              <a:defRPr/>
            </a:lvl1pPr>
          </a:lstStyle>
          <a:p>
            <a:endParaRPr lang="ja-JP" altLang="en-US"/>
          </a:p>
        </p:txBody>
      </p:sp>
      <p:sp>
        <p:nvSpPr>
          <p:cNvPr id="7" name="スライド番号プレースホルダ 5">
            <a:extLst>
              <a:ext uri="{FF2B5EF4-FFF2-40B4-BE49-F238E27FC236}">
                <a16:creationId xmlns:a16="http://schemas.microsoft.com/office/drawing/2014/main" id="{DB720224-E2C7-6B35-4581-11244049A7C9}"/>
              </a:ext>
            </a:extLst>
          </p:cNvPr>
          <p:cNvSpPr>
            <a:spLocks noGrp="1"/>
          </p:cNvSpPr>
          <p:nvPr>
            <p:ph type="sldNum" sz="quarter" idx="12"/>
          </p:nvPr>
        </p:nvSpPr>
        <p:spPr/>
        <p:txBody>
          <a:bodyPr/>
          <a:lstStyle>
            <a:lvl1pPr>
              <a:defRPr/>
            </a:lvl1pPr>
          </a:lstStyle>
          <a:p>
            <a:fld id="{AE5AC08E-24A0-5046-8DB5-35CFBEAA2C34}" type="slidenum">
              <a:rPr lang="ja-JP" altLang="en-US"/>
              <a:pPr/>
              <a:t>‹#›</a:t>
            </a:fld>
            <a:endParaRPr lang="ja-JP" altLang="en-US"/>
          </a:p>
        </p:txBody>
      </p:sp>
    </p:spTree>
    <p:extLst>
      <p:ext uri="{BB962C8B-B14F-4D97-AF65-F5344CB8AC3E}">
        <p14:creationId xmlns:p14="http://schemas.microsoft.com/office/powerpoint/2010/main" val="2338008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a:extLst>
              <a:ext uri="{FF2B5EF4-FFF2-40B4-BE49-F238E27FC236}">
                <a16:creationId xmlns:a16="http://schemas.microsoft.com/office/drawing/2014/main" id="{09555D45-02D3-4E11-3D81-983F6A5D558E}"/>
              </a:ext>
            </a:extLst>
          </p:cNvPr>
          <p:cNvSpPr>
            <a:spLocks noGrp="1"/>
          </p:cNvSpPr>
          <p:nvPr>
            <p:ph type="title"/>
          </p:nvPr>
        </p:nvSpPr>
        <p:spPr bwMode="auto">
          <a:xfrm>
            <a:off x="1514475" y="1714500"/>
            <a:ext cx="27246263" cy="713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554" tIns="208777" rIns="417554" bIns="208777" numCol="1" anchor="ctr" anchorCtr="0" compatLnSpc="1">
            <a:prstTxWarp prst="textNoShape">
              <a:avLst/>
            </a:prstTxWarp>
          </a:bodyPr>
          <a:lstStyle/>
          <a:p>
            <a:pPr lvl="0"/>
            <a:r>
              <a:rPr lang="ja-JP" altLang="en-US"/>
              <a:t>マスタ タイトルの書式設定</a:t>
            </a:r>
          </a:p>
        </p:txBody>
      </p:sp>
      <p:sp>
        <p:nvSpPr>
          <p:cNvPr id="1027" name="テキスト プレースホルダ 2">
            <a:extLst>
              <a:ext uri="{FF2B5EF4-FFF2-40B4-BE49-F238E27FC236}">
                <a16:creationId xmlns:a16="http://schemas.microsoft.com/office/drawing/2014/main" id="{A382B133-1077-2330-B64E-3998E7529B80}"/>
              </a:ext>
            </a:extLst>
          </p:cNvPr>
          <p:cNvSpPr>
            <a:spLocks noGrp="1"/>
          </p:cNvSpPr>
          <p:nvPr>
            <p:ph type="body" idx="1"/>
          </p:nvPr>
        </p:nvSpPr>
        <p:spPr bwMode="auto">
          <a:xfrm>
            <a:off x="1514475" y="9986963"/>
            <a:ext cx="27246263" cy="282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554" tIns="208777" rIns="417554" bIns="208777"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349091EF-ACAD-ED6C-DC6B-B5B7B99809ED}"/>
              </a:ext>
            </a:extLst>
          </p:cNvPr>
          <p:cNvSpPr>
            <a:spLocks noGrp="1"/>
          </p:cNvSpPr>
          <p:nvPr>
            <p:ph type="dt" sz="half" idx="2"/>
          </p:nvPr>
        </p:nvSpPr>
        <p:spPr>
          <a:xfrm>
            <a:off x="1514475" y="39673213"/>
            <a:ext cx="7062788" cy="2278062"/>
          </a:xfrm>
          <a:prstGeom prst="rect">
            <a:avLst/>
          </a:prstGeom>
        </p:spPr>
        <p:txBody>
          <a:bodyPr vert="horz" wrap="square" lIns="417554" tIns="208777" rIns="417554" bIns="208777" numCol="1" anchor="ctr" anchorCtr="0" compatLnSpc="1">
            <a:prstTxWarp prst="textNoShape">
              <a:avLst/>
            </a:prstTxWarp>
          </a:bodyPr>
          <a:lstStyle>
            <a:lvl1pPr>
              <a:defRPr sz="5500">
                <a:solidFill>
                  <a:srgbClr val="898989"/>
                </a:solidFill>
                <a:latin typeface="Calibri" panose="020F0502020204030204" pitchFamily="34" charset="0"/>
              </a:defRPr>
            </a:lvl1pPr>
          </a:lstStyle>
          <a:p>
            <a:fld id="{859E530B-2FC2-DD48-9EB5-2C526A69B610}" type="datetime1">
              <a:rPr lang="ja-JP" altLang="en-US"/>
              <a:pPr/>
              <a:t>2023/9/8</a:t>
            </a:fld>
            <a:endParaRPr lang="ja-JP" altLang="en-US"/>
          </a:p>
        </p:txBody>
      </p:sp>
      <p:sp>
        <p:nvSpPr>
          <p:cNvPr id="5" name="フッター プレースホルダ 4">
            <a:extLst>
              <a:ext uri="{FF2B5EF4-FFF2-40B4-BE49-F238E27FC236}">
                <a16:creationId xmlns:a16="http://schemas.microsoft.com/office/drawing/2014/main" id="{2BC3FD46-591C-8D70-3BD4-72BC009EF152}"/>
              </a:ext>
            </a:extLst>
          </p:cNvPr>
          <p:cNvSpPr>
            <a:spLocks noGrp="1"/>
          </p:cNvSpPr>
          <p:nvPr>
            <p:ph type="ftr" sz="quarter" idx="3"/>
          </p:nvPr>
        </p:nvSpPr>
        <p:spPr>
          <a:xfrm>
            <a:off x="10344150" y="39673213"/>
            <a:ext cx="9586913" cy="2278062"/>
          </a:xfrm>
          <a:prstGeom prst="rect">
            <a:avLst/>
          </a:prstGeom>
        </p:spPr>
        <p:txBody>
          <a:bodyPr vert="horz" wrap="square" lIns="417554" tIns="208777" rIns="417554" bIns="208777" numCol="1" anchor="ctr" anchorCtr="0" compatLnSpc="1">
            <a:prstTxWarp prst="textNoShape">
              <a:avLst/>
            </a:prstTxWarp>
          </a:bodyPr>
          <a:lstStyle>
            <a:lvl1pPr algn="ctr">
              <a:defRPr sz="5500">
                <a:solidFill>
                  <a:srgbClr val="898989"/>
                </a:solidFill>
                <a:latin typeface="Calibri" panose="020F0502020204030204" pitchFamily="34" charset="0"/>
              </a:defRPr>
            </a:lvl1pPr>
          </a:lstStyle>
          <a:p>
            <a:endParaRPr lang="ja-JP" altLang="en-US"/>
          </a:p>
        </p:txBody>
      </p:sp>
      <p:sp>
        <p:nvSpPr>
          <p:cNvPr id="6" name="スライド番号プレースホルダ 5">
            <a:extLst>
              <a:ext uri="{FF2B5EF4-FFF2-40B4-BE49-F238E27FC236}">
                <a16:creationId xmlns:a16="http://schemas.microsoft.com/office/drawing/2014/main" id="{8B97566A-4578-F160-1EB9-4E537AB7377F}"/>
              </a:ext>
            </a:extLst>
          </p:cNvPr>
          <p:cNvSpPr>
            <a:spLocks noGrp="1"/>
          </p:cNvSpPr>
          <p:nvPr>
            <p:ph type="sldNum" sz="quarter" idx="4"/>
          </p:nvPr>
        </p:nvSpPr>
        <p:spPr>
          <a:xfrm>
            <a:off x="21697950" y="39673213"/>
            <a:ext cx="7062788" cy="2278062"/>
          </a:xfrm>
          <a:prstGeom prst="rect">
            <a:avLst/>
          </a:prstGeom>
        </p:spPr>
        <p:txBody>
          <a:bodyPr vert="horz" wrap="square" lIns="417554" tIns="208777" rIns="417554" bIns="208777" numCol="1" anchor="ctr" anchorCtr="0" compatLnSpc="1">
            <a:prstTxWarp prst="textNoShape">
              <a:avLst/>
            </a:prstTxWarp>
          </a:bodyPr>
          <a:lstStyle>
            <a:lvl1pPr algn="r">
              <a:defRPr sz="5500">
                <a:solidFill>
                  <a:srgbClr val="898989"/>
                </a:solidFill>
                <a:latin typeface="Calibri" panose="020F0502020204030204" pitchFamily="34" charset="0"/>
              </a:defRPr>
            </a:lvl1pPr>
          </a:lstStyle>
          <a:p>
            <a:fld id="{BC0DEFEB-8CD8-FD4B-A0A6-B39C10A92CDB}"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87563" rtl="0" fontAlgn="base">
        <a:spcBef>
          <a:spcPct val="0"/>
        </a:spcBef>
        <a:spcAft>
          <a:spcPct val="0"/>
        </a:spcAft>
        <a:defRPr kumimoji="1" sz="20100" kern="1200">
          <a:solidFill>
            <a:schemeClr val="tx1"/>
          </a:solidFill>
          <a:latin typeface="+mj-lt"/>
          <a:ea typeface="+mj-ea"/>
          <a:cs typeface="+mj-cs"/>
        </a:defRPr>
      </a:lvl1pPr>
      <a:lvl2pPr algn="ctr" defTabSz="2087563" rtl="0" fontAlgn="base">
        <a:spcBef>
          <a:spcPct val="0"/>
        </a:spcBef>
        <a:spcAft>
          <a:spcPct val="0"/>
        </a:spcAft>
        <a:defRPr kumimoji="1" sz="20100">
          <a:solidFill>
            <a:schemeClr val="tx1"/>
          </a:solidFill>
          <a:latin typeface="Calibri" panose="020F0502020204030204" pitchFamily="34" charset="0"/>
          <a:ea typeface="ＭＳ Ｐゴシック" panose="020B0600070205080204" pitchFamily="34" charset="-128"/>
        </a:defRPr>
      </a:lvl2pPr>
      <a:lvl3pPr algn="ctr" defTabSz="2087563" rtl="0" fontAlgn="base">
        <a:spcBef>
          <a:spcPct val="0"/>
        </a:spcBef>
        <a:spcAft>
          <a:spcPct val="0"/>
        </a:spcAft>
        <a:defRPr kumimoji="1" sz="20100">
          <a:solidFill>
            <a:schemeClr val="tx1"/>
          </a:solidFill>
          <a:latin typeface="Calibri" panose="020F0502020204030204" pitchFamily="34" charset="0"/>
          <a:ea typeface="ＭＳ Ｐゴシック" panose="020B0600070205080204" pitchFamily="34" charset="-128"/>
        </a:defRPr>
      </a:lvl3pPr>
      <a:lvl4pPr algn="ctr" defTabSz="2087563" rtl="0" fontAlgn="base">
        <a:spcBef>
          <a:spcPct val="0"/>
        </a:spcBef>
        <a:spcAft>
          <a:spcPct val="0"/>
        </a:spcAft>
        <a:defRPr kumimoji="1" sz="20100">
          <a:solidFill>
            <a:schemeClr val="tx1"/>
          </a:solidFill>
          <a:latin typeface="Calibri" panose="020F0502020204030204" pitchFamily="34" charset="0"/>
          <a:ea typeface="ＭＳ Ｐゴシック" panose="020B0600070205080204" pitchFamily="34" charset="-128"/>
        </a:defRPr>
      </a:lvl4pPr>
      <a:lvl5pPr algn="ctr" defTabSz="2087563" rtl="0" fontAlgn="base">
        <a:spcBef>
          <a:spcPct val="0"/>
        </a:spcBef>
        <a:spcAft>
          <a:spcPct val="0"/>
        </a:spcAft>
        <a:defRPr kumimoji="1" sz="20100">
          <a:solidFill>
            <a:schemeClr val="tx1"/>
          </a:solidFill>
          <a:latin typeface="Calibri" panose="020F0502020204030204" pitchFamily="34" charset="0"/>
          <a:ea typeface="ＭＳ Ｐゴシック" panose="020B0600070205080204" pitchFamily="34" charset="-128"/>
        </a:defRPr>
      </a:lvl5pPr>
      <a:lvl6pPr marL="457200" algn="ctr" defTabSz="2087563" rtl="0" fontAlgn="base">
        <a:spcBef>
          <a:spcPct val="0"/>
        </a:spcBef>
        <a:spcAft>
          <a:spcPct val="0"/>
        </a:spcAft>
        <a:defRPr kumimoji="1" sz="20100">
          <a:solidFill>
            <a:schemeClr val="tx1"/>
          </a:solidFill>
          <a:latin typeface="Calibri" panose="020F0502020204030204" pitchFamily="34" charset="0"/>
          <a:ea typeface="ＭＳ Ｐゴシック" panose="020B0600070205080204" pitchFamily="34" charset="-128"/>
        </a:defRPr>
      </a:lvl6pPr>
      <a:lvl7pPr marL="914400" algn="ctr" defTabSz="2087563" rtl="0" fontAlgn="base">
        <a:spcBef>
          <a:spcPct val="0"/>
        </a:spcBef>
        <a:spcAft>
          <a:spcPct val="0"/>
        </a:spcAft>
        <a:defRPr kumimoji="1" sz="20100">
          <a:solidFill>
            <a:schemeClr val="tx1"/>
          </a:solidFill>
          <a:latin typeface="Calibri" panose="020F0502020204030204" pitchFamily="34" charset="0"/>
          <a:ea typeface="ＭＳ Ｐゴシック" panose="020B0600070205080204" pitchFamily="34" charset="-128"/>
        </a:defRPr>
      </a:lvl7pPr>
      <a:lvl8pPr marL="1371600" algn="ctr" defTabSz="2087563" rtl="0" fontAlgn="base">
        <a:spcBef>
          <a:spcPct val="0"/>
        </a:spcBef>
        <a:spcAft>
          <a:spcPct val="0"/>
        </a:spcAft>
        <a:defRPr kumimoji="1" sz="20100">
          <a:solidFill>
            <a:schemeClr val="tx1"/>
          </a:solidFill>
          <a:latin typeface="Calibri" panose="020F0502020204030204" pitchFamily="34" charset="0"/>
          <a:ea typeface="ＭＳ Ｐゴシック" panose="020B0600070205080204" pitchFamily="34" charset="-128"/>
        </a:defRPr>
      </a:lvl8pPr>
      <a:lvl9pPr marL="1828800" algn="ctr" defTabSz="2087563" rtl="0" fontAlgn="base">
        <a:spcBef>
          <a:spcPct val="0"/>
        </a:spcBef>
        <a:spcAft>
          <a:spcPct val="0"/>
        </a:spcAft>
        <a:defRPr kumimoji="1" sz="20100">
          <a:solidFill>
            <a:schemeClr val="tx1"/>
          </a:solidFill>
          <a:latin typeface="Calibri" panose="020F0502020204030204" pitchFamily="34" charset="0"/>
          <a:ea typeface="ＭＳ Ｐゴシック" panose="020B0600070205080204" pitchFamily="34" charset="-128"/>
        </a:defRPr>
      </a:lvl9pPr>
    </p:titleStyle>
    <p:bodyStyle>
      <a:lvl1pPr marL="1565275" indent="-1565275" algn="l" defTabSz="2087563" rtl="0" fontAlgn="base">
        <a:spcBef>
          <a:spcPct val="20000"/>
        </a:spcBef>
        <a:spcAft>
          <a:spcPct val="0"/>
        </a:spcAft>
        <a:buFont typeface="Arial" panose="020B0604020202020204" pitchFamily="34" charset="0"/>
        <a:buChar char="•"/>
        <a:defRPr kumimoji="1" sz="14600" kern="1200">
          <a:solidFill>
            <a:schemeClr val="tx1"/>
          </a:solidFill>
          <a:latin typeface="+mn-lt"/>
          <a:ea typeface="+mn-ea"/>
          <a:cs typeface="+mn-cs"/>
        </a:defRPr>
      </a:lvl1pPr>
      <a:lvl2pPr marL="3392488" indent="-1303338" algn="l" defTabSz="2087563" rtl="0" fontAlgn="base">
        <a:spcBef>
          <a:spcPct val="20000"/>
        </a:spcBef>
        <a:spcAft>
          <a:spcPct val="0"/>
        </a:spcAft>
        <a:buFont typeface="Arial" panose="020B0604020202020204" pitchFamily="34" charset="0"/>
        <a:buChar char="–"/>
        <a:defRPr kumimoji="1" sz="12800" kern="1200">
          <a:solidFill>
            <a:schemeClr val="tx1"/>
          </a:solidFill>
          <a:latin typeface="+mn-lt"/>
          <a:ea typeface="+mn-ea"/>
          <a:cs typeface="+mn-cs"/>
        </a:defRPr>
      </a:lvl2pPr>
      <a:lvl3pPr marL="5218113" indent="-1042988" algn="l" defTabSz="2087563" rtl="0" fontAlgn="base">
        <a:spcBef>
          <a:spcPct val="20000"/>
        </a:spcBef>
        <a:spcAft>
          <a:spcPct val="0"/>
        </a:spcAft>
        <a:buFont typeface="Arial" panose="020B0604020202020204" pitchFamily="34" charset="0"/>
        <a:buChar char="•"/>
        <a:defRPr kumimoji="1" sz="11000" kern="1200">
          <a:solidFill>
            <a:schemeClr val="tx1"/>
          </a:solidFill>
          <a:latin typeface="+mn-lt"/>
          <a:ea typeface="+mn-ea"/>
          <a:cs typeface="+mn-cs"/>
        </a:defRPr>
      </a:lvl3pPr>
      <a:lvl4pPr marL="7305675" indent="-1042988" algn="l" defTabSz="2087563" rtl="0" fontAlgn="base">
        <a:spcBef>
          <a:spcPct val="20000"/>
        </a:spcBef>
        <a:spcAft>
          <a:spcPct val="0"/>
        </a:spcAft>
        <a:buFont typeface="Arial" panose="020B0604020202020204" pitchFamily="34" charset="0"/>
        <a:buChar char="–"/>
        <a:defRPr kumimoji="1" sz="9100" kern="1200">
          <a:solidFill>
            <a:schemeClr val="tx1"/>
          </a:solidFill>
          <a:latin typeface="+mn-lt"/>
          <a:ea typeface="+mn-ea"/>
          <a:cs typeface="+mn-cs"/>
        </a:defRPr>
      </a:lvl4pPr>
      <a:lvl5pPr marL="9394825" indent="-1042988" algn="l" defTabSz="2087563" rtl="0" fontAlgn="base">
        <a:spcBef>
          <a:spcPct val="20000"/>
        </a:spcBef>
        <a:spcAft>
          <a:spcPct val="0"/>
        </a:spcAft>
        <a:buFont typeface="Arial" panose="020B0604020202020204" pitchFamily="34" charset="0"/>
        <a:buChar char="»"/>
        <a:defRPr kumimoji="1" sz="9100" kern="1200">
          <a:solidFill>
            <a:schemeClr val="tx1"/>
          </a:solidFill>
          <a:latin typeface="+mn-lt"/>
          <a:ea typeface="+mn-ea"/>
          <a:cs typeface="+mn-cs"/>
        </a:defRPr>
      </a:lvl5pPr>
      <a:lvl6pPr marL="11482742" indent="-1043885" algn="l" defTabSz="2087771" rtl="0" eaLnBrk="1" latinLnBrk="0" hangingPunct="1">
        <a:spcBef>
          <a:spcPct val="20000"/>
        </a:spcBef>
        <a:buFont typeface="Arial"/>
        <a:buChar char="•"/>
        <a:defRPr kumimoji="1" sz="9100" kern="1200">
          <a:solidFill>
            <a:schemeClr val="tx1"/>
          </a:solidFill>
          <a:latin typeface="+mn-lt"/>
          <a:ea typeface="+mn-ea"/>
          <a:cs typeface="+mn-cs"/>
        </a:defRPr>
      </a:lvl6pPr>
      <a:lvl7pPr marL="13570513" indent="-1043885" algn="l" defTabSz="2087771" rtl="0" eaLnBrk="1" latinLnBrk="0" hangingPunct="1">
        <a:spcBef>
          <a:spcPct val="20000"/>
        </a:spcBef>
        <a:buFont typeface="Arial"/>
        <a:buChar char="•"/>
        <a:defRPr kumimoji="1" sz="9100" kern="1200">
          <a:solidFill>
            <a:schemeClr val="tx1"/>
          </a:solidFill>
          <a:latin typeface="+mn-lt"/>
          <a:ea typeface="+mn-ea"/>
          <a:cs typeface="+mn-cs"/>
        </a:defRPr>
      </a:lvl7pPr>
      <a:lvl8pPr marL="15658284" indent="-1043885" algn="l" defTabSz="2087771" rtl="0" eaLnBrk="1" latinLnBrk="0" hangingPunct="1">
        <a:spcBef>
          <a:spcPct val="20000"/>
        </a:spcBef>
        <a:buFont typeface="Arial"/>
        <a:buChar char="•"/>
        <a:defRPr kumimoji="1" sz="9100" kern="1200">
          <a:solidFill>
            <a:schemeClr val="tx1"/>
          </a:solidFill>
          <a:latin typeface="+mn-lt"/>
          <a:ea typeface="+mn-ea"/>
          <a:cs typeface="+mn-cs"/>
        </a:defRPr>
      </a:lvl8pPr>
      <a:lvl9pPr marL="17746055" indent="-1043885" algn="l" defTabSz="2087771" rtl="0" eaLnBrk="1" latinLnBrk="0" hangingPunct="1">
        <a:spcBef>
          <a:spcPct val="20000"/>
        </a:spcBef>
        <a:buFont typeface="Arial"/>
        <a:buChar char="•"/>
        <a:defRPr kumimoji="1" sz="9100" kern="1200">
          <a:solidFill>
            <a:schemeClr val="tx1"/>
          </a:solidFill>
          <a:latin typeface="+mn-lt"/>
          <a:ea typeface="+mn-ea"/>
          <a:cs typeface="+mn-cs"/>
        </a:defRPr>
      </a:lvl9pPr>
    </p:bodyStyle>
    <p:otherStyle>
      <a:defPPr>
        <a:defRPr lang="ja-JP"/>
      </a:defPPr>
      <a:lvl1pPr marL="0" algn="l" defTabSz="2087771" rtl="0" eaLnBrk="1" latinLnBrk="0" hangingPunct="1">
        <a:defRPr kumimoji="1" sz="8200" kern="1200">
          <a:solidFill>
            <a:schemeClr val="tx1"/>
          </a:solidFill>
          <a:latin typeface="+mn-lt"/>
          <a:ea typeface="+mn-ea"/>
          <a:cs typeface="+mn-cs"/>
        </a:defRPr>
      </a:lvl1pPr>
      <a:lvl2pPr marL="2087771" algn="l" defTabSz="2087771" rtl="0" eaLnBrk="1" latinLnBrk="0" hangingPunct="1">
        <a:defRPr kumimoji="1" sz="8200" kern="1200">
          <a:solidFill>
            <a:schemeClr val="tx1"/>
          </a:solidFill>
          <a:latin typeface="+mn-lt"/>
          <a:ea typeface="+mn-ea"/>
          <a:cs typeface="+mn-cs"/>
        </a:defRPr>
      </a:lvl2pPr>
      <a:lvl3pPr marL="4175543" algn="l" defTabSz="2087771" rtl="0" eaLnBrk="1" latinLnBrk="0" hangingPunct="1">
        <a:defRPr kumimoji="1" sz="8200" kern="1200">
          <a:solidFill>
            <a:schemeClr val="tx1"/>
          </a:solidFill>
          <a:latin typeface="+mn-lt"/>
          <a:ea typeface="+mn-ea"/>
          <a:cs typeface="+mn-cs"/>
        </a:defRPr>
      </a:lvl3pPr>
      <a:lvl4pPr marL="6263314" algn="l" defTabSz="2087771" rtl="0" eaLnBrk="1" latinLnBrk="0" hangingPunct="1">
        <a:defRPr kumimoji="1" sz="8200" kern="1200">
          <a:solidFill>
            <a:schemeClr val="tx1"/>
          </a:solidFill>
          <a:latin typeface="+mn-lt"/>
          <a:ea typeface="+mn-ea"/>
          <a:cs typeface="+mn-cs"/>
        </a:defRPr>
      </a:lvl4pPr>
      <a:lvl5pPr marL="8351085" algn="l" defTabSz="2087771" rtl="0" eaLnBrk="1" latinLnBrk="0" hangingPunct="1">
        <a:defRPr kumimoji="1" sz="8200" kern="1200">
          <a:solidFill>
            <a:schemeClr val="tx1"/>
          </a:solidFill>
          <a:latin typeface="+mn-lt"/>
          <a:ea typeface="+mn-ea"/>
          <a:cs typeface="+mn-cs"/>
        </a:defRPr>
      </a:lvl5pPr>
      <a:lvl6pPr marL="10438857" algn="l" defTabSz="2087771" rtl="0" eaLnBrk="1" latinLnBrk="0" hangingPunct="1">
        <a:defRPr kumimoji="1" sz="8200" kern="1200">
          <a:solidFill>
            <a:schemeClr val="tx1"/>
          </a:solidFill>
          <a:latin typeface="+mn-lt"/>
          <a:ea typeface="+mn-ea"/>
          <a:cs typeface="+mn-cs"/>
        </a:defRPr>
      </a:lvl6pPr>
      <a:lvl7pPr marL="12526628" algn="l" defTabSz="2087771" rtl="0" eaLnBrk="1" latinLnBrk="0" hangingPunct="1">
        <a:defRPr kumimoji="1" sz="8200" kern="1200">
          <a:solidFill>
            <a:schemeClr val="tx1"/>
          </a:solidFill>
          <a:latin typeface="+mn-lt"/>
          <a:ea typeface="+mn-ea"/>
          <a:cs typeface="+mn-cs"/>
        </a:defRPr>
      </a:lvl7pPr>
      <a:lvl8pPr marL="14614399" algn="l" defTabSz="2087771" rtl="0" eaLnBrk="1" latinLnBrk="0" hangingPunct="1">
        <a:defRPr kumimoji="1" sz="8200" kern="1200">
          <a:solidFill>
            <a:schemeClr val="tx1"/>
          </a:solidFill>
          <a:latin typeface="+mn-lt"/>
          <a:ea typeface="+mn-ea"/>
          <a:cs typeface="+mn-cs"/>
        </a:defRPr>
      </a:lvl8pPr>
      <a:lvl9pPr marL="16702170" algn="l" defTabSz="2087771" rtl="0" eaLnBrk="1" latinLnBrk="0" hangingPunct="1">
        <a:defRPr kumimoji="1"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正方形/長方形 4">
            <a:extLst>
              <a:ext uri="{FF2B5EF4-FFF2-40B4-BE49-F238E27FC236}">
                <a16:creationId xmlns:a16="http://schemas.microsoft.com/office/drawing/2014/main" id="{60F3FAB2-4C40-B8EC-0861-621619FDB794}"/>
              </a:ext>
            </a:extLst>
          </p:cNvPr>
          <p:cNvSpPr>
            <a:spLocks noChangeArrowheads="1"/>
          </p:cNvSpPr>
          <p:nvPr/>
        </p:nvSpPr>
        <p:spPr bwMode="auto">
          <a:xfrm>
            <a:off x="5854763" y="2746639"/>
            <a:ext cx="1876901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8200">
                <a:solidFill>
                  <a:schemeClr val="tx1"/>
                </a:solidFill>
                <a:latin typeface="Calibri" panose="020F0502020204030204" pitchFamily="34" charset="0"/>
                <a:ea typeface="ＭＳ Ｐゴシック" panose="020B0600070205080204" pitchFamily="34" charset="-128"/>
              </a:defRPr>
            </a:lvl1pPr>
            <a:lvl2pPr marL="37931725" indent="-37474525">
              <a:defRPr kumimoji="1" sz="8200">
                <a:solidFill>
                  <a:schemeClr val="tx1"/>
                </a:solidFill>
                <a:latin typeface="Calibri" panose="020F0502020204030204" pitchFamily="34" charset="0"/>
                <a:ea typeface="ＭＳ Ｐゴシック" panose="020B0600070205080204" pitchFamily="34" charset="-128"/>
              </a:defRPr>
            </a:lvl2pPr>
            <a:lvl3pPr>
              <a:defRPr kumimoji="1" sz="8200">
                <a:solidFill>
                  <a:schemeClr val="tx1"/>
                </a:solidFill>
                <a:latin typeface="Calibri" panose="020F0502020204030204" pitchFamily="34" charset="0"/>
                <a:ea typeface="ＭＳ Ｐゴシック" panose="020B0600070205080204" pitchFamily="34" charset="-128"/>
              </a:defRPr>
            </a:lvl3pPr>
            <a:lvl4pPr>
              <a:defRPr kumimoji="1" sz="8200">
                <a:solidFill>
                  <a:schemeClr val="tx1"/>
                </a:solidFill>
                <a:latin typeface="Calibri" panose="020F0502020204030204" pitchFamily="34" charset="0"/>
                <a:ea typeface="ＭＳ Ｐゴシック" panose="020B0600070205080204" pitchFamily="34" charset="-128"/>
              </a:defRPr>
            </a:lvl4pPr>
            <a:lvl5pPr>
              <a:defRPr kumimoji="1" sz="8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kumimoji="1" sz="8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kumimoji="1" sz="8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kumimoji="1" sz="8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kumimoji="1" sz="8200">
                <a:solidFill>
                  <a:schemeClr val="tx1"/>
                </a:solidFill>
                <a:latin typeface="Calibri" panose="020F0502020204030204" pitchFamily="34" charset="0"/>
                <a:ea typeface="ＭＳ Ｐゴシック" panose="020B0600070205080204" pitchFamily="34" charset="-128"/>
              </a:defRPr>
            </a:lvl9pPr>
          </a:lstStyle>
          <a:p>
            <a:pPr algn="ctr"/>
            <a:r>
              <a:rPr lang="en-GB" altLang="ja-JP" sz="3200" dirty="0">
                <a:effectLst/>
                <a:latin typeface="Times" pitchFamily="2" charset="0"/>
                <a:ea typeface="ＭＳ 明朝" panose="02020609040205080304" pitchFamily="49" charset="-128"/>
                <a:cs typeface="Times New Roman" panose="02020603050405020304" pitchFamily="18" charset="0"/>
              </a:rPr>
              <a:t>T. Mimashi</a:t>
            </a:r>
            <a:r>
              <a:rPr lang="en-GB" altLang="ja-JP" sz="3200" baseline="30000" dirty="0">
                <a:effectLst/>
                <a:latin typeface="Times" pitchFamily="2" charset="0"/>
                <a:ea typeface="ＭＳ 明朝" panose="02020609040205080304" pitchFamily="49" charset="-128"/>
                <a:cs typeface="Times New Roman" panose="02020603050405020304" pitchFamily="18" charset="0"/>
              </a:rPr>
              <a:t>†</a:t>
            </a:r>
            <a:r>
              <a:rPr lang="en-GB" altLang="ja-JP" sz="3200" dirty="0">
                <a:effectLst/>
                <a:latin typeface="Times" pitchFamily="2" charset="0"/>
                <a:ea typeface="ＭＳ 明朝" panose="02020609040205080304" pitchFamily="49" charset="-128"/>
                <a:cs typeface="Times New Roman" panose="02020603050405020304" pitchFamily="18" charset="0"/>
              </a:rPr>
              <a:t>, M. Ono, K. Kudo, High Energy Accelerator Research Organization, Tsukuba, Japan </a:t>
            </a:r>
            <a:br>
              <a:rPr lang="en-GB" altLang="ja-JP" sz="3200" dirty="0">
                <a:effectLst/>
                <a:latin typeface="Times" pitchFamily="2" charset="0"/>
                <a:ea typeface="ＭＳ 明朝" panose="02020609040205080304" pitchFamily="49" charset="-128"/>
                <a:cs typeface="Times New Roman" panose="02020603050405020304" pitchFamily="18" charset="0"/>
              </a:rPr>
            </a:br>
            <a:r>
              <a:rPr lang="en-GB" altLang="ja-JP" sz="3200" dirty="0">
                <a:effectLst/>
                <a:latin typeface="Times" pitchFamily="2" charset="0"/>
                <a:ea typeface="ＭＳ 明朝" panose="02020609040205080304" pitchFamily="49" charset="-128"/>
                <a:cs typeface="Times New Roman" panose="02020603050405020304" pitchFamily="18" charset="0"/>
              </a:rPr>
              <a:t>M. Tanaka, N. Tanaka, </a:t>
            </a:r>
            <a:r>
              <a:rPr lang="en-GB" altLang="ja-JP" sz="3200" dirty="0">
                <a:solidFill>
                  <a:srgbClr val="000000"/>
                </a:solidFill>
                <a:effectLst/>
                <a:latin typeface="Times" pitchFamily="2" charset="0"/>
                <a:ea typeface="Times New Roman" panose="02020603050405020304" pitchFamily="18" charset="0"/>
                <a:cs typeface="Times New Roman" panose="02020603050405020304" pitchFamily="18" charset="0"/>
              </a:rPr>
              <a:t>Mitsubishi Electric System </a:t>
            </a:r>
            <a:r>
              <a:rPr lang="en-US" altLang="ja-JP" sz="3200" dirty="0">
                <a:solidFill>
                  <a:srgbClr val="000000"/>
                </a:solidFill>
                <a:effectLst/>
                <a:latin typeface="ＭＳ 明朝" panose="02020609040205080304" pitchFamily="49" charset="-128"/>
                <a:cs typeface="Times New Roman" panose="02020603050405020304" pitchFamily="18" charset="0"/>
              </a:rPr>
              <a:t>＆</a:t>
            </a:r>
            <a:r>
              <a:rPr lang="en-GB" altLang="ja-JP" sz="3200" dirty="0">
                <a:solidFill>
                  <a:srgbClr val="000000"/>
                </a:solidFill>
                <a:effectLst/>
                <a:latin typeface="Times" pitchFamily="2" charset="0"/>
                <a:ea typeface="Times New Roman" panose="02020603050405020304" pitchFamily="18" charset="0"/>
                <a:cs typeface="Times New Roman" panose="02020603050405020304" pitchFamily="18" charset="0"/>
              </a:rPr>
              <a:t> Service Co. Ltd.</a:t>
            </a:r>
            <a:r>
              <a:rPr lang="en-GB" altLang="ja-JP" sz="3200" dirty="0">
                <a:effectLst/>
                <a:latin typeface="Times" pitchFamily="2" charset="0"/>
                <a:ea typeface="ＭＳ 明朝" panose="02020609040205080304" pitchFamily="49" charset="-128"/>
                <a:cs typeface="Times New Roman" panose="02020603050405020304" pitchFamily="18" charset="0"/>
              </a:rPr>
              <a:t>, Tsukuba Japan</a:t>
            </a:r>
            <a:br>
              <a:rPr lang="en-GB" altLang="ja-JP" sz="3200" dirty="0">
                <a:effectLst/>
                <a:latin typeface="Times" pitchFamily="2" charset="0"/>
                <a:ea typeface="ＭＳ 明朝" panose="02020609040205080304" pitchFamily="49" charset="-128"/>
                <a:cs typeface="Times New Roman" panose="02020603050405020304" pitchFamily="18" charset="0"/>
              </a:rPr>
            </a:br>
            <a:r>
              <a:rPr lang="en-GB" altLang="ja-JP" sz="3200" dirty="0">
                <a:effectLst/>
                <a:latin typeface="Times" pitchFamily="2" charset="0"/>
                <a:ea typeface="ＭＳ 明朝" panose="02020609040205080304" pitchFamily="49" charset="-128"/>
                <a:cs typeface="Times New Roman" panose="02020603050405020304" pitchFamily="18" charset="0"/>
              </a:rPr>
              <a:t>E.Ogawa, </a:t>
            </a:r>
            <a:r>
              <a:rPr lang="en-GB" altLang="ja-JP" sz="3200" dirty="0">
                <a:solidFill>
                  <a:srgbClr val="000000"/>
                </a:solidFill>
                <a:effectLst/>
                <a:latin typeface="Times" pitchFamily="2" charset="0"/>
                <a:ea typeface="Times New Roman" panose="02020603050405020304" pitchFamily="18" charset="0"/>
                <a:cs typeface="Times New Roman" panose="02020603050405020304" pitchFamily="18" charset="0"/>
              </a:rPr>
              <a:t>Cyber Techno Limited Company</a:t>
            </a:r>
            <a:r>
              <a:rPr lang="en-GB" altLang="ja-JP" sz="3200" dirty="0">
                <a:effectLst/>
                <a:latin typeface="Times" pitchFamily="2" charset="0"/>
                <a:ea typeface="ＭＳ 明朝" panose="02020609040205080304" pitchFamily="49" charset="-128"/>
                <a:cs typeface="Times New Roman" panose="02020603050405020304" pitchFamily="18" charset="0"/>
              </a:rPr>
              <a:t>, Hachiouji, Japan</a:t>
            </a:r>
            <a:r>
              <a:rPr lang="ja-JP" altLang="ja-JP" sz="3200">
                <a:effectLst/>
              </a:rPr>
              <a:t> </a:t>
            </a:r>
            <a:endParaRPr lang="ja-JP" altLang="en-US" sz="3200" i="1">
              <a:latin typeface="Times" pitchFamily="2" charset="0"/>
            </a:endParaRPr>
          </a:p>
        </p:txBody>
      </p:sp>
      <p:sp>
        <p:nvSpPr>
          <p:cNvPr id="13414" name="テキスト プレースホルダ 41">
            <a:extLst>
              <a:ext uri="{FF2B5EF4-FFF2-40B4-BE49-F238E27FC236}">
                <a16:creationId xmlns:a16="http://schemas.microsoft.com/office/drawing/2014/main" id="{4ACAD71F-98F9-C1C3-3AA0-1FB17C02F305}"/>
              </a:ext>
            </a:extLst>
          </p:cNvPr>
          <p:cNvSpPr>
            <a:spLocks noGrp="1"/>
          </p:cNvSpPr>
          <p:nvPr>
            <p:ph type="body" idx="4294967295"/>
          </p:nvPr>
        </p:nvSpPr>
        <p:spPr>
          <a:xfrm>
            <a:off x="1050781" y="4093955"/>
            <a:ext cx="28760738" cy="2734099"/>
          </a:xfrm>
        </p:spPr>
        <p:txBody>
          <a:bodyPr/>
          <a:lstStyle/>
          <a:p>
            <a:pPr>
              <a:buFont typeface="Arial" panose="020B0604020202020204" pitchFamily="34" charset="0"/>
              <a:buNone/>
            </a:pPr>
            <a:r>
              <a:rPr lang="en-US" altLang="ja-JP" sz="3200" b="1" i="1" dirty="0">
                <a:latin typeface="Times" pitchFamily="2" charset="0"/>
              </a:rPr>
              <a:t>              Abstract</a:t>
            </a:r>
          </a:p>
          <a:p>
            <a:pPr>
              <a:buFont typeface="Arial" panose="020B0604020202020204" pitchFamily="34" charset="0"/>
              <a:buNone/>
            </a:pPr>
            <a:r>
              <a:rPr lang="en-US" altLang="ja-JP" sz="3200" dirty="0">
                <a:latin typeface="Times" pitchFamily="2" charset="0"/>
              </a:rPr>
              <a:t>The personnel protection system (PPS) of SuperKEKB takes care of many accelerators. Since they are closely related with each other, the PPS cannot be modified or updated during the accelerator operation period. The period for the system upgrade suffers great restrictions by the accelerator operation schedule. Furthermore, due to the construction of PF-AR/BT line and PDR and Super-KEKB, PPS must be updated to fit the corresponding accelerator operation. This paper describe how the system has responded these request.</a:t>
            </a:r>
            <a:endParaRPr lang="en-US" altLang="ja-JP" sz="3200" b="1" i="1" dirty="0">
              <a:latin typeface="Times" pitchFamily="2" charset="0"/>
            </a:endParaRPr>
          </a:p>
        </p:txBody>
      </p:sp>
      <p:sp>
        <p:nvSpPr>
          <p:cNvPr id="65" name="正方形/長方形 64">
            <a:extLst>
              <a:ext uri="{FF2B5EF4-FFF2-40B4-BE49-F238E27FC236}">
                <a16:creationId xmlns:a16="http://schemas.microsoft.com/office/drawing/2014/main" id="{FFFA28A1-CC76-AE76-5F48-73464D2D166C}"/>
              </a:ext>
            </a:extLst>
          </p:cNvPr>
          <p:cNvSpPr>
            <a:spLocks noChangeArrowheads="1"/>
          </p:cNvSpPr>
          <p:nvPr/>
        </p:nvSpPr>
        <p:spPr bwMode="auto">
          <a:xfrm>
            <a:off x="1000148" y="6836468"/>
            <a:ext cx="28760738" cy="13478564"/>
          </a:xfrm>
          <a:prstGeom prst="rect">
            <a:avLst/>
          </a:prstGeom>
          <a:noFill/>
          <a:ln w="38100">
            <a:solidFill>
              <a:srgbClr val="93CDDD"/>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a:defRPr kumimoji="1" sz="8200">
                <a:solidFill>
                  <a:schemeClr val="tx1"/>
                </a:solidFill>
                <a:latin typeface="Calibri" panose="020F0502020204030204" pitchFamily="34" charset="0"/>
                <a:ea typeface="ＭＳ Ｐゴシック" panose="020B0600070205080204" pitchFamily="34" charset="-128"/>
              </a:defRPr>
            </a:lvl1pPr>
            <a:lvl2pPr marL="37931725" indent="-37474525">
              <a:defRPr kumimoji="1" sz="8200">
                <a:solidFill>
                  <a:schemeClr val="tx1"/>
                </a:solidFill>
                <a:latin typeface="Calibri" panose="020F0502020204030204" pitchFamily="34" charset="0"/>
                <a:ea typeface="ＭＳ Ｐゴシック" panose="020B0600070205080204" pitchFamily="34" charset="-128"/>
              </a:defRPr>
            </a:lvl2pPr>
            <a:lvl3pPr>
              <a:defRPr kumimoji="1" sz="8200">
                <a:solidFill>
                  <a:schemeClr val="tx1"/>
                </a:solidFill>
                <a:latin typeface="Calibri" panose="020F0502020204030204" pitchFamily="34" charset="0"/>
                <a:ea typeface="ＭＳ Ｐゴシック" panose="020B0600070205080204" pitchFamily="34" charset="-128"/>
              </a:defRPr>
            </a:lvl3pPr>
            <a:lvl4pPr>
              <a:defRPr kumimoji="1" sz="8200">
                <a:solidFill>
                  <a:schemeClr val="tx1"/>
                </a:solidFill>
                <a:latin typeface="Calibri" panose="020F0502020204030204" pitchFamily="34" charset="0"/>
                <a:ea typeface="ＭＳ Ｐゴシック" panose="020B0600070205080204" pitchFamily="34" charset="-128"/>
              </a:defRPr>
            </a:lvl4pPr>
            <a:lvl5pPr>
              <a:defRPr kumimoji="1" sz="8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kumimoji="1" sz="8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kumimoji="1" sz="8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kumimoji="1" sz="8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kumimoji="1" sz="8200">
                <a:solidFill>
                  <a:schemeClr val="tx1"/>
                </a:solidFill>
                <a:latin typeface="Calibri" panose="020F0502020204030204" pitchFamily="34" charset="0"/>
                <a:ea typeface="ＭＳ Ｐゴシック" panose="020B0600070205080204" pitchFamily="34" charset="-128"/>
              </a:defRPr>
            </a:lvl9pPr>
          </a:lstStyle>
          <a:p>
            <a:pPr algn="ctr"/>
            <a:endParaRPr lang="ja-JP" altLang="en-US">
              <a:solidFill>
                <a:srgbClr val="FFFFFF"/>
              </a:solidFill>
            </a:endParaRPr>
          </a:p>
        </p:txBody>
      </p:sp>
      <p:sp>
        <p:nvSpPr>
          <p:cNvPr id="66" name="正方形/長方形 65">
            <a:extLst>
              <a:ext uri="{FF2B5EF4-FFF2-40B4-BE49-F238E27FC236}">
                <a16:creationId xmlns:a16="http://schemas.microsoft.com/office/drawing/2014/main" id="{D65E5D40-CD35-5A01-F831-B99DA6092E22}"/>
              </a:ext>
            </a:extLst>
          </p:cNvPr>
          <p:cNvSpPr>
            <a:spLocks noChangeArrowheads="1"/>
          </p:cNvSpPr>
          <p:nvPr/>
        </p:nvSpPr>
        <p:spPr bwMode="auto">
          <a:xfrm>
            <a:off x="1000148" y="20538946"/>
            <a:ext cx="28760738" cy="2280426"/>
          </a:xfrm>
          <a:prstGeom prst="rect">
            <a:avLst/>
          </a:prstGeom>
          <a:noFill/>
          <a:ln w="38100">
            <a:solidFill>
              <a:srgbClr val="92D050"/>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a:defRPr kumimoji="1" sz="8200">
                <a:solidFill>
                  <a:schemeClr val="tx1"/>
                </a:solidFill>
                <a:latin typeface="Calibri" panose="020F0502020204030204" pitchFamily="34" charset="0"/>
                <a:ea typeface="ＭＳ Ｐゴシック" panose="020B0600070205080204" pitchFamily="34" charset="-128"/>
              </a:defRPr>
            </a:lvl1pPr>
            <a:lvl2pPr marL="37931725" indent="-37474525">
              <a:defRPr kumimoji="1" sz="8200">
                <a:solidFill>
                  <a:schemeClr val="tx1"/>
                </a:solidFill>
                <a:latin typeface="Calibri" panose="020F0502020204030204" pitchFamily="34" charset="0"/>
                <a:ea typeface="ＭＳ Ｐゴシック" panose="020B0600070205080204" pitchFamily="34" charset="-128"/>
              </a:defRPr>
            </a:lvl2pPr>
            <a:lvl3pPr>
              <a:defRPr kumimoji="1" sz="8200">
                <a:solidFill>
                  <a:schemeClr val="tx1"/>
                </a:solidFill>
                <a:latin typeface="Calibri" panose="020F0502020204030204" pitchFamily="34" charset="0"/>
                <a:ea typeface="ＭＳ Ｐゴシック" panose="020B0600070205080204" pitchFamily="34" charset="-128"/>
              </a:defRPr>
            </a:lvl3pPr>
            <a:lvl4pPr>
              <a:defRPr kumimoji="1" sz="8200">
                <a:solidFill>
                  <a:schemeClr val="tx1"/>
                </a:solidFill>
                <a:latin typeface="Calibri" panose="020F0502020204030204" pitchFamily="34" charset="0"/>
                <a:ea typeface="ＭＳ Ｐゴシック" panose="020B0600070205080204" pitchFamily="34" charset="-128"/>
              </a:defRPr>
            </a:lvl4pPr>
            <a:lvl5pPr>
              <a:defRPr kumimoji="1" sz="8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kumimoji="1" sz="8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kumimoji="1" sz="8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kumimoji="1" sz="8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kumimoji="1" sz="8200">
                <a:solidFill>
                  <a:schemeClr val="tx1"/>
                </a:solidFill>
                <a:latin typeface="Calibri" panose="020F0502020204030204" pitchFamily="34" charset="0"/>
                <a:ea typeface="ＭＳ Ｐゴシック" panose="020B0600070205080204" pitchFamily="34" charset="-128"/>
              </a:defRPr>
            </a:lvl9pPr>
          </a:lstStyle>
          <a:p>
            <a:pPr algn="ctr"/>
            <a:endParaRPr lang="ja-JP" altLang="en-US">
              <a:solidFill>
                <a:srgbClr val="FFFFFF"/>
              </a:solidFill>
            </a:endParaRPr>
          </a:p>
        </p:txBody>
      </p:sp>
      <p:sp>
        <p:nvSpPr>
          <p:cNvPr id="13461" name="Text Box 149">
            <a:extLst>
              <a:ext uri="{FF2B5EF4-FFF2-40B4-BE49-F238E27FC236}">
                <a16:creationId xmlns:a16="http://schemas.microsoft.com/office/drawing/2014/main" id="{CF386D6E-DA95-D84D-A7C3-55010B5667FB}"/>
              </a:ext>
            </a:extLst>
          </p:cNvPr>
          <p:cNvSpPr txBox="1">
            <a:spLocks noChangeArrowheads="1"/>
          </p:cNvSpPr>
          <p:nvPr/>
        </p:nvSpPr>
        <p:spPr bwMode="auto">
          <a:xfrm>
            <a:off x="1387945" y="1303995"/>
            <a:ext cx="2770264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ja-JP" sz="8000" b="1" dirty="0">
                <a:latin typeface="Times" pitchFamily="2" charset="0"/>
              </a:rPr>
              <a:t>How to rejuvenate personnel protection system of SuperKEKB</a:t>
            </a:r>
            <a:endParaRPr lang="ja-JP" altLang="ja-JP" sz="8000" b="1">
              <a:effectLst/>
              <a:latin typeface="Times" pitchFamily="2" charset="0"/>
              <a:ea typeface="ＭＳ ゴシック" panose="020B0609070205080204" pitchFamily="49" charset="-128"/>
              <a:cs typeface="Times New Roman" panose="02020603050405020304" pitchFamily="18" charset="0"/>
            </a:endParaRPr>
          </a:p>
        </p:txBody>
      </p:sp>
      <p:pic>
        <p:nvPicPr>
          <p:cNvPr id="17" name="図 16">
            <a:extLst>
              <a:ext uri="{FF2B5EF4-FFF2-40B4-BE49-F238E27FC236}">
                <a16:creationId xmlns:a16="http://schemas.microsoft.com/office/drawing/2014/main" id="{F2439083-3A1C-A34B-55E8-B37030E11C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46882" y="7834920"/>
            <a:ext cx="3732655" cy="2798017"/>
          </a:xfrm>
          <a:prstGeom prst="rect">
            <a:avLst/>
          </a:prstGeom>
        </p:spPr>
      </p:pic>
      <p:pic>
        <p:nvPicPr>
          <p:cNvPr id="13" name="図 12">
            <a:extLst>
              <a:ext uri="{FF2B5EF4-FFF2-40B4-BE49-F238E27FC236}">
                <a16:creationId xmlns:a16="http://schemas.microsoft.com/office/drawing/2014/main" id="{EB3D7CD2-3562-4A9B-EDC9-4CDD173700A4}"/>
              </a:ext>
            </a:extLst>
          </p:cNvPr>
          <p:cNvPicPr>
            <a:picLocks noChangeAspect="1"/>
          </p:cNvPicPr>
          <p:nvPr/>
        </p:nvPicPr>
        <p:blipFill>
          <a:blip r:embed="rId3"/>
          <a:stretch>
            <a:fillRect/>
          </a:stretch>
        </p:blipFill>
        <p:spPr>
          <a:xfrm>
            <a:off x="20206340" y="13719959"/>
            <a:ext cx="8521678" cy="6391259"/>
          </a:xfrm>
          <a:prstGeom prst="rect">
            <a:avLst/>
          </a:prstGeom>
        </p:spPr>
      </p:pic>
      <p:graphicFrame>
        <p:nvGraphicFramePr>
          <p:cNvPr id="38" name="表 38">
            <a:extLst>
              <a:ext uri="{FF2B5EF4-FFF2-40B4-BE49-F238E27FC236}">
                <a16:creationId xmlns:a16="http://schemas.microsoft.com/office/drawing/2014/main" id="{8DC7C3C7-C640-AE83-8FEF-E24E0B6B692A}"/>
              </a:ext>
            </a:extLst>
          </p:cNvPr>
          <p:cNvGraphicFramePr>
            <a:graphicFrameLocks noGrp="1"/>
          </p:cNvGraphicFramePr>
          <p:nvPr>
            <p:extLst>
              <p:ext uri="{D42A27DB-BD31-4B8C-83A1-F6EECF244321}">
                <p14:modId xmlns:p14="http://schemas.microsoft.com/office/powerpoint/2010/main" val="4282982966"/>
              </p:ext>
            </p:extLst>
          </p:nvPr>
        </p:nvGraphicFramePr>
        <p:xfrm>
          <a:off x="22647349" y="32081182"/>
          <a:ext cx="6938938" cy="9570720"/>
        </p:xfrm>
        <a:graphic>
          <a:graphicData uri="http://schemas.openxmlformats.org/drawingml/2006/table">
            <a:tbl>
              <a:tblPr firstRow="1" bandRow="1">
                <a:tableStyleId>{5C22544A-7EE6-4342-B048-85BDC9FD1C3A}</a:tableStyleId>
              </a:tblPr>
              <a:tblGrid>
                <a:gridCol w="1442885">
                  <a:extLst>
                    <a:ext uri="{9D8B030D-6E8A-4147-A177-3AD203B41FA5}">
                      <a16:colId xmlns:a16="http://schemas.microsoft.com/office/drawing/2014/main" val="2438513016"/>
                    </a:ext>
                  </a:extLst>
                </a:gridCol>
                <a:gridCol w="5496053">
                  <a:extLst>
                    <a:ext uri="{9D8B030D-6E8A-4147-A177-3AD203B41FA5}">
                      <a16:colId xmlns:a16="http://schemas.microsoft.com/office/drawing/2014/main" val="207210761"/>
                    </a:ext>
                  </a:extLst>
                </a:gridCol>
              </a:tblGrid>
              <a:tr h="451887">
                <a:tc>
                  <a:txBody>
                    <a:bodyPr/>
                    <a:lstStyle/>
                    <a:p>
                      <a:r>
                        <a:rPr kumimoji="1" lang="en-US" altLang="ja-JP" sz="2800" dirty="0">
                          <a:latin typeface="Times" pitchFamily="2" charset="0"/>
                        </a:rPr>
                        <a:t>Date</a:t>
                      </a:r>
                      <a:endParaRPr kumimoji="1" lang="ja-JP" altLang="en-US" sz="2800">
                        <a:latin typeface="Times" pitchFamily="2" charset="0"/>
                      </a:endParaRPr>
                    </a:p>
                  </a:txBody>
                  <a:tcPr/>
                </a:tc>
                <a:tc>
                  <a:txBody>
                    <a:bodyPr/>
                    <a:lstStyle/>
                    <a:p>
                      <a:r>
                        <a:rPr kumimoji="1" lang="en-US" altLang="ja-JP" sz="2800" dirty="0">
                          <a:latin typeface="Times" pitchFamily="2" charset="0"/>
                        </a:rPr>
                        <a:t>History</a:t>
                      </a:r>
                      <a:endParaRPr kumimoji="1" lang="ja-JP" altLang="en-US" sz="2800">
                        <a:latin typeface="Times" pitchFamily="2" charset="0"/>
                      </a:endParaRPr>
                    </a:p>
                  </a:txBody>
                  <a:tcPr/>
                </a:tc>
                <a:extLst>
                  <a:ext uri="{0D108BD9-81ED-4DB2-BD59-A6C34878D82A}">
                    <a16:rowId xmlns:a16="http://schemas.microsoft.com/office/drawing/2014/main" val="2975753635"/>
                  </a:ext>
                </a:extLst>
              </a:tr>
              <a:tr h="420613">
                <a:tc>
                  <a:txBody>
                    <a:bodyPr/>
                    <a:lstStyle/>
                    <a:p>
                      <a:r>
                        <a:rPr kumimoji="1" lang="en-US" altLang="ja-JP" sz="2800" dirty="0">
                          <a:latin typeface="Times" pitchFamily="2" charset="0"/>
                        </a:rPr>
                        <a:t>2010.6</a:t>
                      </a:r>
                    </a:p>
                  </a:txBody>
                  <a:tcPr/>
                </a:tc>
                <a:tc>
                  <a:txBody>
                    <a:bodyPr/>
                    <a:lstStyle/>
                    <a:p>
                      <a:r>
                        <a:rPr kumimoji="1" lang="en-US" altLang="ja-JP" sz="2800" dirty="0">
                          <a:latin typeface="Times" pitchFamily="2" charset="0"/>
                        </a:rPr>
                        <a:t>KEKB Terminate</a:t>
                      </a:r>
                      <a:endParaRPr kumimoji="1" lang="ja-JP" altLang="en-US" sz="2800">
                        <a:latin typeface="Times" pitchFamily="2" charset="0"/>
                      </a:endParaRPr>
                    </a:p>
                  </a:txBody>
                  <a:tcPr/>
                </a:tc>
                <a:extLst>
                  <a:ext uri="{0D108BD9-81ED-4DB2-BD59-A6C34878D82A}">
                    <a16:rowId xmlns:a16="http://schemas.microsoft.com/office/drawing/2014/main" val="1715509494"/>
                  </a:ext>
                </a:extLst>
              </a:tr>
              <a:tr h="420613">
                <a:tc>
                  <a:txBody>
                    <a:bodyPr/>
                    <a:lstStyle/>
                    <a:p>
                      <a:r>
                        <a:rPr kumimoji="1" lang="en-US" altLang="ja-JP" sz="2800" dirty="0">
                          <a:latin typeface="Times" pitchFamily="2" charset="0"/>
                        </a:rPr>
                        <a:t>2010.6</a:t>
                      </a:r>
                    </a:p>
                  </a:txBody>
                  <a:tcPr/>
                </a:tc>
                <a:tc>
                  <a:txBody>
                    <a:bodyPr/>
                    <a:lstStyle/>
                    <a:p>
                      <a:r>
                        <a:rPr kumimoji="1" lang="en-US" altLang="ja-JP" sz="2800" dirty="0">
                          <a:latin typeface="Times" pitchFamily="2" charset="0"/>
                        </a:rPr>
                        <a:t>SuperKEKB  Accelerator Construction Start</a:t>
                      </a:r>
                      <a:endParaRPr kumimoji="1" lang="ja-JP" altLang="en-US" sz="2800">
                        <a:latin typeface="Times" pitchFamily="2" charset="0"/>
                      </a:endParaRPr>
                    </a:p>
                  </a:txBody>
                  <a:tcPr/>
                </a:tc>
                <a:extLst>
                  <a:ext uri="{0D108BD9-81ED-4DB2-BD59-A6C34878D82A}">
                    <a16:rowId xmlns:a16="http://schemas.microsoft.com/office/drawing/2014/main" val="335878111"/>
                  </a:ext>
                </a:extLst>
              </a:tr>
              <a:tr h="420613">
                <a:tc>
                  <a:txBody>
                    <a:bodyPr/>
                    <a:lstStyle/>
                    <a:p>
                      <a:endParaRPr kumimoji="1" lang="ja-JP" altLang="en-US" sz="2800">
                        <a:latin typeface="Times" pitchFamily="2" charset="0"/>
                      </a:endParaRPr>
                    </a:p>
                  </a:txBody>
                  <a:tcPr/>
                </a:tc>
                <a:tc>
                  <a:txBody>
                    <a:bodyPr/>
                    <a:lstStyle/>
                    <a:p>
                      <a:r>
                        <a:rPr kumimoji="1" lang="en-US" altLang="ja-JP" sz="2800" dirty="0">
                          <a:latin typeface="Times" pitchFamily="2" charset="0"/>
                        </a:rPr>
                        <a:t>PDR Tunnel Construction Start</a:t>
                      </a:r>
                      <a:endParaRPr kumimoji="1" lang="ja-JP" altLang="en-US" sz="2800">
                        <a:latin typeface="Times" pitchFamily="2" charset="0"/>
                      </a:endParaRPr>
                    </a:p>
                  </a:txBody>
                  <a:tcPr/>
                </a:tc>
                <a:extLst>
                  <a:ext uri="{0D108BD9-81ED-4DB2-BD59-A6C34878D82A}">
                    <a16:rowId xmlns:a16="http://schemas.microsoft.com/office/drawing/2014/main" val="869058045"/>
                  </a:ext>
                </a:extLst>
              </a:tr>
              <a:tr h="420613">
                <a:tc>
                  <a:txBody>
                    <a:bodyPr/>
                    <a:lstStyle/>
                    <a:p>
                      <a:r>
                        <a:rPr kumimoji="1" lang="en-US" altLang="ja-JP" sz="2800" dirty="0">
                          <a:latin typeface="Times" pitchFamily="2" charset="0"/>
                        </a:rPr>
                        <a:t>2013.3</a:t>
                      </a:r>
                      <a:endParaRPr kumimoji="1" lang="ja-JP" altLang="en-US" sz="2800">
                        <a:latin typeface="Times" pitchFamily="2" charset="0"/>
                      </a:endParaRPr>
                    </a:p>
                  </a:txBody>
                  <a:tcPr/>
                </a:tc>
                <a:tc>
                  <a:txBody>
                    <a:bodyPr/>
                    <a:lstStyle/>
                    <a:p>
                      <a:r>
                        <a:rPr kumimoji="1" lang="en-US" altLang="ja-JP" sz="2800" dirty="0">
                          <a:latin typeface="Times" pitchFamily="2" charset="0"/>
                        </a:rPr>
                        <a:t>PF-AR/BT Tunnel Construction Start</a:t>
                      </a:r>
                      <a:endParaRPr kumimoji="1" lang="ja-JP" altLang="en-US" sz="2800">
                        <a:latin typeface="Times" pitchFamily="2" charset="0"/>
                      </a:endParaRPr>
                    </a:p>
                  </a:txBody>
                  <a:tcPr/>
                </a:tc>
                <a:extLst>
                  <a:ext uri="{0D108BD9-81ED-4DB2-BD59-A6C34878D82A}">
                    <a16:rowId xmlns:a16="http://schemas.microsoft.com/office/drawing/2014/main" val="935242217"/>
                  </a:ext>
                </a:extLst>
              </a:tr>
              <a:tr h="420613">
                <a:tc>
                  <a:txBody>
                    <a:bodyPr/>
                    <a:lstStyle/>
                    <a:p>
                      <a:r>
                        <a:rPr kumimoji="1" lang="en-US" altLang="ja-JP" sz="2800" dirty="0">
                          <a:latin typeface="Times" pitchFamily="2" charset="0"/>
                        </a:rPr>
                        <a:t>2014.3</a:t>
                      </a:r>
                      <a:endParaRPr kumimoji="1" lang="ja-JP" altLang="en-US" sz="2800">
                        <a:latin typeface="Times" pitchFamily="2" charset="0"/>
                      </a:endParaRPr>
                    </a:p>
                  </a:txBody>
                  <a:tcPr/>
                </a:tc>
                <a:tc>
                  <a:txBody>
                    <a:bodyPr/>
                    <a:lstStyle/>
                    <a:p>
                      <a:r>
                        <a:rPr kumimoji="1" lang="en-US" altLang="ja-JP" sz="2800" dirty="0">
                          <a:latin typeface="Times" pitchFamily="2" charset="0"/>
                        </a:rPr>
                        <a:t>PDR Tunnel Complete</a:t>
                      </a:r>
                      <a:endParaRPr kumimoji="1" lang="ja-JP" altLang="en-US" sz="2800">
                        <a:latin typeface="Times" pitchFamily="2" charset="0"/>
                      </a:endParaRPr>
                    </a:p>
                  </a:txBody>
                  <a:tcPr/>
                </a:tc>
                <a:extLst>
                  <a:ext uri="{0D108BD9-81ED-4DB2-BD59-A6C34878D82A}">
                    <a16:rowId xmlns:a16="http://schemas.microsoft.com/office/drawing/2014/main" val="2111041438"/>
                  </a:ext>
                </a:extLst>
              </a:tr>
              <a:tr h="420613">
                <a:tc>
                  <a:txBody>
                    <a:bodyPr/>
                    <a:lstStyle/>
                    <a:p>
                      <a:r>
                        <a:rPr kumimoji="1" lang="en-US" altLang="ja-JP" sz="2800" dirty="0">
                          <a:latin typeface="Times" pitchFamily="2" charset="0"/>
                        </a:rPr>
                        <a:t>2014.5</a:t>
                      </a:r>
                      <a:endParaRPr kumimoji="1" lang="ja-JP" altLang="en-US" sz="2800">
                        <a:latin typeface="Times" pitchFamily="2" charset="0"/>
                      </a:endParaRPr>
                    </a:p>
                  </a:txBody>
                  <a:tcPr/>
                </a:tc>
                <a:tc>
                  <a:txBody>
                    <a:bodyPr/>
                    <a:lstStyle/>
                    <a:p>
                      <a:r>
                        <a:rPr kumimoji="1" lang="en-US" altLang="ja-JP" sz="2800" dirty="0">
                          <a:latin typeface="Times" pitchFamily="2" charset="0"/>
                        </a:rPr>
                        <a:t>PF-AR/BT Tunnel Complete</a:t>
                      </a:r>
                      <a:endParaRPr kumimoji="1" lang="ja-JP" altLang="en-US" sz="2800">
                        <a:latin typeface="Times" pitchFamily="2" charset="0"/>
                      </a:endParaRPr>
                    </a:p>
                  </a:txBody>
                  <a:tcPr/>
                </a:tc>
                <a:extLst>
                  <a:ext uri="{0D108BD9-81ED-4DB2-BD59-A6C34878D82A}">
                    <a16:rowId xmlns:a16="http://schemas.microsoft.com/office/drawing/2014/main" val="1385790785"/>
                  </a:ext>
                </a:extLst>
              </a:tr>
              <a:tr h="420613">
                <a:tc>
                  <a:txBody>
                    <a:bodyPr/>
                    <a:lstStyle/>
                    <a:p>
                      <a:r>
                        <a:rPr kumimoji="1" lang="en-US" altLang="ja-JP" sz="2800" dirty="0">
                          <a:latin typeface="Times" pitchFamily="2" charset="0"/>
                        </a:rPr>
                        <a:t>2016.1</a:t>
                      </a:r>
                      <a:endParaRPr kumimoji="1" lang="ja-JP" altLang="en-US" sz="2800">
                        <a:latin typeface="Times" pitchFamily="2" charset="0"/>
                      </a:endParaRPr>
                    </a:p>
                  </a:txBody>
                  <a:tcPr/>
                </a:tc>
                <a:tc>
                  <a:txBody>
                    <a:bodyPr/>
                    <a:lstStyle/>
                    <a:p>
                      <a:r>
                        <a:rPr kumimoji="1" lang="en-US" altLang="ja-JP" sz="2800" dirty="0">
                          <a:latin typeface="Times" pitchFamily="2" charset="0"/>
                        </a:rPr>
                        <a:t>SuperKEKB Phase 1 Start</a:t>
                      </a:r>
                      <a:endParaRPr kumimoji="1" lang="ja-JP" altLang="en-US" sz="2800">
                        <a:latin typeface="Times" pitchFamily="2" charset="0"/>
                      </a:endParaRPr>
                    </a:p>
                  </a:txBody>
                  <a:tcPr/>
                </a:tc>
                <a:extLst>
                  <a:ext uri="{0D108BD9-81ED-4DB2-BD59-A6C34878D82A}">
                    <a16:rowId xmlns:a16="http://schemas.microsoft.com/office/drawing/2014/main" val="4283923436"/>
                  </a:ext>
                </a:extLst>
              </a:tr>
              <a:tr h="420613">
                <a:tc>
                  <a:txBody>
                    <a:bodyPr/>
                    <a:lstStyle/>
                    <a:p>
                      <a:r>
                        <a:rPr kumimoji="1" lang="en-US" altLang="ja-JP" sz="2800" dirty="0">
                          <a:latin typeface="Times" pitchFamily="2" charset="0"/>
                        </a:rPr>
                        <a:t>2016.6</a:t>
                      </a:r>
                      <a:endParaRPr kumimoji="1" lang="ja-JP" altLang="en-US" sz="2800">
                        <a:latin typeface="Times" pitchFamily="2" charset="0"/>
                      </a:endParaRPr>
                    </a:p>
                  </a:txBody>
                  <a:tcPr/>
                </a:tc>
                <a:tc>
                  <a:txBody>
                    <a:bodyPr/>
                    <a:lstStyle/>
                    <a:p>
                      <a:r>
                        <a:rPr kumimoji="1" lang="en-US" altLang="ja-JP" sz="2800" dirty="0">
                          <a:latin typeface="Times" pitchFamily="2" charset="0"/>
                        </a:rPr>
                        <a:t>SuperKEKB Phase  1  End</a:t>
                      </a:r>
                      <a:endParaRPr kumimoji="1" lang="ja-JP" altLang="en-US" sz="2800">
                        <a:latin typeface="Times" pitchFamily="2" charset="0"/>
                      </a:endParaRPr>
                    </a:p>
                  </a:txBody>
                  <a:tcPr/>
                </a:tc>
                <a:extLst>
                  <a:ext uri="{0D108BD9-81ED-4DB2-BD59-A6C34878D82A}">
                    <a16:rowId xmlns:a16="http://schemas.microsoft.com/office/drawing/2014/main" val="479164626"/>
                  </a:ext>
                </a:extLst>
              </a:tr>
              <a:tr h="420613">
                <a:tc>
                  <a:txBody>
                    <a:bodyPr/>
                    <a:lstStyle/>
                    <a:p>
                      <a:r>
                        <a:rPr kumimoji="1" lang="en-US" altLang="ja-JP" sz="2800" dirty="0">
                          <a:latin typeface="Times" pitchFamily="2" charset="0"/>
                        </a:rPr>
                        <a:t>2016.6</a:t>
                      </a:r>
                      <a:endParaRPr kumimoji="1" lang="ja-JP" altLang="en-US" sz="2800">
                        <a:latin typeface="Times" pitchFamily="2" charset="0"/>
                      </a:endParaRPr>
                    </a:p>
                  </a:txBody>
                  <a:tcPr/>
                </a:tc>
                <a:tc>
                  <a:txBody>
                    <a:bodyPr/>
                    <a:lstStyle/>
                    <a:p>
                      <a:pPr marL="0" marR="0" lvl="0" indent="0" algn="l" defTabSz="2087771" rtl="0" eaLnBrk="1" fontAlgn="auto" latinLnBrk="0" hangingPunct="1">
                        <a:lnSpc>
                          <a:spcPct val="100000"/>
                        </a:lnSpc>
                        <a:spcBef>
                          <a:spcPts val="0"/>
                        </a:spcBef>
                        <a:spcAft>
                          <a:spcPts val="0"/>
                        </a:spcAft>
                        <a:buClrTx/>
                        <a:buSzTx/>
                        <a:buFontTx/>
                        <a:buNone/>
                        <a:tabLst/>
                        <a:defRPr/>
                      </a:pPr>
                      <a:r>
                        <a:rPr kumimoji="1" lang="en-US" altLang="ja-JP" sz="2800" dirty="0">
                          <a:latin typeface="Times" pitchFamily="2" charset="0"/>
                        </a:rPr>
                        <a:t>PF-AR/BT Accelerator Construction Start</a:t>
                      </a:r>
                      <a:endParaRPr kumimoji="1" lang="ja-JP" altLang="en-US" sz="2800">
                        <a:latin typeface="Times" pitchFamily="2" charset="0"/>
                      </a:endParaRPr>
                    </a:p>
                  </a:txBody>
                  <a:tcPr/>
                </a:tc>
                <a:extLst>
                  <a:ext uri="{0D108BD9-81ED-4DB2-BD59-A6C34878D82A}">
                    <a16:rowId xmlns:a16="http://schemas.microsoft.com/office/drawing/2014/main" val="303547667"/>
                  </a:ext>
                </a:extLst>
              </a:tr>
              <a:tr h="420613">
                <a:tc>
                  <a:txBody>
                    <a:bodyPr/>
                    <a:lstStyle/>
                    <a:p>
                      <a:r>
                        <a:rPr kumimoji="1" lang="en-US" altLang="ja-JP" sz="2800" dirty="0">
                          <a:latin typeface="Times" pitchFamily="2" charset="0"/>
                        </a:rPr>
                        <a:t>2017.2</a:t>
                      </a:r>
                      <a:endParaRPr kumimoji="1" lang="ja-JP" altLang="en-US" sz="2800">
                        <a:latin typeface="Times" pitchFamily="2" charset="0"/>
                      </a:endParaRPr>
                    </a:p>
                  </a:txBody>
                  <a:tcPr/>
                </a:tc>
                <a:tc>
                  <a:txBody>
                    <a:bodyPr/>
                    <a:lstStyle/>
                    <a:p>
                      <a:pPr marL="0" marR="0" lvl="0" indent="0" algn="l" defTabSz="2087771" rtl="0" eaLnBrk="1" fontAlgn="auto" latinLnBrk="0" hangingPunct="1">
                        <a:lnSpc>
                          <a:spcPct val="100000"/>
                        </a:lnSpc>
                        <a:spcBef>
                          <a:spcPts val="0"/>
                        </a:spcBef>
                        <a:spcAft>
                          <a:spcPts val="0"/>
                        </a:spcAft>
                        <a:buClrTx/>
                        <a:buSzTx/>
                        <a:buFontTx/>
                        <a:buNone/>
                        <a:tabLst/>
                        <a:defRPr/>
                      </a:pPr>
                      <a:r>
                        <a:rPr kumimoji="1" lang="en-US" altLang="ja-JP" sz="2800" dirty="0">
                          <a:latin typeface="Times" pitchFamily="2" charset="0"/>
                        </a:rPr>
                        <a:t>PF-AR/BT Operation Start</a:t>
                      </a:r>
                      <a:endParaRPr kumimoji="1" lang="ja-JP" altLang="en-US" sz="2800">
                        <a:latin typeface="Times" pitchFamily="2" charset="0"/>
                      </a:endParaRPr>
                    </a:p>
                  </a:txBody>
                  <a:tcPr/>
                </a:tc>
                <a:extLst>
                  <a:ext uri="{0D108BD9-81ED-4DB2-BD59-A6C34878D82A}">
                    <a16:rowId xmlns:a16="http://schemas.microsoft.com/office/drawing/2014/main" val="2008171546"/>
                  </a:ext>
                </a:extLst>
              </a:tr>
              <a:tr h="420613">
                <a:tc>
                  <a:txBody>
                    <a:bodyPr/>
                    <a:lstStyle/>
                    <a:p>
                      <a:r>
                        <a:rPr kumimoji="1" lang="en-US" altLang="ja-JP" sz="2800" dirty="0">
                          <a:latin typeface="Times" pitchFamily="2" charset="0"/>
                        </a:rPr>
                        <a:t>2018.1</a:t>
                      </a:r>
                      <a:endParaRPr kumimoji="1" lang="ja-JP" altLang="en-US" sz="2800">
                        <a:latin typeface="Times" pitchFamily="2" charset="0"/>
                      </a:endParaRPr>
                    </a:p>
                  </a:txBody>
                  <a:tcPr/>
                </a:tc>
                <a:tc>
                  <a:txBody>
                    <a:bodyPr/>
                    <a:lstStyle/>
                    <a:p>
                      <a:r>
                        <a:rPr kumimoji="1" lang="en-US" altLang="ja-JP" sz="2800" dirty="0">
                          <a:latin typeface="Times" pitchFamily="2" charset="0"/>
                        </a:rPr>
                        <a:t>DR Operation Start</a:t>
                      </a:r>
                      <a:endParaRPr kumimoji="1" lang="ja-JP" altLang="en-US" sz="2800">
                        <a:latin typeface="Times" pitchFamily="2" charset="0"/>
                      </a:endParaRPr>
                    </a:p>
                  </a:txBody>
                  <a:tcPr/>
                </a:tc>
                <a:extLst>
                  <a:ext uri="{0D108BD9-81ED-4DB2-BD59-A6C34878D82A}">
                    <a16:rowId xmlns:a16="http://schemas.microsoft.com/office/drawing/2014/main" val="2906561871"/>
                  </a:ext>
                </a:extLst>
              </a:tr>
              <a:tr h="420613">
                <a:tc>
                  <a:txBody>
                    <a:bodyPr/>
                    <a:lstStyle/>
                    <a:p>
                      <a:r>
                        <a:rPr kumimoji="1" lang="en-US" altLang="ja-JP" sz="2800" dirty="0">
                          <a:latin typeface="Times" pitchFamily="2" charset="0"/>
                        </a:rPr>
                        <a:t>2018.3</a:t>
                      </a:r>
                      <a:endParaRPr kumimoji="1" lang="ja-JP" altLang="en-US" sz="2800">
                        <a:latin typeface="Times" pitchFamily="2" charset="0"/>
                      </a:endParaRPr>
                    </a:p>
                  </a:txBody>
                  <a:tcPr/>
                </a:tc>
                <a:tc>
                  <a:txBody>
                    <a:bodyPr/>
                    <a:lstStyle/>
                    <a:p>
                      <a:pPr marL="0" marR="0" lvl="0" indent="0" algn="l" defTabSz="2087771" rtl="0" eaLnBrk="1" fontAlgn="auto" latinLnBrk="0" hangingPunct="1">
                        <a:lnSpc>
                          <a:spcPct val="100000"/>
                        </a:lnSpc>
                        <a:spcBef>
                          <a:spcPts val="0"/>
                        </a:spcBef>
                        <a:spcAft>
                          <a:spcPts val="0"/>
                        </a:spcAft>
                        <a:buClrTx/>
                        <a:buSzTx/>
                        <a:buFontTx/>
                        <a:buNone/>
                        <a:tabLst/>
                        <a:defRPr/>
                      </a:pPr>
                      <a:r>
                        <a:rPr kumimoji="1" lang="en-US" altLang="ja-JP" sz="2800" dirty="0">
                          <a:latin typeface="Times" pitchFamily="2" charset="0"/>
                        </a:rPr>
                        <a:t>SuperKEKB Phase 2 Start</a:t>
                      </a:r>
                      <a:endParaRPr kumimoji="1" lang="ja-JP" altLang="en-US" sz="2800">
                        <a:latin typeface="Times" pitchFamily="2" charset="0"/>
                      </a:endParaRPr>
                    </a:p>
                  </a:txBody>
                  <a:tcPr/>
                </a:tc>
                <a:extLst>
                  <a:ext uri="{0D108BD9-81ED-4DB2-BD59-A6C34878D82A}">
                    <a16:rowId xmlns:a16="http://schemas.microsoft.com/office/drawing/2014/main" val="4011892203"/>
                  </a:ext>
                </a:extLst>
              </a:tr>
              <a:tr h="420613">
                <a:tc>
                  <a:txBody>
                    <a:bodyPr/>
                    <a:lstStyle/>
                    <a:p>
                      <a:r>
                        <a:rPr kumimoji="1" lang="en-US" altLang="ja-JP" sz="2800" dirty="0">
                          <a:latin typeface="Times" pitchFamily="2" charset="0"/>
                        </a:rPr>
                        <a:t>2018.7</a:t>
                      </a:r>
                      <a:endParaRPr kumimoji="1" lang="ja-JP" altLang="en-US" sz="2800">
                        <a:latin typeface="Times" pitchFamily="2" charset="0"/>
                      </a:endParaRPr>
                    </a:p>
                  </a:txBody>
                  <a:tcPr/>
                </a:tc>
                <a:tc>
                  <a:txBody>
                    <a:bodyPr/>
                    <a:lstStyle/>
                    <a:p>
                      <a:pPr marL="0" marR="0" lvl="0" indent="0" algn="l" defTabSz="2087771" rtl="0" eaLnBrk="1" fontAlgn="auto" latinLnBrk="0" hangingPunct="1">
                        <a:lnSpc>
                          <a:spcPct val="100000"/>
                        </a:lnSpc>
                        <a:spcBef>
                          <a:spcPts val="0"/>
                        </a:spcBef>
                        <a:spcAft>
                          <a:spcPts val="0"/>
                        </a:spcAft>
                        <a:buClrTx/>
                        <a:buSzTx/>
                        <a:buFontTx/>
                        <a:buNone/>
                        <a:tabLst/>
                        <a:defRPr/>
                      </a:pPr>
                      <a:r>
                        <a:rPr kumimoji="1" lang="en-US" altLang="ja-JP" sz="2800" dirty="0">
                          <a:latin typeface="Times" pitchFamily="2" charset="0"/>
                        </a:rPr>
                        <a:t>SuperKEKB Phase 2 End</a:t>
                      </a:r>
                      <a:endParaRPr kumimoji="1" lang="ja-JP" altLang="en-US" sz="2800">
                        <a:latin typeface="Times" pitchFamily="2" charset="0"/>
                      </a:endParaRPr>
                    </a:p>
                  </a:txBody>
                  <a:tcPr/>
                </a:tc>
                <a:extLst>
                  <a:ext uri="{0D108BD9-81ED-4DB2-BD59-A6C34878D82A}">
                    <a16:rowId xmlns:a16="http://schemas.microsoft.com/office/drawing/2014/main" val="858766813"/>
                  </a:ext>
                </a:extLst>
              </a:tr>
              <a:tr h="0">
                <a:tc>
                  <a:txBody>
                    <a:bodyPr/>
                    <a:lstStyle/>
                    <a:p>
                      <a:r>
                        <a:rPr kumimoji="1" lang="en-US" altLang="ja-JP" sz="2800" dirty="0">
                          <a:latin typeface="Times" pitchFamily="2" charset="0"/>
                        </a:rPr>
                        <a:t>2019.3</a:t>
                      </a:r>
                      <a:endParaRPr kumimoji="1" lang="ja-JP" altLang="en-US" sz="2800">
                        <a:latin typeface="Times" pitchFamily="2" charset="0"/>
                      </a:endParaRPr>
                    </a:p>
                  </a:txBody>
                  <a:tcPr/>
                </a:tc>
                <a:tc>
                  <a:txBody>
                    <a:bodyPr/>
                    <a:lstStyle/>
                    <a:p>
                      <a:r>
                        <a:rPr kumimoji="1" lang="en-US" altLang="ja-JP" sz="2800" dirty="0">
                          <a:latin typeface="Times" pitchFamily="2" charset="0"/>
                        </a:rPr>
                        <a:t>SuperKEKB Phase3 Start</a:t>
                      </a:r>
                      <a:endParaRPr kumimoji="1" lang="ja-JP" altLang="en-US" sz="2800">
                        <a:latin typeface="Times" pitchFamily="2" charset="0"/>
                      </a:endParaRPr>
                    </a:p>
                  </a:txBody>
                  <a:tcPr/>
                </a:tc>
                <a:extLst>
                  <a:ext uri="{0D108BD9-81ED-4DB2-BD59-A6C34878D82A}">
                    <a16:rowId xmlns:a16="http://schemas.microsoft.com/office/drawing/2014/main" val="841269840"/>
                  </a:ext>
                </a:extLst>
              </a:tr>
              <a:tr h="420613">
                <a:tc>
                  <a:txBody>
                    <a:bodyPr/>
                    <a:lstStyle/>
                    <a:p>
                      <a:r>
                        <a:rPr kumimoji="1" lang="en-US" altLang="ja-JP" sz="2800" dirty="0">
                          <a:latin typeface="Times" pitchFamily="2" charset="0"/>
                        </a:rPr>
                        <a:t>2021.9</a:t>
                      </a:r>
                      <a:endParaRPr kumimoji="1" lang="ja-JP" altLang="en-US" sz="2800">
                        <a:latin typeface="Times" pitchFamily="2" charset="0"/>
                      </a:endParaRPr>
                    </a:p>
                  </a:txBody>
                  <a:tcPr/>
                </a:tc>
                <a:tc>
                  <a:txBody>
                    <a:bodyPr/>
                    <a:lstStyle/>
                    <a:p>
                      <a:r>
                        <a:rPr kumimoji="1" lang="en-US" altLang="ja-JP" sz="2800" dirty="0">
                          <a:latin typeface="Times" pitchFamily="2" charset="0"/>
                        </a:rPr>
                        <a:t>Fuji Mode  Operation Start</a:t>
                      </a:r>
                      <a:endParaRPr kumimoji="1" lang="ja-JP" altLang="en-US" sz="2800">
                        <a:latin typeface="Times" pitchFamily="2" charset="0"/>
                      </a:endParaRPr>
                    </a:p>
                  </a:txBody>
                  <a:tcPr/>
                </a:tc>
                <a:extLst>
                  <a:ext uri="{0D108BD9-81ED-4DB2-BD59-A6C34878D82A}">
                    <a16:rowId xmlns:a16="http://schemas.microsoft.com/office/drawing/2014/main" val="3590176784"/>
                  </a:ext>
                </a:extLst>
              </a:tr>
            </a:tbl>
          </a:graphicData>
        </a:graphic>
      </p:graphicFrame>
      <p:pic>
        <p:nvPicPr>
          <p:cNvPr id="6" name="図 5">
            <a:extLst>
              <a:ext uri="{FF2B5EF4-FFF2-40B4-BE49-F238E27FC236}">
                <a16:creationId xmlns:a16="http://schemas.microsoft.com/office/drawing/2014/main" id="{BD04FCC9-8621-AAB3-EAAF-DF6D6A3AF602}"/>
              </a:ext>
            </a:extLst>
          </p:cNvPr>
          <p:cNvPicPr>
            <a:picLocks noChangeAspect="1"/>
          </p:cNvPicPr>
          <p:nvPr/>
        </p:nvPicPr>
        <p:blipFill>
          <a:blip r:embed="rId4"/>
          <a:stretch>
            <a:fillRect/>
          </a:stretch>
        </p:blipFill>
        <p:spPr>
          <a:xfrm>
            <a:off x="5718377" y="7030434"/>
            <a:ext cx="10630872" cy="13080784"/>
          </a:xfrm>
          <a:prstGeom prst="rect">
            <a:avLst/>
          </a:prstGeom>
        </p:spPr>
      </p:pic>
      <p:sp>
        <p:nvSpPr>
          <p:cNvPr id="56" name="正方形/長方形 55">
            <a:extLst>
              <a:ext uri="{FF2B5EF4-FFF2-40B4-BE49-F238E27FC236}">
                <a16:creationId xmlns:a16="http://schemas.microsoft.com/office/drawing/2014/main" id="{F744E261-AB7E-ACB4-4F01-01A77AE1862B}"/>
              </a:ext>
            </a:extLst>
          </p:cNvPr>
          <p:cNvSpPr>
            <a:spLocks noChangeArrowheads="1"/>
          </p:cNvSpPr>
          <p:nvPr/>
        </p:nvSpPr>
        <p:spPr bwMode="auto">
          <a:xfrm>
            <a:off x="1202038" y="7261479"/>
            <a:ext cx="4199302" cy="3604995"/>
          </a:xfrm>
          <a:prstGeom prst="rect">
            <a:avLst/>
          </a:prstGeom>
          <a:noFill/>
          <a:ln w="38100">
            <a:solidFill>
              <a:srgbClr val="93CDDD"/>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a:defRPr kumimoji="1" sz="8200">
                <a:solidFill>
                  <a:schemeClr val="tx1"/>
                </a:solidFill>
                <a:latin typeface="Calibri" panose="020F0502020204030204" pitchFamily="34" charset="0"/>
                <a:ea typeface="ＭＳ Ｐゴシック" panose="020B0600070205080204" pitchFamily="34" charset="-128"/>
              </a:defRPr>
            </a:lvl1pPr>
            <a:lvl2pPr marL="37931725" indent="-37474525">
              <a:defRPr kumimoji="1" sz="8200">
                <a:solidFill>
                  <a:schemeClr val="tx1"/>
                </a:solidFill>
                <a:latin typeface="Calibri" panose="020F0502020204030204" pitchFamily="34" charset="0"/>
                <a:ea typeface="ＭＳ Ｐゴシック" panose="020B0600070205080204" pitchFamily="34" charset="-128"/>
              </a:defRPr>
            </a:lvl2pPr>
            <a:lvl3pPr>
              <a:defRPr kumimoji="1" sz="8200">
                <a:solidFill>
                  <a:schemeClr val="tx1"/>
                </a:solidFill>
                <a:latin typeface="Calibri" panose="020F0502020204030204" pitchFamily="34" charset="0"/>
                <a:ea typeface="ＭＳ Ｐゴシック" panose="020B0600070205080204" pitchFamily="34" charset="-128"/>
              </a:defRPr>
            </a:lvl3pPr>
            <a:lvl4pPr>
              <a:defRPr kumimoji="1" sz="8200">
                <a:solidFill>
                  <a:schemeClr val="tx1"/>
                </a:solidFill>
                <a:latin typeface="Calibri" panose="020F0502020204030204" pitchFamily="34" charset="0"/>
                <a:ea typeface="ＭＳ Ｐゴシック" panose="020B0600070205080204" pitchFamily="34" charset="-128"/>
              </a:defRPr>
            </a:lvl4pPr>
            <a:lvl5pPr>
              <a:defRPr kumimoji="1" sz="8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kumimoji="1" sz="8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kumimoji="1" sz="8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kumimoji="1" sz="8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kumimoji="1" sz="8200">
                <a:solidFill>
                  <a:schemeClr val="tx1"/>
                </a:solidFill>
                <a:latin typeface="Calibri" panose="020F0502020204030204" pitchFamily="34" charset="0"/>
                <a:ea typeface="ＭＳ Ｐゴシック" panose="020B0600070205080204" pitchFamily="34" charset="-128"/>
              </a:defRPr>
            </a:lvl9pPr>
          </a:lstStyle>
          <a:p>
            <a:pPr algn="ctr"/>
            <a:endParaRPr lang="ja-JP" altLang="en-US">
              <a:solidFill>
                <a:srgbClr val="FFFFFF"/>
              </a:solidFill>
            </a:endParaRPr>
          </a:p>
        </p:txBody>
      </p:sp>
      <p:sp>
        <p:nvSpPr>
          <p:cNvPr id="57" name="テキスト ボックス 56">
            <a:extLst>
              <a:ext uri="{FF2B5EF4-FFF2-40B4-BE49-F238E27FC236}">
                <a16:creationId xmlns:a16="http://schemas.microsoft.com/office/drawing/2014/main" id="{E01213A7-1D1C-D504-6382-EAE83FD1BAF0}"/>
              </a:ext>
            </a:extLst>
          </p:cNvPr>
          <p:cNvSpPr txBox="1"/>
          <p:nvPr/>
        </p:nvSpPr>
        <p:spPr>
          <a:xfrm>
            <a:off x="2699286" y="7330027"/>
            <a:ext cx="1027845" cy="584775"/>
          </a:xfrm>
          <a:prstGeom prst="rect">
            <a:avLst/>
          </a:prstGeom>
          <a:noFill/>
        </p:spPr>
        <p:txBody>
          <a:bodyPr wrap="none" rtlCol="0">
            <a:spAutoFit/>
          </a:bodyPr>
          <a:lstStyle/>
          <a:p>
            <a:r>
              <a:rPr lang="en-US" altLang="ja-JP" sz="3200" b="1" i="1" dirty="0">
                <a:latin typeface="Times" pitchFamily="2" charset="0"/>
              </a:rPr>
              <a:t>PDR</a:t>
            </a:r>
            <a:endParaRPr kumimoji="1" lang="ja-JP" altLang="en-US" sz="3200" b="1" i="1">
              <a:latin typeface="Times" pitchFamily="2" charset="0"/>
            </a:endParaRPr>
          </a:p>
        </p:txBody>
      </p:sp>
      <p:sp>
        <p:nvSpPr>
          <p:cNvPr id="13455" name="テキスト ボックス 13454">
            <a:extLst>
              <a:ext uri="{FF2B5EF4-FFF2-40B4-BE49-F238E27FC236}">
                <a16:creationId xmlns:a16="http://schemas.microsoft.com/office/drawing/2014/main" id="{187040E3-AD75-0CF1-B8AC-9E1435735D3E}"/>
              </a:ext>
            </a:extLst>
          </p:cNvPr>
          <p:cNvSpPr txBox="1"/>
          <p:nvPr/>
        </p:nvSpPr>
        <p:spPr>
          <a:xfrm>
            <a:off x="15720467" y="7155635"/>
            <a:ext cx="13691220" cy="2739211"/>
          </a:xfrm>
          <a:prstGeom prst="rect">
            <a:avLst/>
          </a:prstGeom>
          <a:noFill/>
        </p:spPr>
        <p:txBody>
          <a:bodyPr wrap="square" rtlCol="0">
            <a:spAutoFit/>
          </a:bodyPr>
          <a:lstStyle/>
          <a:p>
            <a:r>
              <a:rPr lang="en-US" altLang="ja-JP" sz="3200" b="1" i="1" dirty="0">
                <a:latin typeface="Times" pitchFamily="2" charset="0"/>
              </a:rPr>
              <a:t>PPS Design Philosophy</a:t>
            </a:r>
            <a:endParaRPr kumimoji="1" lang="en-US" altLang="ja-JP" sz="3200" b="1" i="1" dirty="0">
              <a:latin typeface="Times" pitchFamily="2" charset="0"/>
            </a:endParaRPr>
          </a:p>
          <a:p>
            <a:pPr algn="just"/>
            <a:r>
              <a:rPr lang="en-US" altLang="ja-JP" sz="2800" dirty="0">
                <a:latin typeface="Times New Roman" panose="02020603050405020304" pitchFamily="18" charset="0"/>
                <a:ea typeface="ＭＳ 明朝" panose="02020609040205080304" pitchFamily="49" charset="-128"/>
              </a:rPr>
              <a:t>T</a:t>
            </a:r>
            <a:r>
              <a:rPr lang="en-US" altLang="ja-JP" sz="2800" dirty="0">
                <a:effectLst/>
                <a:latin typeface="Times New Roman" panose="02020603050405020304" pitchFamily="18" charset="0"/>
                <a:ea typeface="ＭＳ 明朝" panose="02020609040205080304" pitchFamily="49" charset="-128"/>
              </a:rPr>
              <a:t>he interlock system uses hard wires and dose not uses the network nor general purpose computer. The PLCs are installed in each local control room, and the information used for interlock is gathered as ON / OFF logic signal to the central PLC system through the optical fiber. </a:t>
            </a:r>
            <a:r>
              <a:rPr lang="en-US" altLang="ja-JP" sz="2800" dirty="0">
                <a:effectLst/>
                <a:latin typeface="Times" pitchFamily="2" charset="0"/>
                <a:ea typeface="ＭＳ 明朝" panose="02020609040205080304" pitchFamily="49" charset="-128"/>
                <a:cs typeface="Times New Roman" panose="02020603050405020304" pitchFamily="18" charset="0"/>
              </a:rPr>
              <a:t>The information gathered through the Ethernet are used for monitor purpose, never used for the safety interlocks.</a:t>
            </a:r>
            <a:r>
              <a:rPr lang="ja-JP" altLang="ja-JP" sz="2800">
                <a:effectLst/>
              </a:rPr>
              <a:t> </a:t>
            </a:r>
            <a:endParaRPr kumimoji="1" lang="ja-JP" altLang="en-US" sz="2800"/>
          </a:p>
        </p:txBody>
      </p:sp>
      <p:sp>
        <p:nvSpPr>
          <p:cNvPr id="13457" name="テキスト ボックス 13456">
            <a:extLst>
              <a:ext uri="{FF2B5EF4-FFF2-40B4-BE49-F238E27FC236}">
                <a16:creationId xmlns:a16="http://schemas.microsoft.com/office/drawing/2014/main" id="{4E344E9D-A3F4-B528-BA75-A998F2BFA175}"/>
              </a:ext>
            </a:extLst>
          </p:cNvPr>
          <p:cNvSpPr txBox="1"/>
          <p:nvPr/>
        </p:nvSpPr>
        <p:spPr>
          <a:xfrm>
            <a:off x="1050781" y="15298474"/>
            <a:ext cx="6261651" cy="2062103"/>
          </a:xfrm>
          <a:prstGeom prst="rect">
            <a:avLst/>
          </a:prstGeom>
          <a:noFill/>
        </p:spPr>
        <p:txBody>
          <a:bodyPr wrap="none" rtlCol="0">
            <a:spAutoFit/>
          </a:bodyPr>
          <a:lstStyle/>
          <a:p>
            <a:r>
              <a:rPr kumimoji="1" lang="en-US" altLang="ja-JP" sz="3200" b="1" i="1" dirty="0">
                <a:latin typeface="Times" pitchFamily="2" charset="0"/>
              </a:rPr>
              <a:t>User Interface</a:t>
            </a:r>
          </a:p>
          <a:p>
            <a:r>
              <a:rPr lang="en-US" altLang="ja-JP" sz="3200" dirty="0">
                <a:latin typeface="Times" pitchFamily="2" charset="0"/>
              </a:rPr>
              <a:t>1:Interlock control : Console in CCR</a:t>
            </a:r>
          </a:p>
          <a:p>
            <a:r>
              <a:rPr kumimoji="1" lang="en-US" altLang="ja-JP" sz="3200" dirty="0">
                <a:latin typeface="Times" pitchFamily="2" charset="0"/>
              </a:rPr>
              <a:t>2: Monitor : E</a:t>
            </a:r>
            <a:r>
              <a:rPr lang="en-US" altLang="ja-JP" sz="3200" dirty="0">
                <a:latin typeface="Times" pitchFamily="2" charset="0"/>
              </a:rPr>
              <a:t>PICS + CSS, BOY</a:t>
            </a:r>
          </a:p>
          <a:p>
            <a:r>
              <a:rPr lang="en-US" altLang="ja-JP" sz="3200" dirty="0">
                <a:latin typeface="Times" pitchFamily="2" charset="0"/>
              </a:rPr>
              <a:t>3: Logging : CSS archiver</a:t>
            </a:r>
            <a:endParaRPr kumimoji="1" lang="ja-JP" altLang="en-US" sz="3200">
              <a:latin typeface="Times" pitchFamily="2" charset="0"/>
            </a:endParaRPr>
          </a:p>
        </p:txBody>
      </p:sp>
      <p:sp>
        <p:nvSpPr>
          <p:cNvPr id="13459" name="正方形/長方形 13458">
            <a:extLst>
              <a:ext uri="{FF2B5EF4-FFF2-40B4-BE49-F238E27FC236}">
                <a16:creationId xmlns:a16="http://schemas.microsoft.com/office/drawing/2014/main" id="{4A2EB36A-3C6A-D69E-D4D3-338ED01AB45D}"/>
              </a:ext>
            </a:extLst>
          </p:cNvPr>
          <p:cNvSpPr>
            <a:spLocks noChangeArrowheads="1"/>
          </p:cNvSpPr>
          <p:nvPr/>
        </p:nvSpPr>
        <p:spPr bwMode="auto">
          <a:xfrm>
            <a:off x="1000148" y="31770084"/>
            <a:ext cx="28760738" cy="10547497"/>
          </a:xfrm>
          <a:prstGeom prst="rect">
            <a:avLst/>
          </a:prstGeom>
          <a:noFill/>
          <a:ln w="38100">
            <a:solidFill>
              <a:srgbClr val="92D050"/>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a:defRPr kumimoji="1" sz="8200">
                <a:solidFill>
                  <a:schemeClr val="tx1"/>
                </a:solidFill>
                <a:latin typeface="Calibri" panose="020F0502020204030204" pitchFamily="34" charset="0"/>
                <a:ea typeface="ＭＳ Ｐゴシック" panose="020B0600070205080204" pitchFamily="34" charset="-128"/>
              </a:defRPr>
            </a:lvl1pPr>
            <a:lvl2pPr marL="37931725" indent="-37474525">
              <a:defRPr kumimoji="1" sz="8200">
                <a:solidFill>
                  <a:schemeClr val="tx1"/>
                </a:solidFill>
                <a:latin typeface="Calibri" panose="020F0502020204030204" pitchFamily="34" charset="0"/>
                <a:ea typeface="ＭＳ Ｐゴシック" panose="020B0600070205080204" pitchFamily="34" charset="-128"/>
              </a:defRPr>
            </a:lvl2pPr>
            <a:lvl3pPr>
              <a:defRPr kumimoji="1" sz="8200">
                <a:solidFill>
                  <a:schemeClr val="tx1"/>
                </a:solidFill>
                <a:latin typeface="Calibri" panose="020F0502020204030204" pitchFamily="34" charset="0"/>
                <a:ea typeface="ＭＳ Ｐゴシック" panose="020B0600070205080204" pitchFamily="34" charset="-128"/>
              </a:defRPr>
            </a:lvl3pPr>
            <a:lvl4pPr>
              <a:defRPr kumimoji="1" sz="8200">
                <a:solidFill>
                  <a:schemeClr val="tx1"/>
                </a:solidFill>
                <a:latin typeface="Calibri" panose="020F0502020204030204" pitchFamily="34" charset="0"/>
                <a:ea typeface="ＭＳ Ｐゴシック" panose="020B0600070205080204" pitchFamily="34" charset="-128"/>
              </a:defRPr>
            </a:lvl4pPr>
            <a:lvl5pPr>
              <a:defRPr kumimoji="1" sz="8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kumimoji="1" sz="8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kumimoji="1" sz="8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kumimoji="1" sz="8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kumimoji="1" sz="8200">
                <a:solidFill>
                  <a:schemeClr val="tx1"/>
                </a:solidFill>
                <a:latin typeface="Calibri" panose="020F0502020204030204" pitchFamily="34" charset="0"/>
                <a:ea typeface="ＭＳ Ｐゴシック" panose="020B0600070205080204" pitchFamily="34" charset="-128"/>
              </a:defRPr>
            </a:lvl9pPr>
          </a:lstStyle>
          <a:p>
            <a:pPr algn="ctr"/>
            <a:endParaRPr lang="ja-JP" altLang="en-US">
              <a:solidFill>
                <a:srgbClr val="FFFFFF"/>
              </a:solidFill>
            </a:endParaRPr>
          </a:p>
        </p:txBody>
      </p:sp>
      <p:graphicFrame>
        <p:nvGraphicFramePr>
          <p:cNvPr id="10" name="表 10">
            <a:extLst>
              <a:ext uri="{FF2B5EF4-FFF2-40B4-BE49-F238E27FC236}">
                <a16:creationId xmlns:a16="http://schemas.microsoft.com/office/drawing/2014/main" id="{5D17BF14-8A78-A05E-AD5D-61E228C0A302}"/>
              </a:ext>
            </a:extLst>
          </p:cNvPr>
          <p:cNvGraphicFramePr>
            <a:graphicFrameLocks noGrp="1"/>
          </p:cNvGraphicFramePr>
          <p:nvPr>
            <p:extLst>
              <p:ext uri="{D42A27DB-BD31-4B8C-83A1-F6EECF244321}">
                <p14:modId xmlns:p14="http://schemas.microsoft.com/office/powerpoint/2010/main" val="2641378905"/>
              </p:ext>
            </p:extLst>
          </p:nvPr>
        </p:nvGraphicFramePr>
        <p:xfrm>
          <a:off x="19855041" y="9529592"/>
          <a:ext cx="9537469" cy="4041234"/>
        </p:xfrm>
        <a:graphic>
          <a:graphicData uri="http://schemas.openxmlformats.org/drawingml/2006/table">
            <a:tbl>
              <a:tblPr firstRow="1" bandRow="1">
                <a:tableStyleId>{5C22544A-7EE6-4342-B048-85BDC9FD1C3A}</a:tableStyleId>
              </a:tblPr>
              <a:tblGrid>
                <a:gridCol w="2218251">
                  <a:extLst>
                    <a:ext uri="{9D8B030D-6E8A-4147-A177-3AD203B41FA5}">
                      <a16:colId xmlns:a16="http://schemas.microsoft.com/office/drawing/2014/main" val="1021095943"/>
                    </a:ext>
                  </a:extLst>
                </a:gridCol>
                <a:gridCol w="849332">
                  <a:extLst>
                    <a:ext uri="{9D8B030D-6E8A-4147-A177-3AD203B41FA5}">
                      <a16:colId xmlns:a16="http://schemas.microsoft.com/office/drawing/2014/main" val="531603692"/>
                    </a:ext>
                  </a:extLst>
                </a:gridCol>
                <a:gridCol w="1701150">
                  <a:extLst>
                    <a:ext uri="{9D8B030D-6E8A-4147-A177-3AD203B41FA5}">
                      <a16:colId xmlns:a16="http://schemas.microsoft.com/office/drawing/2014/main" val="750077212"/>
                    </a:ext>
                  </a:extLst>
                </a:gridCol>
                <a:gridCol w="1701150">
                  <a:extLst>
                    <a:ext uri="{9D8B030D-6E8A-4147-A177-3AD203B41FA5}">
                      <a16:colId xmlns:a16="http://schemas.microsoft.com/office/drawing/2014/main" val="1322693272"/>
                    </a:ext>
                  </a:extLst>
                </a:gridCol>
                <a:gridCol w="1533793">
                  <a:extLst>
                    <a:ext uri="{9D8B030D-6E8A-4147-A177-3AD203B41FA5}">
                      <a16:colId xmlns:a16="http://schemas.microsoft.com/office/drawing/2014/main" val="428482668"/>
                    </a:ext>
                  </a:extLst>
                </a:gridCol>
                <a:gridCol w="1533793">
                  <a:extLst>
                    <a:ext uri="{9D8B030D-6E8A-4147-A177-3AD203B41FA5}">
                      <a16:colId xmlns:a16="http://schemas.microsoft.com/office/drawing/2014/main" val="1439335520"/>
                    </a:ext>
                  </a:extLst>
                </a:gridCol>
              </a:tblGrid>
              <a:tr h="1293194">
                <a:tc>
                  <a:txBody>
                    <a:bodyPr/>
                    <a:lstStyle/>
                    <a:p>
                      <a:pPr algn="ctr"/>
                      <a:r>
                        <a:rPr kumimoji="1" lang="en-US" altLang="ja-JP" sz="2400" dirty="0">
                          <a:latin typeface="Times" pitchFamily="2" charset="0"/>
                        </a:rPr>
                        <a:t>Accelerator</a:t>
                      </a:r>
                      <a:endParaRPr kumimoji="1" lang="ja-JP" altLang="en-US" sz="2400">
                        <a:latin typeface="Times" pitchFamily="2" charset="0"/>
                      </a:endParaRPr>
                    </a:p>
                  </a:txBody>
                  <a:tcPr anchor="ctr"/>
                </a:tc>
                <a:tc>
                  <a:txBody>
                    <a:bodyPr/>
                    <a:lstStyle/>
                    <a:p>
                      <a:pPr algn="ctr"/>
                      <a:r>
                        <a:rPr kumimoji="1" lang="en-US" altLang="ja-JP" sz="2400" dirty="0">
                          <a:latin typeface="Times" pitchFamily="2" charset="0"/>
                        </a:rPr>
                        <a:t>#of Key</a:t>
                      </a:r>
                      <a:endParaRPr kumimoji="1" lang="ja-JP" altLang="en-US" sz="2400">
                        <a:latin typeface="Times" pitchFamily="2" charset="0"/>
                      </a:endParaRPr>
                    </a:p>
                  </a:txBody>
                  <a:tcPr anchor="ctr"/>
                </a:tc>
                <a:tc>
                  <a:txBody>
                    <a:bodyPr/>
                    <a:lstStyle/>
                    <a:p>
                      <a:pPr algn="ctr"/>
                      <a:r>
                        <a:rPr kumimoji="1" lang="en-US" altLang="ja-JP" sz="2400" dirty="0">
                          <a:latin typeface="Times" pitchFamily="2" charset="0"/>
                        </a:rPr>
                        <a:t>Door</a:t>
                      </a:r>
                    </a:p>
                    <a:p>
                      <a:pPr algn="ctr"/>
                      <a:r>
                        <a:rPr kumimoji="1" lang="en-US" altLang="ja-JP" sz="2400" dirty="0">
                          <a:latin typeface="Times" pitchFamily="2" charset="0"/>
                        </a:rPr>
                        <a:t>(Entrance)</a:t>
                      </a:r>
                      <a:endParaRPr kumimoji="1" lang="ja-JP" altLang="en-US" sz="2400">
                        <a:latin typeface="Times" pitchFamily="2" charset="0"/>
                      </a:endParaRPr>
                    </a:p>
                  </a:txBody>
                  <a:tcPr anchor="ctr"/>
                </a:tc>
                <a:tc>
                  <a:txBody>
                    <a:bodyPr/>
                    <a:lstStyle/>
                    <a:p>
                      <a:pPr algn="ctr"/>
                      <a:r>
                        <a:rPr kumimoji="1" lang="en-US" altLang="ja-JP" sz="2400" dirty="0">
                          <a:latin typeface="Times" pitchFamily="2" charset="0"/>
                        </a:rPr>
                        <a:t>Emergency </a:t>
                      </a:r>
                    </a:p>
                    <a:p>
                      <a:pPr algn="ctr"/>
                      <a:r>
                        <a:rPr kumimoji="1" lang="en-US" altLang="ja-JP" sz="2400" dirty="0">
                          <a:latin typeface="Times" pitchFamily="2" charset="0"/>
                        </a:rPr>
                        <a:t>Button</a:t>
                      </a:r>
                      <a:endParaRPr kumimoji="1" lang="ja-JP" altLang="en-US" sz="2400">
                        <a:latin typeface="Times" pitchFamily="2" charset="0"/>
                      </a:endParaRPr>
                    </a:p>
                  </a:txBody>
                  <a:tcPr anchor="ctr"/>
                </a:tc>
                <a:tc>
                  <a:txBody>
                    <a:bodyPr/>
                    <a:lstStyle/>
                    <a:p>
                      <a:pPr algn="ctr"/>
                      <a:r>
                        <a:rPr kumimoji="1" lang="en-US" altLang="ja-JP" sz="2400" dirty="0">
                          <a:latin typeface="Times" pitchFamily="2" charset="0"/>
                        </a:rPr>
                        <a:t>Indicator</a:t>
                      </a:r>
                    </a:p>
                    <a:p>
                      <a:pPr algn="ctr"/>
                      <a:r>
                        <a:rPr kumimoji="1" lang="en-US" altLang="ja-JP" sz="2400" dirty="0">
                          <a:latin typeface="Times" pitchFamily="2" charset="0"/>
                        </a:rPr>
                        <a:t>Light</a:t>
                      </a:r>
                    </a:p>
                  </a:txBody>
                  <a:tcPr anchor="ctr"/>
                </a:tc>
                <a:tc>
                  <a:txBody>
                    <a:bodyPr/>
                    <a:lstStyle/>
                    <a:p>
                      <a:pPr algn="ctr"/>
                      <a:r>
                        <a:rPr kumimoji="1" lang="en-GB" altLang="ja-JP" sz="2000" b="1" kern="1200" dirty="0">
                          <a:solidFill>
                            <a:schemeClr val="lt1"/>
                          </a:solidFill>
                          <a:effectLst/>
                          <a:latin typeface="Times" pitchFamily="2" charset="0"/>
                          <a:ea typeface="+mn-ea"/>
                          <a:cs typeface="+mn-cs"/>
                        </a:rPr>
                        <a:t>Surveillance </a:t>
                      </a:r>
                    </a:p>
                    <a:p>
                      <a:pPr algn="ctr"/>
                      <a:r>
                        <a:rPr kumimoji="1" lang="en-GB" altLang="ja-JP" sz="2000" b="1" kern="1200" dirty="0">
                          <a:solidFill>
                            <a:schemeClr val="lt1"/>
                          </a:solidFill>
                          <a:effectLst/>
                          <a:latin typeface="Times" pitchFamily="2" charset="0"/>
                          <a:ea typeface="+mn-ea"/>
                          <a:cs typeface="+mn-cs"/>
                        </a:rPr>
                        <a:t>Cameras</a:t>
                      </a:r>
                      <a:r>
                        <a:rPr lang="ja-JP" altLang="ja-JP" sz="2000">
                          <a:effectLst/>
                          <a:latin typeface="Times" pitchFamily="2" charset="0"/>
                        </a:rPr>
                        <a:t> </a:t>
                      </a:r>
                    </a:p>
                  </a:txBody>
                  <a:tcPr anchor="ctr"/>
                </a:tc>
                <a:extLst>
                  <a:ext uri="{0D108BD9-81ED-4DB2-BD59-A6C34878D82A}">
                    <a16:rowId xmlns:a16="http://schemas.microsoft.com/office/drawing/2014/main" val="3278016950"/>
                  </a:ext>
                </a:extLst>
              </a:tr>
              <a:tr h="549608">
                <a:tc>
                  <a:txBody>
                    <a:bodyPr/>
                    <a:lstStyle/>
                    <a:p>
                      <a:pPr algn="ctr"/>
                      <a:r>
                        <a:rPr kumimoji="1" lang="en-US" altLang="ja-JP" sz="2400" dirty="0">
                          <a:latin typeface="Times" pitchFamily="2" charset="0"/>
                        </a:rPr>
                        <a:t>SuperKEKB</a:t>
                      </a:r>
                      <a:endParaRPr kumimoji="1" lang="ja-JP" altLang="en-US" sz="2400">
                        <a:latin typeface="Times" pitchFamily="2" charset="0"/>
                      </a:endParaRPr>
                    </a:p>
                  </a:txBody>
                  <a:tcPr anchor="ctr"/>
                </a:tc>
                <a:tc>
                  <a:txBody>
                    <a:bodyPr/>
                    <a:lstStyle/>
                    <a:p>
                      <a:pPr algn="ctr"/>
                      <a:r>
                        <a:rPr kumimoji="1" lang="en-US" altLang="ja-JP" sz="2800" dirty="0">
                          <a:latin typeface="Times" pitchFamily="2" charset="0"/>
                        </a:rPr>
                        <a:t>176</a:t>
                      </a:r>
                      <a:endParaRPr kumimoji="1" lang="ja-JP" altLang="en-US" sz="2800">
                        <a:latin typeface="Times" pitchFamily="2" charset="0"/>
                      </a:endParaRPr>
                    </a:p>
                  </a:txBody>
                  <a:tcPr anchor="ctr"/>
                </a:tc>
                <a:tc>
                  <a:txBody>
                    <a:bodyPr/>
                    <a:lstStyle/>
                    <a:p>
                      <a:pPr algn="ctr"/>
                      <a:r>
                        <a:rPr kumimoji="1" lang="en-US" altLang="ja-JP" sz="2800" dirty="0">
                          <a:latin typeface="Times" pitchFamily="2" charset="0"/>
                        </a:rPr>
                        <a:t>44(9)</a:t>
                      </a:r>
                      <a:endParaRPr kumimoji="1" lang="ja-JP" altLang="en-US" sz="2800">
                        <a:latin typeface="Times" pitchFamily="2" charset="0"/>
                      </a:endParaRPr>
                    </a:p>
                  </a:txBody>
                  <a:tcPr anchor="ctr"/>
                </a:tc>
                <a:tc>
                  <a:txBody>
                    <a:bodyPr/>
                    <a:lstStyle/>
                    <a:p>
                      <a:pPr algn="ctr"/>
                      <a:r>
                        <a:rPr kumimoji="1" lang="en-US" altLang="ja-JP" sz="2800" dirty="0">
                          <a:latin typeface="Times" pitchFamily="2" charset="0"/>
                        </a:rPr>
                        <a:t>118</a:t>
                      </a:r>
                      <a:endParaRPr kumimoji="1" lang="ja-JP" altLang="en-US" sz="2800">
                        <a:latin typeface="Times" pitchFamily="2" charset="0"/>
                      </a:endParaRPr>
                    </a:p>
                  </a:txBody>
                  <a:tcPr anchor="ctr"/>
                </a:tc>
                <a:tc>
                  <a:txBody>
                    <a:bodyPr/>
                    <a:lstStyle/>
                    <a:p>
                      <a:pPr algn="ctr"/>
                      <a:r>
                        <a:rPr kumimoji="1" lang="en-US" altLang="ja-JP" sz="2800" dirty="0">
                          <a:latin typeface="Times" pitchFamily="2" charset="0"/>
                        </a:rPr>
                        <a:t>160</a:t>
                      </a:r>
                      <a:endParaRPr kumimoji="1" lang="ja-JP" altLang="en-US" sz="2800">
                        <a:latin typeface="Times" pitchFamily="2" charset="0"/>
                      </a:endParaRPr>
                    </a:p>
                  </a:txBody>
                  <a:tcPr anchor="ctr"/>
                </a:tc>
                <a:tc>
                  <a:txBody>
                    <a:bodyPr/>
                    <a:lstStyle/>
                    <a:p>
                      <a:pPr algn="ctr"/>
                      <a:r>
                        <a:rPr kumimoji="1" lang="en-US" altLang="ja-JP" sz="2800" dirty="0">
                          <a:latin typeface="Times" pitchFamily="2" charset="0"/>
                        </a:rPr>
                        <a:t>85</a:t>
                      </a:r>
                      <a:endParaRPr kumimoji="1" lang="ja-JP" altLang="en-US" sz="2800">
                        <a:latin typeface="Times" pitchFamily="2" charset="0"/>
                      </a:endParaRPr>
                    </a:p>
                  </a:txBody>
                  <a:tcPr anchor="ctr"/>
                </a:tc>
                <a:extLst>
                  <a:ext uri="{0D108BD9-81ED-4DB2-BD59-A6C34878D82A}">
                    <a16:rowId xmlns:a16="http://schemas.microsoft.com/office/drawing/2014/main" val="2729136956"/>
                  </a:ext>
                </a:extLst>
              </a:tr>
              <a:tr h="549608">
                <a:tc>
                  <a:txBody>
                    <a:bodyPr/>
                    <a:lstStyle/>
                    <a:p>
                      <a:pPr algn="ctr"/>
                      <a:r>
                        <a:rPr kumimoji="1" lang="en-US" altLang="ja-JP" sz="2400" dirty="0">
                          <a:latin typeface="Times" pitchFamily="2" charset="0"/>
                        </a:rPr>
                        <a:t>SuperKEKB/BT</a:t>
                      </a:r>
                      <a:endParaRPr kumimoji="1" lang="ja-JP" altLang="en-US" sz="2400">
                        <a:latin typeface="Times" pitchFamily="2" charset="0"/>
                      </a:endParaRPr>
                    </a:p>
                  </a:txBody>
                  <a:tcPr anchor="ctr"/>
                </a:tc>
                <a:tc>
                  <a:txBody>
                    <a:bodyPr/>
                    <a:lstStyle/>
                    <a:p>
                      <a:pPr algn="ctr"/>
                      <a:r>
                        <a:rPr kumimoji="1" lang="en-US" altLang="ja-JP" sz="2800" dirty="0">
                          <a:latin typeface="Times" pitchFamily="2" charset="0"/>
                        </a:rPr>
                        <a:t>16</a:t>
                      </a:r>
                      <a:endParaRPr kumimoji="1" lang="ja-JP" altLang="en-US" sz="2800">
                        <a:latin typeface="Times" pitchFamily="2" charset="0"/>
                      </a:endParaRPr>
                    </a:p>
                  </a:txBody>
                  <a:tcPr anchor="ctr"/>
                </a:tc>
                <a:tc>
                  <a:txBody>
                    <a:bodyPr/>
                    <a:lstStyle/>
                    <a:p>
                      <a:pPr algn="ctr"/>
                      <a:r>
                        <a:rPr kumimoji="1" lang="en-US" altLang="ja-JP" sz="2800" dirty="0">
                          <a:latin typeface="Times" pitchFamily="2" charset="0"/>
                        </a:rPr>
                        <a:t>14(2)</a:t>
                      </a:r>
                      <a:endParaRPr kumimoji="1" lang="ja-JP" altLang="en-US" sz="2800">
                        <a:latin typeface="Times" pitchFamily="2" charset="0"/>
                      </a:endParaRPr>
                    </a:p>
                  </a:txBody>
                  <a:tcPr anchor="ctr"/>
                </a:tc>
                <a:tc>
                  <a:txBody>
                    <a:bodyPr/>
                    <a:lstStyle/>
                    <a:p>
                      <a:pPr algn="ctr"/>
                      <a:r>
                        <a:rPr kumimoji="1" lang="en-US" altLang="ja-JP" sz="2800" dirty="0">
                          <a:latin typeface="Times" pitchFamily="2" charset="0"/>
                        </a:rPr>
                        <a:t>24</a:t>
                      </a:r>
                      <a:endParaRPr kumimoji="1" lang="ja-JP" altLang="en-US" sz="2800">
                        <a:latin typeface="Times" pitchFamily="2" charset="0"/>
                      </a:endParaRPr>
                    </a:p>
                  </a:txBody>
                  <a:tcPr anchor="ctr"/>
                </a:tc>
                <a:tc>
                  <a:txBody>
                    <a:bodyPr/>
                    <a:lstStyle/>
                    <a:p>
                      <a:pPr algn="ctr"/>
                      <a:r>
                        <a:rPr kumimoji="1" lang="en-US" altLang="ja-JP" sz="2800" dirty="0">
                          <a:latin typeface="Times" pitchFamily="2" charset="0"/>
                        </a:rPr>
                        <a:t>22</a:t>
                      </a:r>
                      <a:endParaRPr kumimoji="1" lang="ja-JP" altLang="en-US" sz="2800">
                        <a:latin typeface="Times" pitchFamily="2" charset="0"/>
                      </a:endParaRPr>
                    </a:p>
                  </a:txBody>
                  <a:tcPr anchor="ctr"/>
                </a:tc>
                <a:tc>
                  <a:txBody>
                    <a:bodyPr/>
                    <a:lstStyle/>
                    <a:p>
                      <a:pPr algn="ctr"/>
                      <a:r>
                        <a:rPr kumimoji="1" lang="en-US" altLang="ja-JP" sz="2800" dirty="0">
                          <a:latin typeface="Times" pitchFamily="2" charset="0"/>
                        </a:rPr>
                        <a:t>25</a:t>
                      </a:r>
                      <a:endParaRPr kumimoji="1" lang="ja-JP" altLang="en-US" sz="2800">
                        <a:latin typeface="Times" pitchFamily="2" charset="0"/>
                      </a:endParaRPr>
                    </a:p>
                  </a:txBody>
                  <a:tcPr anchor="ctr"/>
                </a:tc>
                <a:extLst>
                  <a:ext uri="{0D108BD9-81ED-4DB2-BD59-A6C34878D82A}">
                    <a16:rowId xmlns:a16="http://schemas.microsoft.com/office/drawing/2014/main" val="1140229454"/>
                  </a:ext>
                </a:extLst>
              </a:tr>
              <a:tr h="549608">
                <a:tc>
                  <a:txBody>
                    <a:bodyPr/>
                    <a:lstStyle/>
                    <a:p>
                      <a:pPr algn="ctr"/>
                      <a:r>
                        <a:rPr kumimoji="1" lang="en-US" altLang="ja-JP" sz="2400" dirty="0">
                          <a:latin typeface="Times" pitchFamily="2" charset="0"/>
                        </a:rPr>
                        <a:t>PDR</a:t>
                      </a:r>
                      <a:endParaRPr kumimoji="1" lang="ja-JP" altLang="en-US" sz="2400">
                        <a:latin typeface="Times" pitchFamily="2" charset="0"/>
                      </a:endParaRPr>
                    </a:p>
                  </a:txBody>
                  <a:tcPr anchor="ctr"/>
                </a:tc>
                <a:tc>
                  <a:txBody>
                    <a:bodyPr/>
                    <a:lstStyle/>
                    <a:p>
                      <a:pPr algn="ctr"/>
                      <a:r>
                        <a:rPr kumimoji="1" lang="en-US" altLang="ja-JP" sz="2800" dirty="0">
                          <a:latin typeface="Times" pitchFamily="2" charset="0"/>
                        </a:rPr>
                        <a:t>16</a:t>
                      </a:r>
                      <a:endParaRPr kumimoji="1" lang="ja-JP" altLang="en-US" sz="2800">
                        <a:latin typeface="Times" pitchFamily="2" charset="0"/>
                      </a:endParaRPr>
                    </a:p>
                  </a:txBody>
                  <a:tcPr anchor="ctr"/>
                </a:tc>
                <a:tc>
                  <a:txBody>
                    <a:bodyPr/>
                    <a:lstStyle/>
                    <a:p>
                      <a:pPr algn="ctr"/>
                      <a:r>
                        <a:rPr kumimoji="1" lang="en-US" altLang="ja-JP" sz="2800" dirty="0">
                          <a:latin typeface="Times" pitchFamily="2" charset="0"/>
                        </a:rPr>
                        <a:t>8(1)</a:t>
                      </a:r>
                      <a:endParaRPr kumimoji="1" lang="ja-JP" altLang="en-US" sz="2800">
                        <a:latin typeface="Times" pitchFamily="2" charset="0"/>
                      </a:endParaRPr>
                    </a:p>
                  </a:txBody>
                  <a:tcPr anchor="ctr"/>
                </a:tc>
                <a:tc>
                  <a:txBody>
                    <a:bodyPr/>
                    <a:lstStyle/>
                    <a:p>
                      <a:pPr algn="ctr"/>
                      <a:r>
                        <a:rPr kumimoji="1" lang="en-US" altLang="ja-JP" sz="2800" dirty="0">
                          <a:latin typeface="Times" pitchFamily="2" charset="0"/>
                        </a:rPr>
                        <a:t>11</a:t>
                      </a:r>
                      <a:endParaRPr kumimoji="1" lang="ja-JP" altLang="en-US" sz="2800">
                        <a:latin typeface="Times" pitchFamily="2" charset="0"/>
                      </a:endParaRPr>
                    </a:p>
                  </a:txBody>
                  <a:tcPr anchor="ctr"/>
                </a:tc>
                <a:tc>
                  <a:txBody>
                    <a:bodyPr/>
                    <a:lstStyle/>
                    <a:p>
                      <a:pPr algn="ctr"/>
                      <a:r>
                        <a:rPr kumimoji="1" lang="en-US" altLang="ja-JP" sz="2800" dirty="0">
                          <a:latin typeface="Times" pitchFamily="2" charset="0"/>
                        </a:rPr>
                        <a:t>21</a:t>
                      </a:r>
                      <a:endParaRPr kumimoji="1" lang="ja-JP" altLang="en-US" sz="2800">
                        <a:latin typeface="Times" pitchFamily="2" charset="0"/>
                      </a:endParaRPr>
                    </a:p>
                  </a:txBody>
                  <a:tcPr anchor="ctr"/>
                </a:tc>
                <a:tc>
                  <a:txBody>
                    <a:bodyPr/>
                    <a:lstStyle/>
                    <a:p>
                      <a:pPr algn="ctr"/>
                      <a:r>
                        <a:rPr kumimoji="1" lang="en-US" altLang="ja-JP" sz="2800" dirty="0">
                          <a:latin typeface="Times" pitchFamily="2" charset="0"/>
                        </a:rPr>
                        <a:t>14</a:t>
                      </a:r>
                      <a:endParaRPr kumimoji="1" lang="ja-JP" altLang="en-US" sz="2800">
                        <a:latin typeface="Times" pitchFamily="2" charset="0"/>
                      </a:endParaRPr>
                    </a:p>
                  </a:txBody>
                  <a:tcPr anchor="ctr"/>
                </a:tc>
                <a:extLst>
                  <a:ext uri="{0D108BD9-81ED-4DB2-BD59-A6C34878D82A}">
                    <a16:rowId xmlns:a16="http://schemas.microsoft.com/office/drawing/2014/main" val="2619375136"/>
                  </a:ext>
                </a:extLst>
              </a:tr>
              <a:tr h="549608">
                <a:tc>
                  <a:txBody>
                    <a:bodyPr/>
                    <a:lstStyle/>
                    <a:p>
                      <a:pPr algn="ctr"/>
                      <a:r>
                        <a:rPr kumimoji="1" lang="en-US" altLang="ja-JP" sz="2400" dirty="0">
                          <a:latin typeface="Times" pitchFamily="2" charset="0"/>
                        </a:rPr>
                        <a:t>PF-AR</a:t>
                      </a:r>
                      <a:endParaRPr kumimoji="1" lang="ja-JP" altLang="en-US" sz="2400">
                        <a:latin typeface="Times" pitchFamily="2" charset="0"/>
                      </a:endParaRPr>
                    </a:p>
                  </a:txBody>
                  <a:tcPr anchor="ctr"/>
                </a:tc>
                <a:tc>
                  <a:txBody>
                    <a:bodyPr/>
                    <a:lstStyle/>
                    <a:p>
                      <a:pPr algn="ctr"/>
                      <a:r>
                        <a:rPr kumimoji="1" lang="en-US" altLang="ja-JP" sz="2800" dirty="0">
                          <a:latin typeface="Times" pitchFamily="2" charset="0"/>
                        </a:rPr>
                        <a:t>80</a:t>
                      </a:r>
                      <a:endParaRPr kumimoji="1" lang="ja-JP" altLang="en-US" sz="2800">
                        <a:latin typeface="Times" pitchFamily="2" charset="0"/>
                      </a:endParaRPr>
                    </a:p>
                  </a:txBody>
                  <a:tcPr anchor="ctr"/>
                </a:tc>
                <a:tc>
                  <a:txBody>
                    <a:bodyPr/>
                    <a:lstStyle/>
                    <a:p>
                      <a:pPr algn="ctr"/>
                      <a:r>
                        <a:rPr kumimoji="1" lang="en-US" altLang="ja-JP" sz="2800" dirty="0">
                          <a:latin typeface="Times" pitchFamily="2" charset="0"/>
                        </a:rPr>
                        <a:t>18(4)</a:t>
                      </a:r>
                      <a:endParaRPr kumimoji="1" lang="ja-JP" altLang="en-US" sz="2800">
                        <a:latin typeface="Times" pitchFamily="2" charset="0"/>
                      </a:endParaRPr>
                    </a:p>
                  </a:txBody>
                  <a:tcPr anchor="ctr"/>
                </a:tc>
                <a:tc>
                  <a:txBody>
                    <a:bodyPr/>
                    <a:lstStyle/>
                    <a:p>
                      <a:pPr algn="ctr"/>
                      <a:r>
                        <a:rPr kumimoji="1" lang="en-US" altLang="ja-JP" sz="2800" dirty="0">
                          <a:latin typeface="Times" pitchFamily="2" charset="0"/>
                        </a:rPr>
                        <a:t>39</a:t>
                      </a:r>
                      <a:endParaRPr kumimoji="1" lang="ja-JP" altLang="en-US" sz="2800">
                        <a:latin typeface="Times" pitchFamily="2" charset="0"/>
                      </a:endParaRPr>
                    </a:p>
                  </a:txBody>
                  <a:tcPr anchor="ctr"/>
                </a:tc>
                <a:tc>
                  <a:txBody>
                    <a:bodyPr/>
                    <a:lstStyle/>
                    <a:p>
                      <a:pPr algn="ctr"/>
                      <a:r>
                        <a:rPr kumimoji="1" lang="en-US" altLang="ja-JP" sz="2800" dirty="0">
                          <a:latin typeface="Times" pitchFamily="2" charset="0"/>
                        </a:rPr>
                        <a:t>38</a:t>
                      </a:r>
                      <a:endParaRPr kumimoji="1" lang="ja-JP" altLang="en-US" sz="2800">
                        <a:latin typeface="Times" pitchFamily="2" charset="0"/>
                      </a:endParaRPr>
                    </a:p>
                  </a:txBody>
                  <a:tcPr anchor="ctr"/>
                </a:tc>
                <a:tc>
                  <a:txBody>
                    <a:bodyPr/>
                    <a:lstStyle/>
                    <a:p>
                      <a:pPr algn="ctr"/>
                      <a:r>
                        <a:rPr kumimoji="1" lang="en-US" altLang="ja-JP" sz="2800" dirty="0">
                          <a:latin typeface="Times" pitchFamily="2" charset="0"/>
                        </a:rPr>
                        <a:t>24</a:t>
                      </a:r>
                      <a:endParaRPr kumimoji="1" lang="ja-JP" altLang="en-US" sz="2800">
                        <a:latin typeface="Times" pitchFamily="2" charset="0"/>
                      </a:endParaRPr>
                    </a:p>
                  </a:txBody>
                  <a:tcPr anchor="ctr"/>
                </a:tc>
                <a:extLst>
                  <a:ext uri="{0D108BD9-81ED-4DB2-BD59-A6C34878D82A}">
                    <a16:rowId xmlns:a16="http://schemas.microsoft.com/office/drawing/2014/main" val="2926998402"/>
                  </a:ext>
                </a:extLst>
              </a:tr>
              <a:tr h="549608">
                <a:tc>
                  <a:txBody>
                    <a:bodyPr/>
                    <a:lstStyle/>
                    <a:p>
                      <a:pPr algn="ctr"/>
                      <a:r>
                        <a:rPr kumimoji="1" lang="en-US" altLang="ja-JP" sz="2400" dirty="0">
                          <a:latin typeface="Times" pitchFamily="2" charset="0"/>
                        </a:rPr>
                        <a:t>PF-AR/BT</a:t>
                      </a:r>
                      <a:endParaRPr kumimoji="1" lang="ja-JP" altLang="en-US" sz="2400">
                        <a:latin typeface="Times" pitchFamily="2" charset="0"/>
                      </a:endParaRPr>
                    </a:p>
                  </a:txBody>
                  <a:tcPr anchor="ctr"/>
                </a:tc>
                <a:tc>
                  <a:txBody>
                    <a:bodyPr/>
                    <a:lstStyle/>
                    <a:p>
                      <a:pPr algn="ctr"/>
                      <a:r>
                        <a:rPr kumimoji="1" lang="en-US" altLang="ja-JP" sz="2800" dirty="0">
                          <a:latin typeface="Times" pitchFamily="2" charset="0"/>
                        </a:rPr>
                        <a:t>8</a:t>
                      </a:r>
                      <a:endParaRPr kumimoji="1" lang="ja-JP" altLang="en-US" sz="2800">
                        <a:latin typeface="Times" pitchFamily="2" charset="0"/>
                      </a:endParaRPr>
                    </a:p>
                  </a:txBody>
                  <a:tcPr anchor="ctr"/>
                </a:tc>
                <a:tc>
                  <a:txBody>
                    <a:bodyPr/>
                    <a:lstStyle/>
                    <a:p>
                      <a:pPr algn="ctr"/>
                      <a:r>
                        <a:rPr kumimoji="1" lang="en-US" altLang="ja-JP" sz="2800" dirty="0">
                          <a:latin typeface="Times" pitchFamily="2" charset="0"/>
                        </a:rPr>
                        <a:t>6(2)</a:t>
                      </a:r>
                      <a:endParaRPr kumimoji="1" lang="ja-JP" altLang="en-US" sz="2800">
                        <a:latin typeface="Times" pitchFamily="2" charset="0"/>
                      </a:endParaRPr>
                    </a:p>
                  </a:txBody>
                  <a:tcPr anchor="ctr"/>
                </a:tc>
                <a:tc>
                  <a:txBody>
                    <a:bodyPr/>
                    <a:lstStyle/>
                    <a:p>
                      <a:pPr algn="ctr"/>
                      <a:r>
                        <a:rPr kumimoji="1" lang="en-US" altLang="ja-JP" sz="2800" dirty="0">
                          <a:latin typeface="Times" pitchFamily="2" charset="0"/>
                        </a:rPr>
                        <a:t>12</a:t>
                      </a:r>
                      <a:endParaRPr kumimoji="1" lang="ja-JP" altLang="en-US" sz="2800">
                        <a:latin typeface="Times" pitchFamily="2" charset="0"/>
                      </a:endParaRPr>
                    </a:p>
                  </a:txBody>
                  <a:tcPr anchor="ctr"/>
                </a:tc>
                <a:tc>
                  <a:txBody>
                    <a:bodyPr/>
                    <a:lstStyle/>
                    <a:p>
                      <a:pPr algn="ctr"/>
                      <a:r>
                        <a:rPr kumimoji="1" lang="en-US" altLang="ja-JP" sz="2800" dirty="0">
                          <a:latin typeface="Times" pitchFamily="2" charset="0"/>
                        </a:rPr>
                        <a:t>23</a:t>
                      </a:r>
                      <a:endParaRPr kumimoji="1" lang="ja-JP" altLang="en-US" sz="2800">
                        <a:latin typeface="Times" pitchFamily="2" charset="0"/>
                      </a:endParaRPr>
                    </a:p>
                  </a:txBody>
                  <a:tcPr anchor="ctr"/>
                </a:tc>
                <a:tc>
                  <a:txBody>
                    <a:bodyPr/>
                    <a:lstStyle/>
                    <a:p>
                      <a:pPr algn="ctr"/>
                      <a:r>
                        <a:rPr kumimoji="1" lang="en-US" altLang="ja-JP" sz="2800" dirty="0">
                          <a:latin typeface="Times" pitchFamily="2" charset="0"/>
                        </a:rPr>
                        <a:t>10</a:t>
                      </a:r>
                      <a:endParaRPr kumimoji="1" lang="ja-JP" altLang="en-US" sz="2800">
                        <a:latin typeface="Times" pitchFamily="2" charset="0"/>
                      </a:endParaRPr>
                    </a:p>
                  </a:txBody>
                  <a:tcPr anchor="ctr"/>
                </a:tc>
                <a:extLst>
                  <a:ext uri="{0D108BD9-81ED-4DB2-BD59-A6C34878D82A}">
                    <a16:rowId xmlns:a16="http://schemas.microsoft.com/office/drawing/2014/main" val="3763112918"/>
                  </a:ext>
                </a:extLst>
              </a:tr>
            </a:tbl>
          </a:graphicData>
        </a:graphic>
      </p:graphicFrame>
      <p:graphicFrame>
        <p:nvGraphicFramePr>
          <p:cNvPr id="11" name="表 11">
            <a:extLst>
              <a:ext uri="{FF2B5EF4-FFF2-40B4-BE49-F238E27FC236}">
                <a16:creationId xmlns:a16="http://schemas.microsoft.com/office/drawing/2014/main" id="{39AC6C54-285D-6862-8D89-9B704ED7DE4B}"/>
              </a:ext>
            </a:extLst>
          </p:cNvPr>
          <p:cNvGraphicFramePr>
            <a:graphicFrameLocks noGrp="1"/>
          </p:cNvGraphicFramePr>
          <p:nvPr>
            <p:extLst>
              <p:ext uri="{D42A27DB-BD31-4B8C-83A1-F6EECF244321}">
                <p14:modId xmlns:p14="http://schemas.microsoft.com/office/powerpoint/2010/main" val="3896103154"/>
              </p:ext>
            </p:extLst>
          </p:nvPr>
        </p:nvGraphicFramePr>
        <p:xfrm>
          <a:off x="14834487" y="37896724"/>
          <a:ext cx="7370380" cy="4053840"/>
        </p:xfrm>
        <a:graphic>
          <a:graphicData uri="http://schemas.openxmlformats.org/drawingml/2006/table">
            <a:tbl>
              <a:tblPr firstRow="1" bandRow="1">
                <a:tableStyleId>{5C22544A-7EE6-4342-B048-85BDC9FD1C3A}</a:tableStyleId>
              </a:tblPr>
              <a:tblGrid>
                <a:gridCol w="2870791">
                  <a:extLst>
                    <a:ext uri="{9D8B030D-6E8A-4147-A177-3AD203B41FA5}">
                      <a16:colId xmlns:a16="http://schemas.microsoft.com/office/drawing/2014/main" val="3970056393"/>
                    </a:ext>
                  </a:extLst>
                </a:gridCol>
                <a:gridCol w="1670435">
                  <a:extLst>
                    <a:ext uri="{9D8B030D-6E8A-4147-A177-3AD203B41FA5}">
                      <a16:colId xmlns:a16="http://schemas.microsoft.com/office/drawing/2014/main" val="636369679"/>
                    </a:ext>
                  </a:extLst>
                </a:gridCol>
                <a:gridCol w="2829154">
                  <a:extLst>
                    <a:ext uri="{9D8B030D-6E8A-4147-A177-3AD203B41FA5}">
                      <a16:colId xmlns:a16="http://schemas.microsoft.com/office/drawing/2014/main" val="2446347001"/>
                    </a:ext>
                  </a:extLst>
                </a:gridCol>
              </a:tblGrid>
              <a:tr h="0">
                <a:tc>
                  <a:txBody>
                    <a:bodyPr/>
                    <a:lstStyle/>
                    <a:p>
                      <a:pPr algn="ctr"/>
                      <a:r>
                        <a:rPr kumimoji="1" lang="en-US" altLang="ja-JP" sz="2800" dirty="0">
                          <a:latin typeface="Times" pitchFamily="2" charset="0"/>
                        </a:rPr>
                        <a:t>Accelerator</a:t>
                      </a:r>
                      <a:endParaRPr kumimoji="1" lang="ja-JP" altLang="en-US" sz="2800">
                        <a:latin typeface="Times" pitchFamily="2" charset="0"/>
                      </a:endParaRPr>
                    </a:p>
                  </a:txBody>
                  <a:tcPr anchor="ctr"/>
                </a:tc>
                <a:tc>
                  <a:txBody>
                    <a:bodyPr/>
                    <a:lstStyle/>
                    <a:p>
                      <a:pPr algn="ctr"/>
                      <a:r>
                        <a:rPr kumimoji="1" lang="en-US" altLang="ja-JP" sz="2800" dirty="0">
                          <a:latin typeface="Times" pitchFamily="2" charset="0"/>
                        </a:rPr>
                        <a:t>#  of Node</a:t>
                      </a:r>
                      <a:endParaRPr kumimoji="1" lang="ja-JP" altLang="en-US" sz="2800">
                        <a:latin typeface="Times" pitchFamily="2" charset="0"/>
                      </a:endParaRPr>
                    </a:p>
                  </a:txBody>
                  <a:tcPr anchor="ctr"/>
                </a:tc>
                <a:tc>
                  <a:txBody>
                    <a:bodyPr/>
                    <a:lstStyle/>
                    <a:p>
                      <a:pPr algn="ctr"/>
                      <a:r>
                        <a:rPr kumimoji="1" lang="en-US" altLang="ja-JP" sz="2800" dirty="0">
                          <a:latin typeface="Times" pitchFamily="2" charset="0"/>
                        </a:rPr>
                        <a:t>Cluster name</a:t>
                      </a:r>
                      <a:endParaRPr kumimoji="1" lang="ja-JP" altLang="en-US" sz="2800">
                        <a:latin typeface="Times" pitchFamily="2" charset="0"/>
                      </a:endParaRPr>
                    </a:p>
                  </a:txBody>
                  <a:tcPr anchor="ctr"/>
                </a:tc>
                <a:extLst>
                  <a:ext uri="{0D108BD9-81ED-4DB2-BD59-A6C34878D82A}">
                    <a16:rowId xmlns:a16="http://schemas.microsoft.com/office/drawing/2014/main" val="486633146"/>
                  </a:ext>
                </a:extLst>
              </a:tr>
              <a:tr h="404493">
                <a:tc>
                  <a:txBody>
                    <a:bodyPr/>
                    <a:lstStyle/>
                    <a:p>
                      <a:pPr algn="ctr"/>
                      <a:r>
                        <a:rPr kumimoji="1" lang="en-US" altLang="ja-JP" sz="2800" dirty="0">
                          <a:latin typeface="Times" pitchFamily="2" charset="0"/>
                        </a:rPr>
                        <a:t>SuperKEKB</a:t>
                      </a:r>
                      <a:endParaRPr kumimoji="1" lang="ja-JP" altLang="en-US" sz="2800">
                        <a:latin typeface="Times" pitchFamily="2" charset="0"/>
                      </a:endParaRPr>
                    </a:p>
                  </a:txBody>
                  <a:tcPr anchor="ctr"/>
                </a:tc>
                <a:tc>
                  <a:txBody>
                    <a:bodyPr/>
                    <a:lstStyle/>
                    <a:p>
                      <a:pPr algn="ctr">
                        <a:spcBef>
                          <a:spcPts val="100"/>
                        </a:spcBef>
                        <a:spcAft>
                          <a:spcPts val="100"/>
                        </a:spcAft>
                      </a:pPr>
                      <a:r>
                        <a:rPr lang="en-GB" sz="2800" kern="800" dirty="0">
                          <a:effectLst/>
                          <a:latin typeface="Times" pitchFamily="2" charset="0"/>
                          <a:ea typeface="ＭＳ 明朝" panose="02020609040205080304" pitchFamily="49" charset="-128"/>
                        </a:rPr>
                        <a:t>18</a:t>
                      </a:r>
                      <a:endParaRPr lang="ja-JP" sz="2800">
                        <a:effectLst/>
                        <a:latin typeface="Times" pitchFamily="2" charset="0"/>
                        <a:ea typeface="ＭＳ 明朝" panose="02020609040205080304" pitchFamily="49" charset="-128"/>
                      </a:endParaRPr>
                    </a:p>
                  </a:txBody>
                  <a:tcPr marL="68580" marR="68580" marT="0" marB="0" anchor="ctr"/>
                </a:tc>
                <a:tc>
                  <a:txBody>
                    <a:bodyPr/>
                    <a:lstStyle/>
                    <a:p>
                      <a:pPr algn="ctr">
                        <a:spcBef>
                          <a:spcPts val="100"/>
                        </a:spcBef>
                        <a:spcAft>
                          <a:spcPts val="100"/>
                        </a:spcAft>
                      </a:pPr>
                      <a:r>
                        <a:rPr lang="en-GB" sz="2800" kern="800" dirty="0">
                          <a:effectLst/>
                          <a:latin typeface="Times" pitchFamily="2" charset="0"/>
                          <a:ea typeface="ＭＳ 明朝" panose="02020609040205080304" pitchFamily="49" charset="-128"/>
                        </a:rPr>
                        <a:t>KEKB Cluster</a:t>
                      </a:r>
                      <a:endParaRPr lang="ja-JP" sz="2800">
                        <a:effectLst/>
                        <a:latin typeface="Times" pitchFamily="2" charset="0"/>
                        <a:ea typeface="ＭＳ 明朝" panose="02020609040205080304" pitchFamily="49" charset="-128"/>
                      </a:endParaRPr>
                    </a:p>
                  </a:txBody>
                  <a:tcPr marL="68580" marR="68580" marT="0" marB="0" anchor="ctr"/>
                </a:tc>
                <a:extLst>
                  <a:ext uri="{0D108BD9-81ED-4DB2-BD59-A6C34878D82A}">
                    <a16:rowId xmlns:a16="http://schemas.microsoft.com/office/drawing/2014/main" val="1569377668"/>
                  </a:ext>
                </a:extLst>
              </a:tr>
              <a:tr h="404493">
                <a:tc>
                  <a:txBody>
                    <a:bodyPr/>
                    <a:lstStyle/>
                    <a:p>
                      <a:pPr algn="ctr"/>
                      <a:r>
                        <a:rPr kumimoji="1" lang="en-US" altLang="ja-JP" sz="2800" dirty="0">
                          <a:latin typeface="Times" pitchFamily="2" charset="0"/>
                        </a:rPr>
                        <a:t>SuperKEKB/BT</a:t>
                      </a:r>
                      <a:endParaRPr kumimoji="1" lang="ja-JP" altLang="en-US" sz="2800">
                        <a:latin typeface="Times" pitchFamily="2" charset="0"/>
                      </a:endParaRPr>
                    </a:p>
                  </a:txBody>
                  <a:tcPr anchor="ctr"/>
                </a:tc>
                <a:tc>
                  <a:txBody>
                    <a:bodyPr/>
                    <a:lstStyle/>
                    <a:p>
                      <a:pPr algn="ctr">
                        <a:spcBef>
                          <a:spcPts val="100"/>
                        </a:spcBef>
                        <a:spcAft>
                          <a:spcPts val="100"/>
                        </a:spcAft>
                      </a:pPr>
                      <a:r>
                        <a:rPr lang="en-GB" sz="2800" kern="800" dirty="0">
                          <a:effectLst/>
                          <a:latin typeface="Times" pitchFamily="2" charset="0"/>
                          <a:ea typeface="ＭＳ 明朝" panose="02020609040205080304" pitchFamily="49" charset="-128"/>
                        </a:rPr>
                        <a:t>2</a:t>
                      </a:r>
                      <a:endParaRPr lang="ja-JP" sz="2800">
                        <a:effectLst/>
                        <a:latin typeface="Times" pitchFamily="2" charset="0"/>
                        <a:ea typeface="ＭＳ 明朝" panose="02020609040205080304" pitchFamily="49" charset="-128"/>
                      </a:endParaRPr>
                    </a:p>
                  </a:txBody>
                  <a:tcPr marL="68580" marR="68580" marT="0" marB="0" anchor="ctr"/>
                </a:tc>
                <a:tc>
                  <a:txBody>
                    <a:bodyPr/>
                    <a:lstStyle/>
                    <a:p>
                      <a:pPr algn="ctr">
                        <a:spcBef>
                          <a:spcPts val="100"/>
                        </a:spcBef>
                        <a:spcAft>
                          <a:spcPts val="100"/>
                        </a:spcAft>
                      </a:pPr>
                      <a:r>
                        <a:rPr lang="en-GB" sz="2800" kern="800" dirty="0">
                          <a:effectLst/>
                          <a:latin typeface="Times" pitchFamily="2" charset="0"/>
                          <a:ea typeface="ＭＳ 明朝" panose="02020609040205080304" pitchFamily="49" charset="-128"/>
                        </a:rPr>
                        <a:t>PF-AR Cluster</a:t>
                      </a:r>
                      <a:endParaRPr lang="ja-JP" sz="2800">
                        <a:effectLst/>
                        <a:latin typeface="Times" pitchFamily="2" charset="0"/>
                        <a:ea typeface="ＭＳ 明朝" panose="02020609040205080304" pitchFamily="49" charset="-128"/>
                      </a:endParaRPr>
                    </a:p>
                  </a:txBody>
                  <a:tcPr marL="68580" marR="68580" marT="0" marB="0" anchor="ctr"/>
                </a:tc>
                <a:extLst>
                  <a:ext uri="{0D108BD9-81ED-4DB2-BD59-A6C34878D82A}">
                    <a16:rowId xmlns:a16="http://schemas.microsoft.com/office/drawing/2014/main" val="2096982966"/>
                  </a:ext>
                </a:extLst>
              </a:tr>
              <a:tr h="404493">
                <a:tc>
                  <a:txBody>
                    <a:bodyPr/>
                    <a:lstStyle/>
                    <a:p>
                      <a:pPr algn="ctr"/>
                      <a:r>
                        <a:rPr kumimoji="1" lang="en-US" altLang="ja-JP" sz="2800" dirty="0">
                          <a:latin typeface="Times" pitchFamily="2" charset="0"/>
                        </a:rPr>
                        <a:t>PDR</a:t>
                      </a:r>
                      <a:endParaRPr kumimoji="1" lang="ja-JP" altLang="en-US" sz="2800">
                        <a:latin typeface="Times" pitchFamily="2" charset="0"/>
                      </a:endParaRPr>
                    </a:p>
                  </a:txBody>
                  <a:tcPr anchor="ctr"/>
                </a:tc>
                <a:tc>
                  <a:txBody>
                    <a:bodyPr/>
                    <a:lstStyle/>
                    <a:p>
                      <a:pPr algn="ctr">
                        <a:spcBef>
                          <a:spcPts val="100"/>
                        </a:spcBef>
                        <a:spcAft>
                          <a:spcPts val="100"/>
                        </a:spcAft>
                      </a:pPr>
                      <a:r>
                        <a:rPr lang="en-GB" sz="2800" kern="800" dirty="0">
                          <a:effectLst/>
                          <a:latin typeface="Times" pitchFamily="2" charset="0"/>
                          <a:ea typeface="ＭＳ 明朝" panose="02020609040205080304" pitchFamily="49" charset="-128"/>
                        </a:rPr>
                        <a:t>2</a:t>
                      </a:r>
                      <a:endParaRPr lang="ja-JP" sz="2800">
                        <a:effectLst/>
                        <a:latin typeface="Times" pitchFamily="2" charset="0"/>
                        <a:ea typeface="ＭＳ 明朝" panose="02020609040205080304" pitchFamily="49" charset="-128"/>
                      </a:endParaRPr>
                    </a:p>
                  </a:txBody>
                  <a:tcPr marL="68580" marR="68580" marT="0" marB="0" anchor="ctr"/>
                </a:tc>
                <a:tc>
                  <a:txBody>
                    <a:bodyPr/>
                    <a:lstStyle/>
                    <a:p>
                      <a:pPr algn="ctr">
                        <a:spcBef>
                          <a:spcPts val="100"/>
                        </a:spcBef>
                        <a:spcAft>
                          <a:spcPts val="100"/>
                        </a:spcAft>
                      </a:pPr>
                      <a:r>
                        <a:rPr lang="en-GB" sz="2800" kern="800" dirty="0">
                          <a:effectLst/>
                          <a:latin typeface="Times" pitchFamily="2" charset="0"/>
                          <a:ea typeface="ＭＳ 明朝" panose="02020609040205080304" pitchFamily="49" charset="-128"/>
                        </a:rPr>
                        <a:t>KEKB Cluster</a:t>
                      </a:r>
                      <a:endParaRPr lang="ja-JP" sz="2800">
                        <a:effectLst/>
                        <a:latin typeface="Times" pitchFamily="2" charset="0"/>
                        <a:ea typeface="ＭＳ 明朝" panose="02020609040205080304" pitchFamily="49" charset="-128"/>
                      </a:endParaRPr>
                    </a:p>
                  </a:txBody>
                  <a:tcPr marL="68580" marR="68580" marT="0" marB="0" anchor="ctr"/>
                </a:tc>
                <a:extLst>
                  <a:ext uri="{0D108BD9-81ED-4DB2-BD59-A6C34878D82A}">
                    <a16:rowId xmlns:a16="http://schemas.microsoft.com/office/drawing/2014/main" val="398487664"/>
                  </a:ext>
                </a:extLst>
              </a:tr>
              <a:tr h="404493">
                <a:tc>
                  <a:txBody>
                    <a:bodyPr/>
                    <a:lstStyle/>
                    <a:p>
                      <a:pPr algn="ctr"/>
                      <a:r>
                        <a:rPr kumimoji="1" lang="en-US" altLang="ja-JP" sz="2800" dirty="0">
                          <a:latin typeface="Times" pitchFamily="2" charset="0"/>
                        </a:rPr>
                        <a:t>PF-AR</a:t>
                      </a:r>
                      <a:endParaRPr kumimoji="1" lang="ja-JP" altLang="en-US" sz="2800">
                        <a:latin typeface="Times" pitchFamily="2" charset="0"/>
                      </a:endParaRPr>
                    </a:p>
                  </a:txBody>
                  <a:tcPr anchor="ctr"/>
                </a:tc>
                <a:tc>
                  <a:txBody>
                    <a:bodyPr/>
                    <a:lstStyle/>
                    <a:p>
                      <a:pPr algn="ctr">
                        <a:spcBef>
                          <a:spcPts val="100"/>
                        </a:spcBef>
                        <a:spcAft>
                          <a:spcPts val="100"/>
                        </a:spcAft>
                      </a:pPr>
                      <a:r>
                        <a:rPr lang="en-GB" sz="2800" kern="800" dirty="0">
                          <a:effectLst/>
                          <a:latin typeface="Times" pitchFamily="2" charset="0"/>
                          <a:ea typeface="ＭＳ 明朝" panose="02020609040205080304" pitchFamily="49" charset="-128"/>
                        </a:rPr>
                        <a:t>5</a:t>
                      </a:r>
                      <a:endParaRPr lang="ja-JP" sz="2800">
                        <a:effectLst/>
                        <a:latin typeface="Times" pitchFamily="2" charset="0"/>
                        <a:ea typeface="ＭＳ 明朝" panose="02020609040205080304" pitchFamily="49" charset="-128"/>
                      </a:endParaRPr>
                    </a:p>
                  </a:txBody>
                  <a:tcPr marL="68580" marR="68580" marT="0" marB="0" anchor="ctr"/>
                </a:tc>
                <a:tc>
                  <a:txBody>
                    <a:bodyPr/>
                    <a:lstStyle/>
                    <a:p>
                      <a:pPr algn="ctr">
                        <a:spcBef>
                          <a:spcPts val="100"/>
                        </a:spcBef>
                        <a:spcAft>
                          <a:spcPts val="100"/>
                        </a:spcAft>
                      </a:pPr>
                      <a:r>
                        <a:rPr lang="en-GB" sz="2800" kern="800" dirty="0">
                          <a:effectLst/>
                          <a:latin typeface="Times" pitchFamily="2" charset="0"/>
                          <a:ea typeface="ＭＳ 明朝" panose="02020609040205080304" pitchFamily="49" charset="-128"/>
                        </a:rPr>
                        <a:t>PF-AR Cluster</a:t>
                      </a:r>
                      <a:endParaRPr lang="ja-JP" sz="2800">
                        <a:effectLst/>
                        <a:latin typeface="Times" pitchFamily="2" charset="0"/>
                        <a:ea typeface="ＭＳ 明朝" panose="02020609040205080304" pitchFamily="49" charset="-128"/>
                      </a:endParaRPr>
                    </a:p>
                  </a:txBody>
                  <a:tcPr marL="68580" marR="68580" marT="0" marB="0" anchor="ctr"/>
                </a:tc>
                <a:extLst>
                  <a:ext uri="{0D108BD9-81ED-4DB2-BD59-A6C34878D82A}">
                    <a16:rowId xmlns:a16="http://schemas.microsoft.com/office/drawing/2014/main" val="2966927263"/>
                  </a:ext>
                </a:extLst>
              </a:tr>
              <a:tr h="404493">
                <a:tc>
                  <a:txBody>
                    <a:bodyPr/>
                    <a:lstStyle/>
                    <a:p>
                      <a:pPr algn="ctr"/>
                      <a:r>
                        <a:rPr kumimoji="1" lang="en-US" altLang="ja-JP" sz="2800" dirty="0">
                          <a:latin typeface="Times" pitchFamily="2" charset="0"/>
                        </a:rPr>
                        <a:t>PF-AR/BT</a:t>
                      </a:r>
                      <a:endParaRPr kumimoji="1" lang="ja-JP" altLang="en-US" sz="2800">
                        <a:latin typeface="Times" pitchFamily="2" charset="0"/>
                      </a:endParaRPr>
                    </a:p>
                  </a:txBody>
                  <a:tcPr anchor="ctr"/>
                </a:tc>
                <a:tc>
                  <a:txBody>
                    <a:bodyPr/>
                    <a:lstStyle/>
                    <a:p>
                      <a:pPr algn="ctr">
                        <a:spcBef>
                          <a:spcPts val="100"/>
                        </a:spcBef>
                        <a:spcAft>
                          <a:spcPts val="100"/>
                        </a:spcAft>
                      </a:pPr>
                      <a:r>
                        <a:rPr lang="en-GB" sz="2800" kern="800" dirty="0">
                          <a:effectLst/>
                          <a:latin typeface="Times" pitchFamily="2" charset="0"/>
                          <a:ea typeface="ＭＳ 明朝" panose="02020609040205080304" pitchFamily="49" charset="-128"/>
                        </a:rPr>
                        <a:t>1</a:t>
                      </a:r>
                      <a:endParaRPr lang="ja-JP" sz="2800">
                        <a:effectLst/>
                        <a:latin typeface="Times" pitchFamily="2" charset="0"/>
                        <a:ea typeface="ＭＳ 明朝" panose="02020609040205080304" pitchFamily="49" charset="-128"/>
                      </a:endParaRPr>
                    </a:p>
                  </a:txBody>
                  <a:tcPr marL="68580" marR="68580" marT="0" marB="0" anchor="ctr"/>
                </a:tc>
                <a:tc>
                  <a:txBody>
                    <a:bodyPr/>
                    <a:lstStyle/>
                    <a:p>
                      <a:pPr algn="ctr">
                        <a:spcBef>
                          <a:spcPts val="100"/>
                        </a:spcBef>
                        <a:spcAft>
                          <a:spcPts val="100"/>
                        </a:spcAft>
                      </a:pPr>
                      <a:r>
                        <a:rPr lang="en-GB" sz="2800" kern="800" dirty="0">
                          <a:effectLst/>
                          <a:latin typeface="Times" pitchFamily="2" charset="0"/>
                          <a:ea typeface="ＭＳ 明朝" panose="02020609040205080304" pitchFamily="49" charset="-128"/>
                        </a:rPr>
                        <a:t>PF-AR Cluster</a:t>
                      </a:r>
                      <a:endParaRPr lang="ja-JP" sz="2800">
                        <a:effectLst/>
                        <a:latin typeface="Times" pitchFamily="2" charset="0"/>
                        <a:ea typeface="ＭＳ 明朝" panose="02020609040205080304" pitchFamily="49" charset="-128"/>
                      </a:endParaRPr>
                    </a:p>
                  </a:txBody>
                  <a:tcPr marL="68580" marR="68580" marT="0" marB="0" anchor="ctr"/>
                </a:tc>
                <a:extLst>
                  <a:ext uri="{0D108BD9-81ED-4DB2-BD59-A6C34878D82A}">
                    <a16:rowId xmlns:a16="http://schemas.microsoft.com/office/drawing/2014/main" val="3468141320"/>
                  </a:ext>
                </a:extLst>
              </a:tr>
              <a:tr h="404493">
                <a:tc>
                  <a:txBody>
                    <a:bodyPr/>
                    <a:lstStyle/>
                    <a:p>
                      <a:pPr algn="ctr"/>
                      <a:r>
                        <a:rPr kumimoji="1" lang="en-US" altLang="ja-JP" sz="2800" dirty="0">
                          <a:latin typeface="Times" pitchFamily="2" charset="0"/>
                        </a:rPr>
                        <a:t>Central</a:t>
                      </a:r>
                      <a:endParaRPr kumimoji="1" lang="ja-JP" altLang="en-US" sz="2800">
                        <a:latin typeface="Times" pitchFamily="2" charset="0"/>
                      </a:endParaRPr>
                    </a:p>
                  </a:txBody>
                  <a:tcPr anchor="ctr"/>
                </a:tc>
                <a:tc>
                  <a:txBody>
                    <a:bodyPr/>
                    <a:lstStyle/>
                    <a:p>
                      <a:pPr algn="ctr">
                        <a:spcBef>
                          <a:spcPts val="100"/>
                        </a:spcBef>
                        <a:spcAft>
                          <a:spcPts val="100"/>
                        </a:spcAft>
                      </a:pPr>
                      <a:r>
                        <a:rPr lang="en-GB" sz="2800" kern="800" dirty="0">
                          <a:effectLst/>
                          <a:latin typeface="Times" pitchFamily="2" charset="0"/>
                          <a:ea typeface="ＭＳ 明朝" panose="02020609040205080304" pitchFamily="49" charset="-128"/>
                        </a:rPr>
                        <a:t>2</a:t>
                      </a:r>
                      <a:endParaRPr lang="ja-JP" sz="2800">
                        <a:effectLst/>
                        <a:latin typeface="Times" pitchFamily="2" charset="0"/>
                        <a:ea typeface="ＭＳ 明朝" panose="02020609040205080304" pitchFamily="49" charset="-128"/>
                      </a:endParaRPr>
                    </a:p>
                  </a:txBody>
                  <a:tcPr marL="68580" marR="68580" marT="0" marB="0" anchor="ctr"/>
                </a:tc>
                <a:tc>
                  <a:txBody>
                    <a:bodyPr/>
                    <a:lstStyle/>
                    <a:p>
                      <a:pPr algn="ctr">
                        <a:spcBef>
                          <a:spcPts val="100"/>
                        </a:spcBef>
                        <a:spcAft>
                          <a:spcPts val="100"/>
                        </a:spcAft>
                      </a:pPr>
                      <a:r>
                        <a:rPr lang="en-US" sz="2800" dirty="0">
                          <a:effectLst/>
                          <a:latin typeface="Times" pitchFamily="2" charset="0"/>
                          <a:ea typeface="ＭＳ 明朝" panose="02020609040205080304" pitchFamily="49" charset="-128"/>
                        </a:rPr>
                        <a:t>Central Cluster</a:t>
                      </a:r>
                      <a:endParaRPr lang="ja-JP" sz="2800">
                        <a:effectLst/>
                        <a:latin typeface="Times" pitchFamily="2" charset="0"/>
                        <a:ea typeface="ＭＳ 明朝" panose="02020609040205080304" pitchFamily="49" charset="-128"/>
                      </a:endParaRPr>
                    </a:p>
                  </a:txBody>
                  <a:tcPr marL="68580" marR="68580" marT="0" marB="0" anchor="ctr"/>
                </a:tc>
                <a:extLst>
                  <a:ext uri="{0D108BD9-81ED-4DB2-BD59-A6C34878D82A}">
                    <a16:rowId xmlns:a16="http://schemas.microsoft.com/office/drawing/2014/main" val="2049778741"/>
                  </a:ext>
                </a:extLst>
              </a:tr>
            </a:tbl>
          </a:graphicData>
        </a:graphic>
      </p:graphicFrame>
      <p:sp>
        <p:nvSpPr>
          <p:cNvPr id="13494" name="テキスト ボックス 13493">
            <a:extLst>
              <a:ext uri="{FF2B5EF4-FFF2-40B4-BE49-F238E27FC236}">
                <a16:creationId xmlns:a16="http://schemas.microsoft.com/office/drawing/2014/main" id="{A15DF88D-E7D4-6870-47E3-1900751B7ACC}"/>
              </a:ext>
            </a:extLst>
          </p:cNvPr>
          <p:cNvSpPr txBox="1"/>
          <p:nvPr/>
        </p:nvSpPr>
        <p:spPr>
          <a:xfrm>
            <a:off x="15136813" y="35927823"/>
            <a:ext cx="5524149" cy="1877437"/>
          </a:xfrm>
          <a:prstGeom prst="rect">
            <a:avLst/>
          </a:prstGeom>
          <a:noFill/>
        </p:spPr>
        <p:txBody>
          <a:bodyPr wrap="square" rtlCol="0">
            <a:spAutoFit/>
          </a:bodyPr>
          <a:lstStyle/>
          <a:p>
            <a:r>
              <a:rPr kumimoji="1" lang="en-US" altLang="ja-JP" sz="3200" b="1" i="1" dirty="0">
                <a:latin typeface="Times" pitchFamily="2" charset="0"/>
              </a:rPr>
              <a:t>FL-Net Cluster</a:t>
            </a:r>
          </a:p>
          <a:p>
            <a:r>
              <a:rPr lang="en-US" altLang="ja-JP" sz="2800" dirty="0">
                <a:effectLst/>
                <a:latin typeface="Times" pitchFamily="2" charset="0"/>
                <a:ea typeface="ＭＳ 明朝" panose="02020609040205080304" pitchFamily="49" charset="-128"/>
                <a:cs typeface="Times New Roman" panose="02020603050405020304" pitchFamily="18" charset="0"/>
              </a:rPr>
              <a:t>FL-Net is used only as a monitoring purpose and does not contribute to interlock.</a:t>
            </a:r>
            <a:endParaRPr kumimoji="1" lang="ja-JP" altLang="en-US" sz="2800" b="1">
              <a:latin typeface="Times" pitchFamily="2" charset="0"/>
            </a:endParaRPr>
          </a:p>
        </p:txBody>
      </p:sp>
      <p:sp>
        <p:nvSpPr>
          <p:cNvPr id="13496" name="テキスト ボックス 13495">
            <a:extLst>
              <a:ext uri="{FF2B5EF4-FFF2-40B4-BE49-F238E27FC236}">
                <a16:creationId xmlns:a16="http://schemas.microsoft.com/office/drawing/2014/main" id="{1928F21B-4125-419E-6452-B63567441363}"/>
              </a:ext>
            </a:extLst>
          </p:cNvPr>
          <p:cNvSpPr txBox="1"/>
          <p:nvPr/>
        </p:nvSpPr>
        <p:spPr>
          <a:xfrm>
            <a:off x="1202038" y="20888473"/>
            <a:ext cx="28209648" cy="1854354"/>
          </a:xfrm>
          <a:prstGeom prst="rect">
            <a:avLst/>
          </a:prstGeom>
          <a:noFill/>
        </p:spPr>
        <p:txBody>
          <a:bodyPr wrap="square" rtlCol="0">
            <a:spAutoFit/>
          </a:bodyPr>
          <a:lstStyle/>
          <a:p>
            <a:pPr>
              <a:spcBef>
                <a:spcPts val="900"/>
              </a:spcBef>
              <a:spcAft>
                <a:spcPts val="300"/>
              </a:spcAft>
            </a:pPr>
            <a:r>
              <a:rPr lang="en-US" altLang="ja-JP" sz="3200" b="1" i="1" kern="800" cap="all" dirty="0">
                <a:latin typeface="Times New Roman" panose="02020603050405020304" pitchFamily="18" charset="0"/>
                <a:ea typeface="ＭＳ 明朝" panose="02020609040205080304" pitchFamily="49" charset="-128"/>
                <a:cs typeface="Times New Roman" panose="02020603050405020304" pitchFamily="18" charset="0"/>
              </a:rPr>
              <a:t>Requirement for the </a:t>
            </a:r>
            <a:r>
              <a:rPr lang="en-US" altLang="ja-JP" sz="3200" b="1" i="1" kern="800" cap="all" dirty="0" err="1">
                <a:latin typeface="Times New Roman" panose="02020603050405020304" pitchFamily="18" charset="0"/>
                <a:ea typeface="ＭＳ 明朝" panose="02020609040205080304" pitchFamily="49" charset="-128"/>
                <a:cs typeface="Times New Roman" panose="02020603050405020304" pitchFamily="18" charset="0"/>
              </a:rPr>
              <a:t>ppS</a:t>
            </a:r>
            <a:endParaRPr lang="ja-JP" altLang="ja-JP" sz="3200" b="1" i="1" kern="800" cap="all">
              <a:effectLst/>
              <a:latin typeface="Times New Roman" panose="02020603050405020304" pitchFamily="18" charset="0"/>
              <a:ea typeface="ＭＳ 明朝" panose="02020609040205080304" pitchFamily="49" charset="-128"/>
              <a:cs typeface="Arial" panose="020B0604020202020204" pitchFamily="34" charset="0"/>
            </a:endParaRPr>
          </a:p>
          <a:p>
            <a:pPr indent="118745" algn="just"/>
            <a:r>
              <a:rPr lang="en-US" altLang="ja-JP" sz="4000" kern="800" dirty="0">
                <a:effectLst/>
                <a:latin typeface="Times" pitchFamily="2" charset="0"/>
                <a:ea typeface="ＭＳ 明朝" panose="02020609040205080304" pitchFamily="49" charset="-128"/>
                <a:cs typeface="Times New Roman" panose="02020603050405020304" pitchFamily="18" charset="0"/>
              </a:rPr>
              <a:t>(1) </a:t>
            </a:r>
            <a:r>
              <a:rPr lang="ja-JP" altLang="ja-JP" sz="4000" kern="800">
                <a:effectLst/>
                <a:latin typeface="Times" pitchFamily="2" charset="0"/>
                <a:ea typeface="ＭＳ 明朝" panose="02020609040205080304" pitchFamily="49" charset="-128"/>
                <a:cs typeface="Times New Roman" panose="02020603050405020304" pitchFamily="18" charset="0"/>
              </a:rPr>
              <a:t>PPS </a:t>
            </a:r>
            <a:r>
              <a:rPr lang="en-GB" altLang="ja-JP" sz="4000" kern="800" dirty="0">
                <a:effectLst/>
                <a:latin typeface="Times" pitchFamily="2" charset="0"/>
                <a:ea typeface="ＭＳ 明朝" panose="02020609040205080304" pitchFamily="49" charset="-128"/>
                <a:cs typeface="Times New Roman" panose="02020603050405020304" pitchFamily="18" charset="0"/>
              </a:rPr>
              <a:t>renewal</a:t>
            </a:r>
            <a:r>
              <a:rPr lang="ja-JP" altLang="ja-JP" sz="4000" kern="800">
                <a:effectLst/>
                <a:latin typeface="Times" pitchFamily="2" charset="0"/>
                <a:ea typeface="ＭＳ 明朝" panose="02020609040205080304" pitchFamily="49" charset="-128"/>
                <a:cs typeface="Times New Roman" panose="02020603050405020304" pitchFamily="18" charset="0"/>
              </a:rPr>
              <a:t> work</a:t>
            </a:r>
            <a:r>
              <a:rPr lang="en-US" altLang="ja-JP" sz="4000" kern="800" dirty="0">
                <a:effectLst/>
                <a:latin typeface="Times" pitchFamily="2" charset="0"/>
                <a:ea typeface="ＭＳ 明朝" panose="02020609040205080304" pitchFamily="49" charset="-128"/>
                <a:cs typeface="Times New Roman" panose="02020603050405020304" pitchFamily="18" charset="0"/>
              </a:rPr>
              <a:t> (</a:t>
            </a:r>
            <a:r>
              <a:rPr lang="en-GB" altLang="ja-JP" sz="4000" kern="800" dirty="0">
                <a:latin typeface="Times" pitchFamily="2" charset="0"/>
                <a:ea typeface="ＭＳ 明朝" panose="02020609040205080304" pitchFamily="49" charset="-128"/>
                <a:cs typeface="Times New Roman" panose="02020603050405020304" pitchFamily="18" charset="0"/>
              </a:rPr>
              <a:t>c</a:t>
            </a:r>
            <a:r>
              <a:rPr lang="en-GB" altLang="ja-JP" sz="4000" kern="800" dirty="0">
                <a:effectLst/>
                <a:latin typeface="Times" pitchFamily="2" charset="0"/>
                <a:ea typeface="ＭＳ 明朝" panose="02020609040205080304" pitchFamily="49" charset="-128"/>
                <a:cs typeface="Times New Roman" panose="02020603050405020304" pitchFamily="18" charset="0"/>
              </a:rPr>
              <a:t>onstruction of PF-AR/BT, PDR and Super-KEKB)</a:t>
            </a:r>
            <a:r>
              <a:rPr lang="ja-JP" altLang="ja-JP" sz="4000" kern="800">
                <a:effectLst/>
                <a:latin typeface="Times" pitchFamily="2" charset="0"/>
                <a:ea typeface="ＭＳ 明朝" panose="02020609040205080304" pitchFamily="49" charset="-128"/>
                <a:cs typeface="Times New Roman" panose="02020603050405020304" pitchFamily="18" charset="0"/>
              </a:rPr>
              <a:t> must be compatible</a:t>
            </a:r>
            <a:r>
              <a:rPr lang="en-US" altLang="ja-JP" sz="4000" kern="800" dirty="0">
                <a:effectLst/>
                <a:latin typeface="Times" pitchFamily="2" charset="0"/>
                <a:ea typeface="ＭＳ 明朝" panose="02020609040205080304" pitchFamily="49" charset="-128"/>
                <a:cs typeface="Times New Roman" panose="02020603050405020304" pitchFamily="18" charset="0"/>
              </a:rPr>
              <a:t> to the </a:t>
            </a:r>
            <a:r>
              <a:rPr lang="ja-JP" altLang="ja-JP" sz="4000" kern="800">
                <a:effectLst/>
                <a:latin typeface="Times" pitchFamily="2" charset="0"/>
                <a:ea typeface="ＭＳ 明朝" panose="02020609040205080304" pitchFamily="49" charset="-128"/>
                <a:cs typeface="Times New Roman" panose="02020603050405020304" pitchFamily="18" charset="0"/>
              </a:rPr>
              <a:t>operation of accelerator . </a:t>
            </a:r>
            <a:endParaRPr lang="en-US" altLang="ja-JP" sz="4000" kern="800" dirty="0">
              <a:effectLst/>
              <a:latin typeface="Times" pitchFamily="2" charset="0"/>
              <a:ea typeface="ＭＳ 明朝" panose="02020609040205080304" pitchFamily="49" charset="-128"/>
              <a:cs typeface="Times New Roman" panose="02020603050405020304" pitchFamily="18" charset="0"/>
            </a:endParaRPr>
          </a:p>
          <a:p>
            <a:pPr indent="118745" algn="just"/>
            <a:r>
              <a:rPr lang="en-US" altLang="ja-JP" sz="4000" kern="800" dirty="0">
                <a:effectLst/>
                <a:latin typeface="Times" pitchFamily="2" charset="0"/>
                <a:ea typeface="ＭＳ 明朝" panose="02020609040205080304" pitchFamily="49" charset="-128"/>
                <a:cs typeface="Times New Roman" panose="02020603050405020304" pitchFamily="18" charset="0"/>
              </a:rPr>
              <a:t>(2) </a:t>
            </a:r>
            <a:r>
              <a:rPr lang="en-US" altLang="ja-JP" sz="4000" kern="800" dirty="0">
                <a:latin typeface="Times" pitchFamily="2" charset="0"/>
                <a:ea typeface="ＭＳ 明朝" panose="02020609040205080304" pitchFamily="49" charset="-128"/>
                <a:cs typeface="Times New Roman" panose="02020603050405020304" pitchFamily="18" charset="0"/>
              </a:rPr>
              <a:t>A</a:t>
            </a:r>
            <a:r>
              <a:rPr lang="ja-JP" altLang="ja-JP" sz="4000" kern="800">
                <a:effectLst/>
                <a:latin typeface="Times" pitchFamily="2" charset="0"/>
                <a:ea typeface="ＭＳ 明朝" panose="02020609040205080304" pitchFamily="49" charset="-128"/>
                <a:cs typeface="Times New Roman" panose="02020603050405020304" pitchFamily="18" charset="0"/>
              </a:rPr>
              <a:t>n access control to radiation controlled areas must be continued without interruption. </a:t>
            </a:r>
            <a:endParaRPr lang="en-US" altLang="ja-JP" sz="4000" kern="800" dirty="0">
              <a:effectLst/>
              <a:latin typeface="Times" pitchFamily="2" charset="0"/>
              <a:ea typeface="ＭＳ 明朝" panose="02020609040205080304" pitchFamily="49" charset="-128"/>
              <a:cs typeface="Times New Roman" panose="02020603050405020304" pitchFamily="18" charset="0"/>
            </a:endParaRPr>
          </a:p>
        </p:txBody>
      </p:sp>
      <p:pic>
        <p:nvPicPr>
          <p:cNvPr id="13417" name="図 13416">
            <a:extLst>
              <a:ext uri="{FF2B5EF4-FFF2-40B4-BE49-F238E27FC236}">
                <a16:creationId xmlns:a16="http://schemas.microsoft.com/office/drawing/2014/main" id="{8A68EE8B-F5B6-00B6-E7DE-E631FFEB0E5C}"/>
              </a:ext>
            </a:extLst>
          </p:cNvPr>
          <p:cNvPicPr>
            <a:picLocks noChangeAspect="1"/>
          </p:cNvPicPr>
          <p:nvPr/>
        </p:nvPicPr>
        <p:blipFill>
          <a:blip r:embed="rId5"/>
          <a:stretch>
            <a:fillRect/>
          </a:stretch>
        </p:blipFill>
        <p:spPr>
          <a:xfrm>
            <a:off x="1163397" y="32081182"/>
            <a:ext cx="13863663" cy="9925300"/>
          </a:xfrm>
          <a:prstGeom prst="rect">
            <a:avLst/>
          </a:prstGeom>
        </p:spPr>
      </p:pic>
      <p:cxnSp>
        <p:nvCxnSpPr>
          <p:cNvPr id="13446" name="直線矢印コネクタ 13445">
            <a:extLst>
              <a:ext uri="{FF2B5EF4-FFF2-40B4-BE49-F238E27FC236}">
                <a16:creationId xmlns:a16="http://schemas.microsoft.com/office/drawing/2014/main" id="{A7D29AB1-E14A-CC5E-2E8A-A805ADD84D3D}"/>
              </a:ext>
            </a:extLst>
          </p:cNvPr>
          <p:cNvCxnSpPr>
            <a:cxnSpLocks/>
          </p:cNvCxnSpPr>
          <p:nvPr/>
        </p:nvCxnSpPr>
        <p:spPr>
          <a:xfrm flipH="1" flipV="1">
            <a:off x="2830072" y="10157090"/>
            <a:ext cx="7110353" cy="6514949"/>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sp>
        <p:nvSpPr>
          <p:cNvPr id="3" name="テキスト ボックス 2">
            <a:extLst>
              <a:ext uri="{FF2B5EF4-FFF2-40B4-BE49-F238E27FC236}">
                <a16:creationId xmlns:a16="http://schemas.microsoft.com/office/drawing/2014/main" id="{EE2A6F40-031E-84F9-D7EA-C7942201DE82}"/>
              </a:ext>
            </a:extLst>
          </p:cNvPr>
          <p:cNvSpPr txBox="1"/>
          <p:nvPr/>
        </p:nvSpPr>
        <p:spPr>
          <a:xfrm>
            <a:off x="22840827" y="319907"/>
            <a:ext cx="6938118" cy="1015663"/>
          </a:xfrm>
          <a:prstGeom prst="rect">
            <a:avLst/>
          </a:prstGeom>
          <a:noFill/>
        </p:spPr>
        <p:txBody>
          <a:bodyPr wrap="none" rtlCol="0">
            <a:spAutoFit/>
          </a:bodyPr>
          <a:lstStyle/>
          <a:p>
            <a:r>
              <a:rPr kumimoji="1" lang="en-US" altLang="ja-JP" sz="6000" b="1" dirty="0">
                <a:latin typeface="Times" pitchFamily="2" charset="0"/>
              </a:rPr>
              <a:t>OPID:PO09  PID:38</a:t>
            </a:r>
            <a:endParaRPr kumimoji="1" lang="ja-JP" altLang="en-US" sz="6000" b="1">
              <a:latin typeface="Times" pitchFamily="2" charset="0"/>
            </a:endParaRPr>
          </a:p>
        </p:txBody>
      </p:sp>
      <p:sp>
        <p:nvSpPr>
          <p:cNvPr id="8" name="テキスト ボックス 7">
            <a:extLst>
              <a:ext uri="{FF2B5EF4-FFF2-40B4-BE49-F238E27FC236}">
                <a16:creationId xmlns:a16="http://schemas.microsoft.com/office/drawing/2014/main" id="{C310BF15-B3F3-5E5A-4591-FC479F5B58D2}"/>
              </a:ext>
            </a:extLst>
          </p:cNvPr>
          <p:cNvSpPr txBox="1"/>
          <p:nvPr/>
        </p:nvSpPr>
        <p:spPr>
          <a:xfrm>
            <a:off x="1406393" y="23553318"/>
            <a:ext cx="27984365" cy="6863417"/>
          </a:xfrm>
          <a:prstGeom prst="rect">
            <a:avLst/>
          </a:prstGeom>
          <a:noFill/>
        </p:spPr>
        <p:txBody>
          <a:bodyPr wrap="square" rtlCol="0">
            <a:spAutoFit/>
          </a:bodyPr>
          <a:lstStyle/>
          <a:p>
            <a:pPr marL="342900" lvl="0" indent="-342900" algn="just">
              <a:buFont typeface="Symbol" pitchFamily="2" charset="2"/>
              <a:buChar char=""/>
              <a:tabLst>
                <a:tab pos="218440" algn="l"/>
                <a:tab pos="247015" algn="l"/>
              </a:tabLst>
            </a:pPr>
            <a:r>
              <a:rPr lang="en-US" altLang="ja-JP" sz="4000" b="1" dirty="0">
                <a:effectLst/>
                <a:latin typeface="Times New Roman" panose="02020603050405020304" pitchFamily="18" charset="0"/>
                <a:ea typeface="ＭＳ 明朝" panose="02020609040205080304" pitchFamily="49" charset="-128"/>
              </a:rPr>
              <a:t>Modularization of local/central PLC system.</a:t>
            </a:r>
            <a:endParaRPr lang="ja-JP" altLang="ja-JP" sz="4000">
              <a:effectLst/>
              <a:latin typeface="Times New Roman" panose="02020603050405020304" pitchFamily="18" charset="0"/>
              <a:ea typeface="ＭＳ 明朝" panose="02020609040205080304" pitchFamily="49" charset="-128"/>
            </a:endParaRPr>
          </a:p>
          <a:p>
            <a:pPr marL="248285" indent="-128270" algn="just">
              <a:tabLst>
                <a:tab pos="218440" algn="l"/>
                <a:tab pos="533400" algn="l"/>
              </a:tabLst>
            </a:pPr>
            <a:r>
              <a:rPr lang="en-US" altLang="ja-JP" sz="4000" dirty="0">
                <a:effectLst/>
                <a:latin typeface="Times New Roman" panose="02020603050405020304" pitchFamily="18" charset="0"/>
                <a:ea typeface="ＭＳ 明朝" panose="02020609040205080304" pitchFamily="49" charset="-128"/>
              </a:rPr>
              <a:t>  PLCs of each local control room and CCR are exchanging only logic signals through the optical fiber. The PLC system can mix a plurality of vendor models. </a:t>
            </a:r>
            <a:endParaRPr lang="ja-JP" altLang="ja-JP" sz="4000">
              <a:effectLst/>
              <a:latin typeface="Times New Roman" panose="02020603050405020304" pitchFamily="18" charset="0"/>
              <a:ea typeface="ＭＳ 明朝" panose="02020609040205080304" pitchFamily="49" charset="-128"/>
            </a:endParaRPr>
          </a:p>
          <a:p>
            <a:pPr marL="342900" lvl="0" indent="-342900" algn="just">
              <a:buFont typeface="Symbol" pitchFamily="2" charset="2"/>
              <a:buChar char=""/>
              <a:tabLst>
                <a:tab pos="218440" algn="l"/>
                <a:tab pos="247015" algn="l"/>
              </a:tabLst>
            </a:pPr>
            <a:r>
              <a:rPr lang="en-US" altLang="ja-JP" sz="4000" b="1" dirty="0">
                <a:effectLst/>
                <a:latin typeface="Times New Roman" panose="02020603050405020304" pitchFamily="18" charset="0"/>
                <a:ea typeface="ＭＳ 明朝" panose="02020609040205080304" pitchFamily="49" charset="-128"/>
              </a:rPr>
              <a:t>The access control system </a:t>
            </a:r>
            <a:r>
              <a:rPr lang="en-US" altLang="ja-JP" sz="4000" b="1" dirty="0">
                <a:latin typeface="Times New Roman" panose="02020603050405020304" pitchFamily="18" charset="0"/>
                <a:ea typeface="ＭＳ 明朝" panose="02020609040205080304" pitchFamily="49" charset="-128"/>
              </a:rPr>
              <a:t>(C</a:t>
            </a:r>
            <a:r>
              <a:rPr lang="en-US" altLang="ja-JP" sz="4000" b="1" dirty="0">
                <a:effectLst/>
                <a:latin typeface="Times New Roman" panose="02020603050405020304" pitchFamily="18" charset="0"/>
                <a:ea typeface="ＭＳ 明朝" panose="02020609040205080304" pitchFamily="49" charset="-128"/>
              </a:rPr>
              <a:t>onfigured independently from the main PPS)</a:t>
            </a:r>
          </a:p>
          <a:p>
            <a:pPr lvl="0" algn="just">
              <a:tabLst>
                <a:tab pos="218440" algn="l"/>
                <a:tab pos="247015" algn="l"/>
              </a:tabLst>
            </a:pPr>
            <a:r>
              <a:rPr lang="ja-JP" altLang="en-US" sz="4000">
                <a:latin typeface="Times New Roman" panose="02020603050405020304" pitchFamily="18" charset="0"/>
                <a:ea typeface="ＭＳ 明朝" panose="02020609040205080304" pitchFamily="49" charset="-128"/>
              </a:rPr>
              <a:t>　</a:t>
            </a:r>
            <a:r>
              <a:rPr lang="en-US" altLang="ja-JP" sz="4000" dirty="0">
                <a:effectLst/>
                <a:latin typeface="Times New Roman" panose="02020603050405020304" pitchFamily="18" charset="0"/>
                <a:ea typeface="ＭＳ 明朝" panose="02020609040205080304" pitchFamily="49" charset="-128"/>
              </a:rPr>
              <a:t>It communicates with the main PPS by the logic signal, it can be updated separately from the main PPS. </a:t>
            </a:r>
            <a:endParaRPr lang="ja-JP" altLang="ja-JP" sz="4000">
              <a:effectLst/>
              <a:latin typeface="Times New Roman" panose="02020603050405020304" pitchFamily="18" charset="0"/>
              <a:ea typeface="ＭＳ 明朝" panose="02020609040205080304" pitchFamily="49" charset="-128"/>
            </a:endParaRPr>
          </a:p>
          <a:p>
            <a:pPr marL="342900" lvl="0" indent="-342900" algn="just">
              <a:buFont typeface="Symbol" pitchFamily="2" charset="2"/>
              <a:buChar char=""/>
              <a:tabLst>
                <a:tab pos="218440" algn="l"/>
                <a:tab pos="247015" algn="l"/>
              </a:tabLst>
            </a:pPr>
            <a:r>
              <a:rPr lang="en-US" altLang="ja-JP" sz="4000" b="1" dirty="0">
                <a:effectLst/>
                <a:latin typeface="Times New Roman" panose="02020603050405020304" pitchFamily="18" charset="0"/>
                <a:ea typeface="ＭＳ 明朝" panose="02020609040205080304" pitchFamily="49" charset="-128"/>
              </a:rPr>
              <a:t>The monitoring system </a:t>
            </a:r>
            <a:r>
              <a:rPr lang="en-US" altLang="ja-JP" sz="4000" b="1" dirty="0">
                <a:latin typeface="Times New Roman" panose="02020603050405020304" pitchFamily="18" charset="0"/>
                <a:ea typeface="ＭＳ 明朝" panose="02020609040205080304" pitchFamily="49" charset="-128"/>
              </a:rPr>
              <a:t>( S</a:t>
            </a:r>
            <a:r>
              <a:rPr lang="en-US" altLang="ja-JP" sz="4000" b="1" dirty="0">
                <a:effectLst/>
                <a:latin typeface="Times New Roman" panose="02020603050405020304" pitchFamily="18" charset="0"/>
                <a:ea typeface="ＭＳ 明朝" panose="02020609040205080304" pitchFamily="49" charset="-128"/>
              </a:rPr>
              <a:t>eparated from interlock system )</a:t>
            </a:r>
            <a:endParaRPr lang="ja-JP" altLang="ja-JP" sz="4000" b="1">
              <a:effectLst/>
              <a:latin typeface="Times New Roman" panose="02020603050405020304" pitchFamily="18" charset="0"/>
              <a:ea typeface="ＭＳ 明朝" panose="02020609040205080304" pitchFamily="49" charset="-128"/>
            </a:endParaRPr>
          </a:p>
          <a:p>
            <a:pPr marL="248285" indent="-128270" algn="just">
              <a:tabLst>
                <a:tab pos="218440" algn="l"/>
                <a:tab pos="533400" algn="l"/>
              </a:tabLst>
            </a:pPr>
            <a:r>
              <a:rPr lang="en-US" altLang="ja-JP" sz="4000" dirty="0">
                <a:effectLst/>
                <a:latin typeface="Times New Roman" panose="02020603050405020304" pitchFamily="18" charset="0"/>
                <a:ea typeface="ＭＳ 明朝" panose="02020609040205080304" pitchFamily="49" charset="-128"/>
              </a:rPr>
              <a:t>  The reliability of the interlock system must be very high and have to be constructed as the level of hard wire. But </a:t>
            </a:r>
            <a:r>
              <a:rPr lang="ja-JP" altLang="ja-JP" sz="4000">
                <a:effectLst/>
                <a:latin typeface="Times New Roman" panose="02020603050405020304" pitchFamily="18" charset="0"/>
                <a:ea typeface="ＭＳ 明朝" panose="02020609040205080304" pitchFamily="49" charset="-128"/>
              </a:rPr>
              <a:t>the reliability of the monitoring system is a little more acceptable and can be constructed with various technologies such as networks and server computer</a:t>
            </a:r>
            <a:r>
              <a:rPr lang="en-US" altLang="ja-JP" sz="4000" dirty="0">
                <a:effectLst/>
                <a:latin typeface="Times New Roman" panose="02020603050405020304" pitchFamily="18" charset="0"/>
                <a:ea typeface="ＭＳ 明朝" panose="02020609040205080304" pitchFamily="49" charset="-128"/>
              </a:rPr>
              <a:t>s</a:t>
            </a:r>
            <a:r>
              <a:rPr lang="ja-JP" altLang="ja-JP" sz="4000">
                <a:effectLst/>
                <a:latin typeface="Times New Roman" panose="02020603050405020304" pitchFamily="18" charset="0"/>
                <a:ea typeface="ＭＳ 明朝" panose="02020609040205080304" pitchFamily="49" charset="-128"/>
              </a:rPr>
              <a:t>.</a:t>
            </a:r>
          </a:p>
          <a:p>
            <a:pPr marL="342900" lvl="0" indent="-342900" algn="just">
              <a:buFont typeface="Symbol" pitchFamily="2" charset="2"/>
              <a:buChar char=""/>
              <a:tabLst>
                <a:tab pos="218440" algn="l"/>
                <a:tab pos="247015" algn="l"/>
              </a:tabLst>
            </a:pPr>
            <a:r>
              <a:rPr lang="en-US" altLang="ja-JP" sz="4000" b="1" dirty="0">
                <a:effectLst/>
                <a:latin typeface="Times New Roman" panose="02020603050405020304" pitchFamily="18" charset="0"/>
                <a:ea typeface="ＭＳ 明朝" panose="02020609040205080304" pitchFamily="49" charset="-128"/>
              </a:rPr>
              <a:t>Pilot system for logic debugging</a:t>
            </a:r>
            <a:endParaRPr lang="ja-JP" altLang="ja-JP" sz="4000">
              <a:effectLst/>
              <a:latin typeface="Times New Roman" panose="02020603050405020304" pitchFamily="18" charset="0"/>
              <a:ea typeface="ＭＳ 明朝" panose="02020609040205080304" pitchFamily="49" charset="-128"/>
            </a:endParaRPr>
          </a:p>
          <a:p>
            <a:pPr marL="248285" indent="-128270" algn="just">
              <a:tabLst>
                <a:tab pos="218440" algn="l"/>
                <a:tab pos="533400" algn="l"/>
              </a:tabLst>
            </a:pPr>
            <a:r>
              <a:rPr lang="en-US" altLang="ja-JP" sz="4000" dirty="0">
                <a:effectLst/>
                <a:latin typeface="Times New Roman" panose="02020603050405020304" pitchFamily="18" charset="0"/>
                <a:ea typeface="ＭＳ 明朝" panose="02020609040205080304" pitchFamily="49" charset="-128"/>
              </a:rPr>
              <a:t>  The programing and its verification has been done with simulation system. All input and output are simulated with PLC internal relay. Input operations and status monitor has been made through EPICS frame work. </a:t>
            </a:r>
            <a:endParaRPr kumimoji="1" lang="ja-JP" altLang="en-US"/>
          </a:p>
        </p:txBody>
      </p:sp>
      <p:sp>
        <p:nvSpPr>
          <p:cNvPr id="15" name="正方形/長方形 14">
            <a:extLst>
              <a:ext uri="{FF2B5EF4-FFF2-40B4-BE49-F238E27FC236}">
                <a16:creationId xmlns:a16="http://schemas.microsoft.com/office/drawing/2014/main" id="{F641CD25-B6BC-CF89-CD75-AB04156D86FA}"/>
              </a:ext>
            </a:extLst>
          </p:cNvPr>
          <p:cNvSpPr>
            <a:spLocks noChangeArrowheads="1"/>
          </p:cNvSpPr>
          <p:nvPr/>
        </p:nvSpPr>
        <p:spPr bwMode="auto">
          <a:xfrm>
            <a:off x="1018207" y="23265592"/>
            <a:ext cx="28760738" cy="7296383"/>
          </a:xfrm>
          <a:prstGeom prst="rect">
            <a:avLst/>
          </a:prstGeom>
          <a:noFill/>
          <a:ln w="38100">
            <a:solidFill>
              <a:srgbClr val="92D050"/>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a:defRPr kumimoji="1" sz="8200">
                <a:solidFill>
                  <a:schemeClr val="tx1"/>
                </a:solidFill>
                <a:latin typeface="Calibri" panose="020F0502020204030204" pitchFamily="34" charset="0"/>
                <a:ea typeface="ＭＳ Ｐゴシック" panose="020B0600070205080204" pitchFamily="34" charset="-128"/>
              </a:defRPr>
            </a:lvl1pPr>
            <a:lvl2pPr marL="37931725" indent="-37474525">
              <a:defRPr kumimoji="1" sz="8200">
                <a:solidFill>
                  <a:schemeClr val="tx1"/>
                </a:solidFill>
                <a:latin typeface="Calibri" panose="020F0502020204030204" pitchFamily="34" charset="0"/>
                <a:ea typeface="ＭＳ Ｐゴシック" panose="020B0600070205080204" pitchFamily="34" charset="-128"/>
              </a:defRPr>
            </a:lvl2pPr>
            <a:lvl3pPr>
              <a:defRPr kumimoji="1" sz="8200">
                <a:solidFill>
                  <a:schemeClr val="tx1"/>
                </a:solidFill>
                <a:latin typeface="Calibri" panose="020F0502020204030204" pitchFamily="34" charset="0"/>
                <a:ea typeface="ＭＳ Ｐゴシック" panose="020B0600070205080204" pitchFamily="34" charset="-128"/>
              </a:defRPr>
            </a:lvl3pPr>
            <a:lvl4pPr>
              <a:defRPr kumimoji="1" sz="8200">
                <a:solidFill>
                  <a:schemeClr val="tx1"/>
                </a:solidFill>
                <a:latin typeface="Calibri" panose="020F0502020204030204" pitchFamily="34" charset="0"/>
                <a:ea typeface="ＭＳ Ｐゴシック" panose="020B0600070205080204" pitchFamily="34" charset="-128"/>
              </a:defRPr>
            </a:lvl4pPr>
            <a:lvl5pPr>
              <a:defRPr kumimoji="1" sz="8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kumimoji="1" sz="8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kumimoji="1" sz="8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kumimoji="1" sz="8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kumimoji="1" sz="8200">
                <a:solidFill>
                  <a:schemeClr val="tx1"/>
                </a:solidFill>
                <a:latin typeface="Calibri" panose="020F0502020204030204" pitchFamily="34" charset="0"/>
                <a:ea typeface="ＭＳ Ｐゴシック" panose="020B0600070205080204" pitchFamily="34" charset="-128"/>
              </a:defRPr>
            </a:lvl9pPr>
          </a:lstStyle>
          <a:p>
            <a:pPr algn="ctr"/>
            <a:endParaRPr lang="ja-JP" altLang="en-US">
              <a:solidFill>
                <a:srgbClr val="FFFFFF"/>
              </a:solidFill>
            </a:endParaRPr>
          </a:p>
        </p:txBody>
      </p:sp>
      <p:sp>
        <p:nvSpPr>
          <p:cNvPr id="13493" name="テキスト ボックス 13492">
            <a:extLst>
              <a:ext uri="{FF2B5EF4-FFF2-40B4-BE49-F238E27FC236}">
                <a16:creationId xmlns:a16="http://schemas.microsoft.com/office/drawing/2014/main" id="{68779183-9BDF-085F-E321-10A4FB6FD023}"/>
              </a:ext>
            </a:extLst>
          </p:cNvPr>
          <p:cNvSpPr txBox="1"/>
          <p:nvPr/>
        </p:nvSpPr>
        <p:spPr>
          <a:xfrm>
            <a:off x="14566605" y="31989718"/>
            <a:ext cx="7906145" cy="3539430"/>
          </a:xfrm>
          <a:prstGeom prst="rect">
            <a:avLst/>
          </a:prstGeom>
          <a:noFill/>
        </p:spPr>
        <p:txBody>
          <a:bodyPr wrap="square" rtlCol="0">
            <a:spAutoFit/>
          </a:bodyPr>
          <a:lstStyle/>
          <a:p>
            <a:pPr indent="118745" algn="just"/>
            <a:r>
              <a:rPr lang="en-US" altLang="ja-JP" sz="3200" b="1" i="1" kern="800" dirty="0">
                <a:effectLst/>
                <a:latin typeface="Times" pitchFamily="2" charset="0"/>
                <a:ea typeface="ＭＳ 明朝" panose="02020609040205080304" pitchFamily="49" charset="-128"/>
                <a:cs typeface="Times New Roman" panose="02020603050405020304" pitchFamily="18" charset="0"/>
              </a:rPr>
              <a:t>PLC &amp; EPICS System</a:t>
            </a:r>
          </a:p>
          <a:p>
            <a:pPr indent="118745" algn="just"/>
            <a:r>
              <a:rPr lang="en-US" altLang="ja-JP" sz="3200" kern="800" dirty="0">
                <a:latin typeface="Times" pitchFamily="2" charset="0"/>
                <a:ea typeface="ＭＳ 明朝" panose="02020609040205080304" pitchFamily="49" charset="-128"/>
                <a:cs typeface="Times New Roman" panose="02020603050405020304" pitchFamily="18" charset="0"/>
              </a:rPr>
              <a:t>1</a:t>
            </a:r>
            <a:r>
              <a:rPr lang="en-US" altLang="ja-JP" sz="3200" kern="800" dirty="0">
                <a:effectLst/>
                <a:latin typeface="Times" pitchFamily="2" charset="0"/>
                <a:ea typeface="ＭＳ 明朝" panose="02020609040205080304" pitchFamily="49" charset="-128"/>
                <a:cs typeface="Times New Roman" panose="02020603050405020304" pitchFamily="18" charset="0"/>
              </a:rPr>
              <a:t>:</a:t>
            </a:r>
            <a:r>
              <a:rPr lang="ja-JP" altLang="ja-JP" sz="3200" kern="800">
                <a:effectLst/>
                <a:latin typeface="Times" pitchFamily="2" charset="0"/>
                <a:ea typeface="ＭＳ 明朝" panose="02020609040205080304" pitchFamily="49" charset="-128"/>
                <a:cs typeface="Times New Roman" panose="02020603050405020304" pitchFamily="18" charset="0"/>
              </a:rPr>
              <a:t>Yokogawa Electric FA-M3V Leading Edge Controller</a:t>
            </a:r>
            <a:endParaRPr lang="en-US" altLang="ja-JP" sz="3200" kern="800" dirty="0">
              <a:effectLst/>
              <a:latin typeface="Times" pitchFamily="2" charset="0"/>
              <a:ea typeface="ＭＳ 明朝" panose="02020609040205080304" pitchFamily="49" charset="-128"/>
              <a:cs typeface="Times New Roman" panose="02020603050405020304" pitchFamily="18" charset="0"/>
            </a:endParaRPr>
          </a:p>
          <a:p>
            <a:pPr indent="118745" algn="just"/>
            <a:r>
              <a:rPr lang="en-US" altLang="ja-JP" sz="3200" kern="800" dirty="0">
                <a:latin typeface="Times" pitchFamily="2" charset="0"/>
                <a:ea typeface="ＭＳ 明朝" panose="02020609040205080304" pitchFamily="49" charset="-128"/>
                <a:cs typeface="Times New Roman" panose="02020603050405020304" pitchFamily="18" charset="0"/>
              </a:rPr>
              <a:t>2: Network</a:t>
            </a:r>
          </a:p>
          <a:p>
            <a:pPr indent="118745" algn="just"/>
            <a:r>
              <a:rPr lang="en-US" altLang="ja-JP" sz="3200" kern="800" dirty="0">
                <a:latin typeface="Times" pitchFamily="2" charset="0"/>
                <a:ea typeface="ＭＳ 明朝" panose="02020609040205080304" pitchFamily="49" charset="-128"/>
                <a:cs typeface="Times New Roman" panose="02020603050405020304" pitchFamily="18" charset="0"/>
              </a:rPr>
              <a:t>(1)</a:t>
            </a:r>
            <a:r>
              <a:rPr lang="en-US" altLang="ja-JP" sz="3200" kern="800" dirty="0">
                <a:effectLst/>
                <a:latin typeface="Times" pitchFamily="2" charset="0"/>
                <a:ea typeface="ＭＳ 明朝" panose="02020609040205080304" pitchFamily="49" charset="-128"/>
                <a:cs typeface="Times New Roman" panose="02020603050405020304" pitchFamily="18" charset="0"/>
              </a:rPr>
              <a:t> </a:t>
            </a:r>
            <a:r>
              <a:rPr lang="en-US" altLang="ja-JP" sz="3200" kern="800" dirty="0">
                <a:latin typeface="Times" pitchFamily="2" charset="0"/>
                <a:ea typeface="ＭＳ 明朝" panose="02020609040205080304" pitchFamily="49" charset="-128"/>
                <a:cs typeface="Times New Roman" panose="02020603050405020304" pitchFamily="18" charset="0"/>
              </a:rPr>
              <a:t>Safety Net : D</a:t>
            </a:r>
            <a:r>
              <a:rPr lang="en-US" altLang="ja-JP" sz="3200" kern="800" dirty="0">
                <a:effectLst/>
                <a:latin typeface="Times" pitchFamily="2" charset="0"/>
                <a:ea typeface="ＭＳ 明朝" panose="02020609040205080304" pitchFamily="49" charset="-128"/>
                <a:cs typeface="Times New Roman" panose="02020603050405020304" pitchFamily="18" charset="0"/>
              </a:rPr>
              <a:t>ownload the rudder program.</a:t>
            </a:r>
          </a:p>
          <a:p>
            <a:pPr indent="118745" algn="just"/>
            <a:r>
              <a:rPr lang="en-US" altLang="ja-JP" sz="3200" kern="800" dirty="0">
                <a:latin typeface="Times" pitchFamily="2" charset="0"/>
                <a:ea typeface="ＭＳ 明朝" panose="02020609040205080304" pitchFamily="49" charset="-128"/>
                <a:cs typeface="Times New Roman" panose="02020603050405020304" pitchFamily="18" charset="0"/>
              </a:rPr>
              <a:t>(2)</a:t>
            </a:r>
            <a:r>
              <a:rPr lang="en-US" altLang="ja-JP" sz="3200" kern="800" dirty="0">
                <a:effectLst/>
                <a:latin typeface="Times" pitchFamily="2" charset="0"/>
                <a:ea typeface="ＭＳ 明朝" panose="02020609040205080304" pitchFamily="49" charset="-128"/>
                <a:cs typeface="Times New Roman" panose="02020603050405020304" pitchFamily="18" charset="0"/>
              </a:rPr>
              <a:t>FL-Net : Status Monitoring </a:t>
            </a:r>
          </a:p>
          <a:p>
            <a:pPr indent="118745" algn="just"/>
            <a:r>
              <a:rPr lang="en-US" altLang="ja-JP" sz="3200" kern="800" dirty="0">
                <a:latin typeface="Times" pitchFamily="2" charset="0"/>
                <a:ea typeface="ＭＳ 明朝" panose="02020609040205080304" pitchFamily="49" charset="-128"/>
                <a:cs typeface="Times New Roman" panose="02020603050405020304" pitchFamily="18" charset="0"/>
              </a:rPr>
              <a:t>(3) EPICS Net : Send info to EPICS System</a:t>
            </a:r>
            <a:endParaRPr lang="ja-JP" altLang="ja-JP" sz="3200" kern="800">
              <a:effectLst/>
              <a:latin typeface="Times" pitchFamily="2" charset="0"/>
              <a:ea typeface="ＭＳ 明朝" panose="02020609040205080304" pitchFamily="49" charset="-128"/>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7533</TotalTime>
  <Words>705</Words>
  <Application>Microsoft Macintosh PowerPoint</Application>
  <PresentationFormat>ユーザー設定</PresentationFormat>
  <Paragraphs>123</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ＭＳ 明朝</vt:lpstr>
      <vt:lpstr>Arial</vt:lpstr>
      <vt:lpstr>Calibri</vt:lpstr>
      <vt:lpstr>Symbol</vt:lpstr>
      <vt:lpstr>Times</vt:lpstr>
      <vt:lpstr>Times New Roman</vt:lpstr>
      <vt:lpstr>Office テーマ</vt:lpstr>
      <vt:lpstr>PowerPoint プレゼンテーション</vt:lpstr>
    </vt:vector>
  </TitlesOfParts>
  <Company>kek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t mimashi</dc:creator>
  <cp:lastModifiedBy>三増俊広</cp:lastModifiedBy>
  <cp:revision>49</cp:revision>
  <cp:lastPrinted>2023-04-27T12:02:01Z</cp:lastPrinted>
  <dcterms:created xsi:type="dcterms:W3CDTF">2010-05-22T11:42:03Z</dcterms:created>
  <dcterms:modified xsi:type="dcterms:W3CDTF">2023-09-09T03:13:17Z</dcterms:modified>
</cp:coreProperties>
</file>