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254158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16" userDrawn="1">
          <p15:clr>
            <a:srgbClr val="A4A3A4"/>
          </p15:clr>
        </p15:guide>
        <p15:guide id="2" pos="80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86D"/>
    <a:srgbClr val="1A696D"/>
    <a:srgbClr val="941100"/>
    <a:srgbClr val="009193"/>
    <a:srgbClr val="DBEDED"/>
    <a:srgbClr val="FAFEFE"/>
    <a:srgbClr val="2DAC88"/>
    <a:srgbClr val="2AAC56"/>
    <a:srgbClr val="239A02"/>
    <a:srgbClr val="EE4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6"/>
    <p:restoredTop sz="94307"/>
  </p:normalViewPr>
  <p:slideViewPr>
    <p:cSldViewPr snapToGrid="0">
      <p:cViewPr>
        <p:scale>
          <a:sx n="54" d="100"/>
          <a:sy n="54" d="100"/>
        </p:scale>
        <p:origin x="176" y="-5848"/>
      </p:cViewPr>
      <p:guideLst>
        <p:guide orient="horz" pos="11316"/>
        <p:guide pos="80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BD603-C8E4-DE4C-AADD-EC7B4685F96C}" type="datetimeFigureOut">
              <a:rPr lang="en-JP" smtClean="0"/>
              <a:t>2024/02/19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143000"/>
            <a:ext cx="2178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825C-A3BD-9246-89B6-8189540CF3F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6908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35825C-A3BD-9246-89B6-8189540CF3F0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27885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6191" y="5891626"/>
            <a:ext cx="21603494" cy="12533242"/>
          </a:xfrm>
        </p:spPr>
        <p:txBody>
          <a:bodyPr anchor="b"/>
          <a:lstStyle>
            <a:lvl1pPr algn="ctr">
              <a:defRPr sz="166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6985" y="18908198"/>
            <a:ext cx="19061906" cy="8691601"/>
          </a:xfrm>
        </p:spPr>
        <p:txBody>
          <a:bodyPr/>
          <a:lstStyle>
            <a:lvl1pPr marL="0" indent="0" algn="ctr">
              <a:buNone/>
              <a:defRPr sz="6671"/>
            </a:lvl1pPr>
            <a:lvl2pPr marL="1270787" indent="0" algn="ctr">
              <a:buNone/>
              <a:defRPr sz="5559"/>
            </a:lvl2pPr>
            <a:lvl3pPr marL="2541575" indent="0" algn="ctr">
              <a:buNone/>
              <a:defRPr sz="5003"/>
            </a:lvl3pPr>
            <a:lvl4pPr marL="3812362" indent="0" algn="ctr">
              <a:buNone/>
              <a:defRPr sz="4447"/>
            </a:lvl4pPr>
            <a:lvl5pPr marL="5083150" indent="0" algn="ctr">
              <a:buNone/>
              <a:defRPr sz="4447"/>
            </a:lvl5pPr>
            <a:lvl6pPr marL="6353937" indent="0" algn="ctr">
              <a:buNone/>
              <a:defRPr sz="4447"/>
            </a:lvl6pPr>
            <a:lvl7pPr marL="7624724" indent="0" algn="ctr">
              <a:buNone/>
              <a:defRPr sz="4447"/>
            </a:lvl7pPr>
            <a:lvl8pPr marL="8895512" indent="0" algn="ctr">
              <a:buNone/>
              <a:defRPr sz="4447"/>
            </a:lvl8pPr>
            <a:lvl9pPr marL="10166299" indent="0" algn="ctr">
              <a:buNone/>
              <a:defRPr sz="44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E6B8-DB74-EB44-9CFA-805182ED4E8A}" type="datetimeFigureOut">
              <a:rPr lang="en-JP" smtClean="0"/>
              <a:t>2024/02/19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727-7E5C-5E4A-A3D8-A2008011983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7553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E6B8-DB74-EB44-9CFA-805182ED4E8A}" type="datetimeFigureOut">
              <a:rPr lang="en-JP" smtClean="0"/>
              <a:t>2024/02/19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727-7E5C-5E4A-A3D8-A2008011983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74704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188237" y="1916653"/>
            <a:ext cx="5480298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47343" y="1916653"/>
            <a:ext cx="16123196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E6B8-DB74-EB44-9CFA-805182ED4E8A}" type="datetimeFigureOut">
              <a:rPr lang="en-JP" smtClean="0"/>
              <a:t>2024/02/19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727-7E5C-5E4A-A3D8-A2008011983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9114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E6B8-DB74-EB44-9CFA-805182ED4E8A}" type="datetimeFigureOut">
              <a:rPr lang="en-JP" smtClean="0"/>
              <a:t>2024/02/19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727-7E5C-5E4A-A3D8-A2008011983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66525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105" y="8974945"/>
            <a:ext cx="21921192" cy="14974888"/>
          </a:xfrm>
        </p:spPr>
        <p:txBody>
          <a:bodyPr anchor="b"/>
          <a:lstStyle>
            <a:lvl1pPr>
              <a:defRPr sz="166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4105" y="24091502"/>
            <a:ext cx="21921192" cy="7874940"/>
          </a:xfrm>
        </p:spPr>
        <p:txBody>
          <a:bodyPr/>
          <a:lstStyle>
            <a:lvl1pPr marL="0" indent="0">
              <a:buNone/>
              <a:defRPr sz="6671">
                <a:solidFill>
                  <a:schemeClr val="tx1"/>
                </a:solidFill>
              </a:defRPr>
            </a:lvl1pPr>
            <a:lvl2pPr marL="1270787" indent="0">
              <a:buNone/>
              <a:defRPr sz="5559">
                <a:solidFill>
                  <a:schemeClr val="tx1">
                    <a:tint val="75000"/>
                  </a:schemeClr>
                </a:solidFill>
              </a:defRPr>
            </a:lvl2pPr>
            <a:lvl3pPr marL="2541575" indent="0">
              <a:buNone/>
              <a:defRPr sz="5003">
                <a:solidFill>
                  <a:schemeClr val="tx1">
                    <a:tint val="75000"/>
                  </a:schemeClr>
                </a:solidFill>
              </a:defRPr>
            </a:lvl3pPr>
            <a:lvl4pPr marL="3812362" indent="0">
              <a:buNone/>
              <a:defRPr sz="4447">
                <a:solidFill>
                  <a:schemeClr val="tx1">
                    <a:tint val="75000"/>
                  </a:schemeClr>
                </a:solidFill>
              </a:defRPr>
            </a:lvl4pPr>
            <a:lvl5pPr marL="5083150" indent="0">
              <a:buNone/>
              <a:defRPr sz="4447">
                <a:solidFill>
                  <a:schemeClr val="tx1">
                    <a:tint val="75000"/>
                  </a:schemeClr>
                </a:solidFill>
              </a:defRPr>
            </a:lvl5pPr>
            <a:lvl6pPr marL="6353937" indent="0">
              <a:buNone/>
              <a:defRPr sz="4447">
                <a:solidFill>
                  <a:schemeClr val="tx1">
                    <a:tint val="75000"/>
                  </a:schemeClr>
                </a:solidFill>
              </a:defRPr>
            </a:lvl6pPr>
            <a:lvl7pPr marL="7624724" indent="0">
              <a:buNone/>
              <a:defRPr sz="4447">
                <a:solidFill>
                  <a:schemeClr val="tx1">
                    <a:tint val="75000"/>
                  </a:schemeClr>
                </a:solidFill>
              </a:defRPr>
            </a:lvl7pPr>
            <a:lvl8pPr marL="8895512" indent="0">
              <a:buNone/>
              <a:defRPr sz="4447">
                <a:solidFill>
                  <a:schemeClr val="tx1">
                    <a:tint val="75000"/>
                  </a:schemeClr>
                </a:solidFill>
              </a:defRPr>
            </a:lvl8pPr>
            <a:lvl9pPr marL="10166299" indent="0">
              <a:buNone/>
              <a:defRPr sz="44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E6B8-DB74-EB44-9CFA-805182ED4E8A}" type="datetimeFigureOut">
              <a:rPr lang="en-JP" smtClean="0"/>
              <a:t>2024/02/19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727-7E5C-5E4A-A3D8-A2008011983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6587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7341" y="9583264"/>
            <a:ext cx="10801747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66787" y="9583264"/>
            <a:ext cx="10801747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E6B8-DB74-EB44-9CFA-805182ED4E8A}" type="datetimeFigureOut">
              <a:rPr lang="en-JP" smtClean="0"/>
              <a:t>2024/02/19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727-7E5C-5E4A-A3D8-A2008011983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7184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652" y="1916661"/>
            <a:ext cx="21921192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0654" y="8824938"/>
            <a:ext cx="10752105" cy="4324966"/>
          </a:xfrm>
        </p:spPr>
        <p:txBody>
          <a:bodyPr anchor="b"/>
          <a:lstStyle>
            <a:lvl1pPr marL="0" indent="0">
              <a:buNone/>
              <a:defRPr sz="6671" b="1"/>
            </a:lvl1pPr>
            <a:lvl2pPr marL="1270787" indent="0">
              <a:buNone/>
              <a:defRPr sz="5559" b="1"/>
            </a:lvl2pPr>
            <a:lvl3pPr marL="2541575" indent="0">
              <a:buNone/>
              <a:defRPr sz="5003" b="1"/>
            </a:lvl3pPr>
            <a:lvl4pPr marL="3812362" indent="0">
              <a:buNone/>
              <a:defRPr sz="4447" b="1"/>
            </a:lvl4pPr>
            <a:lvl5pPr marL="5083150" indent="0">
              <a:buNone/>
              <a:defRPr sz="4447" b="1"/>
            </a:lvl5pPr>
            <a:lvl6pPr marL="6353937" indent="0">
              <a:buNone/>
              <a:defRPr sz="4447" b="1"/>
            </a:lvl6pPr>
            <a:lvl7pPr marL="7624724" indent="0">
              <a:buNone/>
              <a:defRPr sz="4447" b="1"/>
            </a:lvl7pPr>
            <a:lvl8pPr marL="8895512" indent="0">
              <a:buNone/>
              <a:defRPr sz="4447" b="1"/>
            </a:lvl8pPr>
            <a:lvl9pPr marL="10166299" indent="0">
              <a:buNone/>
              <a:defRPr sz="44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0654" y="13149904"/>
            <a:ext cx="10752105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66788" y="8824938"/>
            <a:ext cx="10805057" cy="4324966"/>
          </a:xfrm>
        </p:spPr>
        <p:txBody>
          <a:bodyPr anchor="b"/>
          <a:lstStyle>
            <a:lvl1pPr marL="0" indent="0">
              <a:buNone/>
              <a:defRPr sz="6671" b="1"/>
            </a:lvl1pPr>
            <a:lvl2pPr marL="1270787" indent="0">
              <a:buNone/>
              <a:defRPr sz="5559" b="1"/>
            </a:lvl2pPr>
            <a:lvl3pPr marL="2541575" indent="0">
              <a:buNone/>
              <a:defRPr sz="5003" b="1"/>
            </a:lvl3pPr>
            <a:lvl4pPr marL="3812362" indent="0">
              <a:buNone/>
              <a:defRPr sz="4447" b="1"/>
            </a:lvl4pPr>
            <a:lvl5pPr marL="5083150" indent="0">
              <a:buNone/>
              <a:defRPr sz="4447" b="1"/>
            </a:lvl5pPr>
            <a:lvl6pPr marL="6353937" indent="0">
              <a:buNone/>
              <a:defRPr sz="4447" b="1"/>
            </a:lvl6pPr>
            <a:lvl7pPr marL="7624724" indent="0">
              <a:buNone/>
              <a:defRPr sz="4447" b="1"/>
            </a:lvl7pPr>
            <a:lvl8pPr marL="8895512" indent="0">
              <a:buNone/>
              <a:defRPr sz="4447" b="1"/>
            </a:lvl8pPr>
            <a:lvl9pPr marL="10166299" indent="0">
              <a:buNone/>
              <a:defRPr sz="44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66788" y="13149904"/>
            <a:ext cx="10805057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E6B8-DB74-EB44-9CFA-805182ED4E8A}" type="datetimeFigureOut">
              <a:rPr lang="en-JP" smtClean="0"/>
              <a:t>2024/02/19</a:t>
            </a:fld>
            <a:endParaRPr lang="en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727-7E5C-5E4A-A3D8-A2008011983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0773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E6B8-DB74-EB44-9CFA-805182ED4E8A}" type="datetimeFigureOut">
              <a:rPr lang="en-JP" smtClean="0"/>
              <a:t>2024/02/19</a:t>
            </a:fld>
            <a:endParaRPr lang="en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727-7E5C-5E4A-A3D8-A2008011983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4423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E6B8-DB74-EB44-9CFA-805182ED4E8A}" type="datetimeFigureOut">
              <a:rPr lang="en-JP" smtClean="0"/>
              <a:t>2024/02/19</a:t>
            </a:fld>
            <a:endParaRPr lang="en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727-7E5C-5E4A-A3D8-A2008011983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43177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652" y="2399982"/>
            <a:ext cx="8197281" cy="8399939"/>
          </a:xfrm>
        </p:spPr>
        <p:txBody>
          <a:bodyPr anchor="b"/>
          <a:lstStyle>
            <a:lvl1pPr>
              <a:defRPr sz="88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5057" y="5183304"/>
            <a:ext cx="12866787" cy="25583147"/>
          </a:xfrm>
        </p:spPr>
        <p:txBody>
          <a:bodyPr/>
          <a:lstStyle>
            <a:lvl1pPr>
              <a:defRPr sz="8894"/>
            </a:lvl1pPr>
            <a:lvl2pPr>
              <a:defRPr sz="7783"/>
            </a:lvl2pPr>
            <a:lvl3pPr>
              <a:defRPr sz="6671"/>
            </a:lvl3pPr>
            <a:lvl4pPr>
              <a:defRPr sz="5559"/>
            </a:lvl4pPr>
            <a:lvl5pPr>
              <a:defRPr sz="5559"/>
            </a:lvl5pPr>
            <a:lvl6pPr>
              <a:defRPr sz="5559"/>
            </a:lvl6pPr>
            <a:lvl7pPr>
              <a:defRPr sz="5559"/>
            </a:lvl7pPr>
            <a:lvl8pPr>
              <a:defRPr sz="5559"/>
            </a:lvl8pPr>
            <a:lvl9pPr>
              <a:defRPr sz="555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0652" y="10799922"/>
            <a:ext cx="8197281" cy="20008190"/>
          </a:xfrm>
        </p:spPr>
        <p:txBody>
          <a:bodyPr/>
          <a:lstStyle>
            <a:lvl1pPr marL="0" indent="0">
              <a:buNone/>
              <a:defRPr sz="4447"/>
            </a:lvl1pPr>
            <a:lvl2pPr marL="1270787" indent="0">
              <a:buNone/>
              <a:defRPr sz="3891"/>
            </a:lvl2pPr>
            <a:lvl3pPr marL="2541575" indent="0">
              <a:buNone/>
              <a:defRPr sz="3335"/>
            </a:lvl3pPr>
            <a:lvl4pPr marL="3812362" indent="0">
              <a:buNone/>
              <a:defRPr sz="2780"/>
            </a:lvl4pPr>
            <a:lvl5pPr marL="5083150" indent="0">
              <a:buNone/>
              <a:defRPr sz="2780"/>
            </a:lvl5pPr>
            <a:lvl6pPr marL="6353937" indent="0">
              <a:buNone/>
              <a:defRPr sz="2780"/>
            </a:lvl6pPr>
            <a:lvl7pPr marL="7624724" indent="0">
              <a:buNone/>
              <a:defRPr sz="2780"/>
            </a:lvl7pPr>
            <a:lvl8pPr marL="8895512" indent="0">
              <a:buNone/>
              <a:defRPr sz="2780"/>
            </a:lvl8pPr>
            <a:lvl9pPr marL="10166299" indent="0">
              <a:buNone/>
              <a:defRPr sz="27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E6B8-DB74-EB44-9CFA-805182ED4E8A}" type="datetimeFigureOut">
              <a:rPr lang="en-JP" smtClean="0"/>
              <a:t>2024/02/19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727-7E5C-5E4A-A3D8-A2008011983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3588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652" y="2399982"/>
            <a:ext cx="8197281" cy="8399939"/>
          </a:xfrm>
        </p:spPr>
        <p:txBody>
          <a:bodyPr anchor="b"/>
          <a:lstStyle>
            <a:lvl1pPr>
              <a:defRPr sz="88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05057" y="5183304"/>
            <a:ext cx="12866787" cy="25583147"/>
          </a:xfrm>
        </p:spPr>
        <p:txBody>
          <a:bodyPr anchor="t"/>
          <a:lstStyle>
            <a:lvl1pPr marL="0" indent="0">
              <a:buNone/>
              <a:defRPr sz="8894"/>
            </a:lvl1pPr>
            <a:lvl2pPr marL="1270787" indent="0">
              <a:buNone/>
              <a:defRPr sz="7783"/>
            </a:lvl2pPr>
            <a:lvl3pPr marL="2541575" indent="0">
              <a:buNone/>
              <a:defRPr sz="6671"/>
            </a:lvl3pPr>
            <a:lvl4pPr marL="3812362" indent="0">
              <a:buNone/>
              <a:defRPr sz="5559"/>
            </a:lvl4pPr>
            <a:lvl5pPr marL="5083150" indent="0">
              <a:buNone/>
              <a:defRPr sz="5559"/>
            </a:lvl5pPr>
            <a:lvl6pPr marL="6353937" indent="0">
              <a:buNone/>
              <a:defRPr sz="5559"/>
            </a:lvl6pPr>
            <a:lvl7pPr marL="7624724" indent="0">
              <a:buNone/>
              <a:defRPr sz="5559"/>
            </a:lvl7pPr>
            <a:lvl8pPr marL="8895512" indent="0">
              <a:buNone/>
              <a:defRPr sz="5559"/>
            </a:lvl8pPr>
            <a:lvl9pPr marL="10166299" indent="0">
              <a:buNone/>
              <a:defRPr sz="555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0652" y="10799922"/>
            <a:ext cx="8197281" cy="20008190"/>
          </a:xfrm>
        </p:spPr>
        <p:txBody>
          <a:bodyPr/>
          <a:lstStyle>
            <a:lvl1pPr marL="0" indent="0">
              <a:buNone/>
              <a:defRPr sz="4447"/>
            </a:lvl1pPr>
            <a:lvl2pPr marL="1270787" indent="0">
              <a:buNone/>
              <a:defRPr sz="3891"/>
            </a:lvl2pPr>
            <a:lvl3pPr marL="2541575" indent="0">
              <a:buNone/>
              <a:defRPr sz="3335"/>
            </a:lvl3pPr>
            <a:lvl4pPr marL="3812362" indent="0">
              <a:buNone/>
              <a:defRPr sz="2780"/>
            </a:lvl4pPr>
            <a:lvl5pPr marL="5083150" indent="0">
              <a:buNone/>
              <a:defRPr sz="2780"/>
            </a:lvl5pPr>
            <a:lvl6pPr marL="6353937" indent="0">
              <a:buNone/>
              <a:defRPr sz="2780"/>
            </a:lvl6pPr>
            <a:lvl7pPr marL="7624724" indent="0">
              <a:buNone/>
              <a:defRPr sz="2780"/>
            </a:lvl7pPr>
            <a:lvl8pPr marL="8895512" indent="0">
              <a:buNone/>
              <a:defRPr sz="2780"/>
            </a:lvl8pPr>
            <a:lvl9pPr marL="10166299" indent="0">
              <a:buNone/>
              <a:defRPr sz="27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E6B8-DB74-EB44-9CFA-805182ED4E8A}" type="datetimeFigureOut">
              <a:rPr lang="en-JP" smtClean="0"/>
              <a:t>2024/02/19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727-7E5C-5E4A-A3D8-A2008011983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862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009193">
                <a:alpha val="0"/>
              </a:srgbClr>
            </a:gs>
            <a:gs pos="51000">
              <a:srgbClr val="009193">
                <a:alpha val="10000"/>
                <a:lumMod val="90000"/>
                <a:lumOff val="10000"/>
              </a:srgbClr>
            </a:gs>
            <a:gs pos="76000">
              <a:srgbClr val="009193">
                <a:alpha val="20000"/>
                <a:lumMod val="90000"/>
              </a:srgbClr>
            </a:gs>
            <a:gs pos="99000">
              <a:srgbClr val="009193">
                <a:alpha val="30000"/>
                <a:lumMod val="9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7342" y="1916661"/>
            <a:ext cx="21921192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7342" y="9583264"/>
            <a:ext cx="21921192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47341" y="33366432"/>
            <a:ext cx="571857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E6B8-DB74-EB44-9CFA-805182ED4E8A}" type="datetimeFigureOut">
              <a:rPr lang="en-JP" smtClean="0"/>
              <a:t>2024/02/19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19009" y="33366432"/>
            <a:ext cx="857785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49962" y="33366432"/>
            <a:ext cx="571857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2727-7E5C-5E4A-A3D8-A2008011983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6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541575" rtl="0" eaLnBrk="1" latinLnBrk="0" hangingPunct="1">
        <a:lnSpc>
          <a:spcPct val="90000"/>
        </a:lnSpc>
        <a:spcBef>
          <a:spcPct val="0"/>
        </a:spcBef>
        <a:buNone/>
        <a:defRPr sz="122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5394" indent="-635394" algn="l" defTabSz="2541575" rtl="0" eaLnBrk="1" latinLnBrk="0" hangingPunct="1">
        <a:lnSpc>
          <a:spcPct val="90000"/>
        </a:lnSpc>
        <a:spcBef>
          <a:spcPts val="2780"/>
        </a:spcBef>
        <a:buFont typeface="Arial" panose="020B0604020202020204" pitchFamily="34" charset="0"/>
        <a:buChar char="•"/>
        <a:defRPr sz="7783" kern="1200">
          <a:solidFill>
            <a:schemeClr val="tx1"/>
          </a:solidFill>
          <a:latin typeface="+mn-lt"/>
          <a:ea typeface="+mn-ea"/>
          <a:cs typeface="+mn-cs"/>
        </a:defRPr>
      </a:lvl1pPr>
      <a:lvl2pPr marL="1906181" indent="-635394" algn="l" defTabSz="2541575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6671" kern="1200">
          <a:solidFill>
            <a:schemeClr val="tx1"/>
          </a:solidFill>
          <a:latin typeface="+mn-lt"/>
          <a:ea typeface="+mn-ea"/>
          <a:cs typeface="+mn-cs"/>
        </a:defRPr>
      </a:lvl2pPr>
      <a:lvl3pPr marL="3176969" indent="-635394" algn="l" defTabSz="2541575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5559" kern="1200">
          <a:solidFill>
            <a:schemeClr val="tx1"/>
          </a:solidFill>
          <a:latin typeface="+mn-lt"/>
          <a:ea typeface="+mn-ea"/>
          <a:cs typeface="+mn-cs"/>
        </a:defRPr>
      </a:lvl3pPr>
      <a:lvl4pPr marL="4447756" indent="-635394" algn="l" defTabSz="2541575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5003" kern="1200">
          <a:solidFill>
            <a:schemeClr val="tx1"/>
          </a:solidFill>
          <a:latin typeface="+mn-lt"/>
          <a:ea typeface="+mn-ea"/>
          <a:cs typeface="+mn-cs"/>
        </a:defRPr>
      </a:lvl4pPr>
      <a:lvl5pPr marL="5718543" indent="-635394" algn="l" defTabSz="2541575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5003" kern="1200">
          <a:solidFill>
            <a:schemeClr val="tx1"/>
          </a:solidFill>
          <a:latin typeface="+mn-lt"/>
          <a:ea typeface="+mn-ea"/>
          <a:cs typeface="+mn-cs"/>
        </a:defRPr>
      </a:lvl5pPr>
      <a:lvl6pPr marL="6989331" indent="-635394" algn="l" defTabSz="2541575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5003" kern="1200">
          <a:solidFill>
            <a:schemeClr val="tx1"/>
          </a:solidFill>
          <a:latin typeface="+mn-lt"/>
          <a:ea typeface="+mn-ea"/>
          <a:cs typeface="+mn-cs"/>
        </a:defRPr>
      </a:lvl6pPr>
      <a:lvl7pPr marL="8260118" indent="-635394" algn="l" defTabSz="2541575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5003" kern="1200">
          <a:solidFill>
            <a:schemeClr val="tx1"/>
          </a:solidFill>
          <a:latin typeface="+mn-lt"/>
          <a:ea typeface="+mn-ea"/>
          <a:cs typeface="+mn-cs"/>
        </a:defRPr>
      </a:lvl7pPr>
      <a:lvl8pPr marL="9530906" indent="-635394" algn="l" defTabSz="2541575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5003" kern="1200">
          <a:solidFill>
            <a:schemeClr val="tx1"/>
          </a:solidFill>
          <a:latin typeface="+mn-lt"/>
          <a:ea typeface="+mn-ea"/>
          <a:cs typeface="+mn-cs"/>
        </a:defRPr>
      </a:lvl8pPr>
      <a:lvl9pPr marL="10801693" indent="-635394" algn="l" defTabSz="2541575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50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41575" rtl="0" eaLnBrk="1" latinLnBrk="0" hangingPunct="1">
        <a:defRPr sz="5003" kern="1200">
          <a:solidFill>
            <a:schemeClr val="tx1"/>
          </a:solidFill>
          <a:latin typeface="+mn-lt"/>
          <a:ea typeface="+mn-ea"/>
          <a:cs typeface="+mn-cs"/>
        </a:defRPr>
      </a:lvl1pPr>
      <a:lvl2pPr marL="1270787" algn="l" defTabSz="2541575" rtl="0" eaLnBrk="1" latinLnBrk="0" hangingPunct="1">
        <a:defRPr sz="5003" kern="1200">
          <a:solidFill>
            <a:schemeClr val="tx1"/>
          </a:solidFill>
          <a:latin typeface="+mn-lt"/>
          <a:ea typeface="+mn-ea"/>
          <a:cs typeface="+mn-cs"/>
        </a:defRPr>
      </a:lvl2pPr>
      <a:lvl3pPr marL="2541575" algn="l" defTabSz="2541575" rtl="0" eaLnBrk="1" latinLnBrk="0" hangingPunct="1">
        <a:defRPr sz="5003" kern="1200">
          <a:solidFill>
            <a:schemeClr val="tx1"/>
          </a:solidFill>
          <a:latin typeface="+mn-lt"/>
          <a:ea typeface="+mn-ea"/>
          <a:cs typeface="+mn-cs"/>
        </a:defRPr>
      </a:lvl3pPr>
      <a:lvl4pPr marL="3812362" algn="l" defTabSz="2541575" rtl="0" eaLnBrk="1" latinLnBrk="0" hangingPunct="1">
        <a:defRPr sz="5003" kern="1200">
          <a:solidFill>
            <a:schemeClr val="tx1"/>
          </a:solidFill>
          <a:latin typeface="+mn-lt"/>
          <a:ea typeface="+mn-ea"/>
          <a:cs typeface="+mn-cs"/>
        </a:defRPr>
      </a:lvl4pPr>
      <a:lvl5pPr marL="5083150" algn="l" defTabSz="2541575" rtl="0" eaLnBrk="1" latinLnBrk="0" hangingPunct="1">
        <a:defRPr sz="5003" kern="1200">
          <a:solidFill>
            <a:schemeClr val="tx1"/>
          </a:solidFill>
          <a:latin typeface="+mn-lt"/>
          <a:ea typeface="+mn-ea"/>
          <a:cs typeface="+mn-cs"/>
        </a:defRPr>
      </a:lvl5pPr>
      <a:lvl6pPr marL="6353937" algn="l" defTabSz="2541575" rtl="0" eaLnBrk="1" latinLnBrk="0" hangingPunct="1">
        <a:defRPr sz="5003" kern="1200">
          <a:solidFill>
            <a:schemeClr val="tx1"/>
          </a:solidFill>
          <a:latin typeface="+mn-lt"/>
          <a:ea typeface="+mn-ea"/>
          <a:cs typeface="+mn-cs"/>
        </a:defRPr>
      </a:lvl6pPr>
      <a:lvl7pPr marL="7624724" algn="l" defTabSz="2541575" rtl="0" eaLnBrk="1" latinLnBrk="0" hangingPunct="1">
        <a:defRPr sz="5003" kern="1200">
          <a:solidFill>
            <a:schemeClr val="tx1"/>
          </a:solidFill>
          <a:latin typeface="+mn-lt"/>
          <a:ea typeface="+mn-ea"/>
          <a:cs typeface="+mn-cs"/>
        </a:defRPr>
      </a:lvl7pPr>
      <a:lvl8pPr marL="8895512" algn="l" defTabSz="2541575" rtl="0" eaLnBrk="1" latinLnBrk="0" hangingPunct="1">
        <a:defRPr sz="5003" kern="1200">
          <a:solidFill>
            <a:schemeClr val="tx1"/>
          </a:solidFill>
          <a:latin typeface="+mn-lt"/>
          <a:ea typeface="+mn-ea"/>
          <a:cs typeface="+mn-cs"/>
        </a:defRPr>
      </a:lvl8pPr>
      <a:lvl9pPr marL="10166299" algn="l" defTabSz="2541575" rtl="0" eaLnBrk="1" latinLnBrk="0" hangingPunct="1">
        <a:defRPr sz="50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FAF0722-E01B-A952-A54D-E6A97F939BB6}"/>
              </a:ext>
            </a:extLst>
          </p:cNvPr>
          <p:cNvSpPr txBox="1"/>
          <p:nvPr/>
        </p:nvSpPr>
        <p:spPr>
          <a:xfrm>
            <a:off x="319649" y="12112157"/>
            <a:ext cx="7739131" cy="102346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b="1" dirty="0">
                <a:solidFill>
                  <a:srgbClr val="F8533D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1.	INTRODUCTION</a:t>
            </a:r>
            <a:endParaRPr lang="ja-JP" altLang="en-US" sz="3200" b="1">
              <a:solidFill>
                <a:srgbClr val="F8533D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9686B"/>
                </a:solidFill>
                <a:effectLst/>
                <a:latin typeface="Arial" panose="020B0604020202020204" pitchFamily="34" charset="0"/>
                <a:ea typeface="ArialUnicodeMS" panose="020B0604020202020204" pitchFamily="34" charset="-128"/>
                <a:cs typeface="Arial" panose="020B0604020202020204" pitchFamily="34" charset="0"/>
              </a:rPr>
              <a:t>Photonuclear data in the JENDL-5 evaluated nuclear data library [1] is obtained mainly from the experimental reaction cross-section data. The experimental neutron energy spectra are </a:t>
            </a:r>
            <a:r>
              <a:rPr lang="en-US" sz="2800" dirty="0">
                <a:solidFill>
                  <a:srgbClr val="19686B"/>
                </a:solidFill>
                <a:latin typeface="Arial" panose="020B0604020202020204" pitchFamily="34" charset="0"/>
                <a:ea typeface="ArialUnicodeMS" panose="020B0604020202020204" pitchFamily="34" charset="-128"/>
                <a:cs typeface="Arial" panose="020B0604020202020204" pitchFamily="34" charset="0"/>
              </a:rPr>
              <a:t>not yet included its evaluation process.</a:t>
            </a:r>
            <a:endParaRPr lang="en-US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9686B"/>
                </a:solidFill>
                <a:effectLst/>
                <a:latin typeface="Arial" panose="020B0604020202020204" pitchFamily="34" charset="0"/>
                <a:ea typeface="ArialUnicodeMS" panose="020B0604020202020204" pitchFamily="34" charset="-128"/>
                <a:cs typeface="Arial" panose="020B0604020202020204" pitchFamily="34" charset="0"/>
              </a:rPr>
              <a:t>Bismuth, one of the monoisotopic elements, has the available data of photoneutron energy spectra at 13 and 17 MeV photon energies given in [2–3].</a:t>
            </a:r>
            <a:r>
              <a:rPr lang="en-US" sz="2800" dirty="0">
                <a:solidFill>
                  <a:srgbClr val="1A696D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marL="25400"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93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⇒ </a:t>
            </a:r>
            <a:r>
              <a:rPr lang="en-US" sz="3200" dirty="0">
                <a:solidFill>
                  <a:srgbClr val="930F00"/>
                </a:solidFill>
                <a:latin typeface="Arial" panose="020B0604020202020204" pitchFamily="34" charset="0"/>
                <a:ea typeface="ArialUnicodeMS" panose="020B0604020202020204" pitchFamily="34" charset="-128"/>
                <a:cs typeface="Arial" panose="020B0604020202020204" pitchFamily="34" charset="0"/>
              </a:rPr>
              <a:t>Measured photoneutron energy spectra at 13 and 17 MeV photon energies are applied to the evaluation of photonuclear data for </a:t>
            </a:r>
            <a:r>
              <a:rPr lang="en-US" sz="3200" baseline="30000" dirty="0">
                <a:solidFill>
                  <a:srgbClr val="930F00"/>
                </a:solidFill>
                <a:latin typeface="Arial" panose="020B0604020202020204" pitchFamily="34" charset="0"/>
                <a:ea typeface="ArialUnicodeMS" panose="020B0604020202020204" pitchFamily="34" charset="-128"/>
                <a:cs typeface="Arial" panose="020B0604020202020204" pitchFamily="34" charset="0"/>
              </a:rPr>
              <a:t>209</a:t>
            </a:r>
            <a:r>
              <a:rPr lang="en-US" sz="3200" dirty="0">
                <a:solidFill>
                  <a:srgbClr val="930F00"/>
                </a:solidFill>
                <a:latin typeface="Arial" panose="020B0604020202020204" pitchFamily="34" charset="0"/>
                <a:ea typeface="ArialUnicodeMS" panose="020B0604020202020204" pitchFamily="34" charset="-128"/>
                <a:cs typeface="Arial" panose="020B0604020202020204" pitchFamily="34" charset="0"/>
              </a:rPr>
              <a:t>Bi.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A3EC57-10B9-4DA7-F7E7-F2AF6519C4A3}"/>
              </a:ext>
            </a:extLst>
          </p:cNvPr>
          <p:cNvSpPr txBox="1"/>
          <p:nvPr/>
        </p:nvSpPr>
        <p:spPr>
          <a:xfrm>
            <a:off x="11498143" y="33220411"/>
            <a:ext cx="12764291" cy="2641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2400" b="1" dirty="0">
                <a:solidFill>
                  <a:srgbClr val="1A686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References</a:t>
            </a:r>
            <a:endParaRPr lang="ja-JP" altLang="en-US" sz="2400" b="1">
              <a:solidFill>
                <a:srgbClr val="1A686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1A686D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[1] O. Iwamoto, N. Iwamoto, S. </a:t>
            </a:r>
            <a:r>
              <a:rPr lang="en-US" sz="2400" dirty="0" err="1">
                <a:solidFill>
                  <a:srgbClr val="1A686D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Kunieda</a:t>
            </a:r>
            <a:r>
              <a:rPr lang="en-US" sz="2400" dirty="0">
                <a:solidFill>
                  <a:srgbClr val="1A686D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et al., J. </a:t>
            </a:r>
            <a:r>
              <a:rPr lang="en-US" sz="2400" dirty="0" err="1">
                <a:solidFill>
                  <a:srgbClr val="1A686D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Nucl</a:t>
            </a:r>
            <a:r>
              <a:rPr lang="en-US" sz="2400" dirty="0">
                <a:solidFill>
                  <a:srgbClr val="1A686D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Sci. Technol., 60(1), (2023), pp. 1-60.</a:t>
            </a:r>
            <a:endParaRPr lang="en-JP" sz="2400" dirty="0">
              <a:solidFill>
                <a:srgbClr val="1A686D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1A686D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[2] T. Nguyen, T. </a:t>
            </a:r>
            <a:r>
              <a:rPr lang="en-US" sz="2400" dirty="0" err="1">
                <a:solidFill>
                  <a:srgbClr val="1A686D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Sanami</a:t>
            </a:r>
            <a:r>
              <a:rPr lang="en-US" sz="2400" dirty="0">
                <a:solidFill>
                  <a:srgbClr val="1A686D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H. Yamazaki, et al., AESJ Fall Meeting, 3N06, (2022).</a:t>
            </a:r>
            <a:endParaRPr lang="en-JP" sz="2400" dirty="0">
              <a:solidFill>
                <a:srgbClr val="1A686D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1A686D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[3] T. Nguyen, T. </a:t>
            </a:r>
            <a:r>
              <a:rPr lang="en-US" sz="2400" dirty="0" err="1">
                <a:solidFill>
                  <a:srgbClr val="1A686D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Sanami</a:t>
            </a:r>
            <a:r>
              <a:rPr lang="en-US" sz="2400" dirty="0">
                <a:solidFill>
                  <a:srgbClr val="1A686D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H. Yamazaki, et al., AESJ Fall Meeting, 3N03, (2023).</a:t>
            </a:r>
          </a:p>
          <a:p>
            <a:pPr algn="just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1A686D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[4] O. Iwamoto, et al., Nuclear Data Sheets, 131, (2016), pp 259-288.</a:t>
            </a:r>
            <a:endParaRPr lang="en-JP" sz="2400" dirty="0">
              <a:solidFill>
                <a:srgbClr val="1A686D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400" dirty="0">
                <a:solidFill>
                  <a:srgbClr val="1A686D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[5] I. Gheorghe, H. Utsunomiya, S. Katayama, et al., Phys. Rev. C, 96(4), (2017), 044604.</a:t>
            </a:r>
            <a:endParaRPr lang="en-JP" sz="2400" dirty="0">
              <a:solidFill>
                <a:srgbClr val="1A686D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A62FF8-E8AA-6788-37DB-9272A1D5F3D3}"/>
              </a:ext>
            </a:extLst>
          </p:cNvPr>
          <p:cNvSpPr txBox="1"/>
          <p:nvPr/>
        </p:nvSpPr>
        <p:spPr>
          <a:xfrm>
            <a:off x="5886639" y="882029"/>
            <a:ext cx="19790491" cy="321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JP" altLang="ja-JP" sz="6000" b="1" dirty="0">
                <a:solidFill>
                  <a:srgbClr val="1A696D"/>
                </a:solidFill>
                <a:effectLst>
                  <a:outerShdw blurRad="50800" dist="63500" dir="18900000" algn="bl" rotWithShape="0">
                    <a:srgbClr val="C00000">
                      <a:alpha val="40000"/>
                    </a:srgbClr>
                  </a:outerShdw>
                </a:effectLst>
                <a:latin typeface="Imprint MT Shadow" pitchFamily="82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Evaluation of Photonuclear Reaction Data for </a:t>
            </a:r>
            <a:r>
              <a:rPr lang="en-JP" altLang="ja-JP" sz="6000" b="1" baseline="30000" dirty="0">
                <a:solidFill>
                  <a:srgbClr val="1A696D"/>
                </a:solidFill>
                <a:effectLst>
                  <a:outerShdw blurRad="50800" dist="63500" dir="18900000" algn="bl" rotWithShape="0">
                    <a:srgbClr val="C00000">
                      <a:alpha val="40000"/>
                    </a:srgbClr>
                  </a:outerShdw>
                </a:effectLst>
                <a:latin typeface="Imprint MT Shadow" pitchFamily="82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209</a:t>
            </a:r>
            <a:r>
              <a:rPr lang="en-JP" altLang="ja-JP" sz="6000" b="1" dirty="0">
                <a:solidFill>
                  <a:srgbClr val="1A696D"/>
                </a:solidFill>
                <a:effectLst>
                  <a:outerShdw blurRad="50800" dist="63500" dir="18900000" algn="bl" rotWithShape="0">
                    <a:srgbClr val="C00000">
                      <a:alpha val="40000"/>
                    </a:srgbClr>
                  </a:outerShdw>
                </a:effectLst>
                <a:latin typeface="Imprint MT Shadow" pitchFamily="82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Bi </a:t>
            </a:r>
          </a:p>
          <a:p>
            <a:pPr algn="ctr"/>
            <a:r>
              <a:rPr lang="en-JP" altLang="ja-JP" sz="6000" b="1" dirty="0">
                <a:solidFill>
                  <a:srgbClr val="1A696D"/>
                </a:solidFill>
                <a:effectLst>
                  <a:outerShdw blurRad="50800" dist="63500" dir="18900000" algn="bl" rotWithShape="0">
                    <a:srgbClr val="C00000">
                      <a:alpha val="40000"/>
                    </a:srgbClr>
                  </a:outerShdw>
                </a:effectLst>
                <a:latin typeface="Imprint MT Shadow" pitchFamily="82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at 13 and 17 MeV photon energy</a:t>
            </a:r>
            <a:endParaRPr lang="en-US" altLang="ja-JP" sz="6000" dirty="0">
              <a:solidFill>
                <a:srgbClr val="1A696D"/>
              </a:solidFill>
              <a:effectLst>
                <a:outerShdw blurRad="50800" dist="63500" dir="18900000" algn="bl" rotWithShape="0">
                  <a:srgbClr val="C00000">
                    <a:alpha val="40000"/>
                  </a:srgbClr>
                </a:outerShdw>
              </a:effectLst>
              <a:latin typeface="Imprint MT Shadow" pitchFamily="82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lnSpc>
                <a:spcPct val="120000"/>
              </a:lnSpc>
            </a:pPr>
            <a:r>
              <a:rPr lang="en-JP" sz="3600" dirty="0">
                <a:solidFill>
                  <a:srgbClr val="1A696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*</a:t>
            </a:r>
            <a:r>
              <a:rPr lang="en-JP" sz="3600" u="sng" dirty="0">
                <a:solidFill>
                  <a:srgbClr val="1A696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T.T.H.Nguyen</a:t>
            </a:r>
            <a:r>
              <a:rPr lang="en-JP" sz="3600" baseline="30000" dirty="0">
                <a:solidFill>
                  <a:srgbClr val="1A696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JP" sz="3600" dirty="0">
                <a:solidFill>
                  <a:srgbClr val="1A696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N. Iwamoto</a:t>
            </a:r>
            <a:r>
              <a:rPr lang="en-JP" sz="3600" baseline="30000" dirty="0">
                <a:solidFill>
                  <a:srgbClr val="1A696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n-JP" sz="3600" dirty="0">
                <a:solidFill>
                  <a:srgbClr val="1A696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T.Sanami</a:t>
            </a:r>
            <a:r>
              <a:rPr lang="en-JP" sz="3600" baseline="30000" dirty="0">
                <a:solidFill>
                  <a:srgbClr val="1A696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1,3</a:t>
            </a:r>
            <a:endParaRPr lang="en-JP" sz="3600" dirty="0">
              <a:solidFill>
                <a:srgbClr val="1A696D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lnSpc>
                <a:spcPct val="120000"/>
              </a:lnSpc>
            </a:pPr>
            <a:r>
              <a:rPr lang="en-JP" sz="3600" dirty="0">
                <a:solidFill>
                  <a:srgbClr val="1A696D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(1. SOKENDAI, 2. JAEA, 3. KEK)</a:t>
            </a:r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233FD298-D38C-3ED0-EF75-B61536BE7A5D}"/>
              </a:ext>
            </a:extLst>
          </p:cNvPr>
          <p:cNvSpPr/>
          <p:nvPr/>
        </p:nvSpPr>
        <p:spPr>
          <a:xfrm rot="4504464">
            <a:off x="333128" y="-744851"/>
            <a:ext cx="6514995" cy="6434790"/>
          </a:xfrm>
          <a:prstGeom prst="triangle">
            <a:avLst>
              <a:gd name="adj" fmla="val 46696"/>
            </a:avLst>
          </a:prstGeom>
          <a:solidFill>
            <a:srgbClr val="FF2600">
              <a:alpha val="80000"/>
            </a:srgbClr>
          </a:solidFill>
          <a:ln>
            <a:noFill/>
          </a:ln>
          <a:effectLst>
            <a:outerShdw blurRad="636332" dist="794576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1FC771-57E5-E010-851E-3BECFB1FB047}"/>
              </a:ext>
            </a:extLst>
          </p:cNvPr>
          <p:cNvSpPr txBox="1"/>
          <p:nvPr/>
        </p:nvSpPr>
        <p:spPr>
          <a:xfrm>
            <a:off x="-226606" y="1750765"/>
            <a:ext cx="5982618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JP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SYMPOSIUM </a:t>
            </a:r>
          </a:p>
          <a:p>
            <a:pPr algn="ctr"/>
            <a:r>
              <a:rPr lang="en-JP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 NUCLEAR DATA </a:t>
            </a:r>
          </a:p>
          <a:p>
            <a:pPr algn="ctr"/>
            <a:r>
              <a:rPr lang="en-JP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2023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DE92FB-495F-4048-A8F5-37BDFBBBAADB}"/>
              </a:ext>
            </a:extLst>
          </p:cNvPr>
          <p:cNvSpPr txBox="1"/>
          <p:nvPr/>
        </p:nvSpPr>
        <p:spPr>
          <a:xfrm>
            <a:off x="317900" y="6642781"/>
            <a:ext cx="7739131" cy="527541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3200" b="1" dirty="0">
                <a:solidFill>
                  <a:srgbClr val="F8533D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ABSTRACT</a:t>
            </a:r>
            <a:endParaRPr lang="ja-JP" altLang="en-US" sz="3200" b="1">
              <a:solidFill>
                <a:srgbClr val="F8533D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19686B"/>
                </a:solidFill>
                <a:latin typeface="Arial" panose="020B0604020202020204" pitchFamily="34" charset="0"/>
                <a:ea typeface="ArialUnicodeMS" panose="020B0604020202020204" pitchFamily="34" charset="-128"/>
                <a:cs typeface="Arial" panose="020B0604020202020204" pitchFamily="34" charset="0"/>
              </a:rPr>
              <a:t>Experimental data on photoneutron energy spectra for </a:t>
            </a:r>
            <a:r>
              <a:rPr lang="en-US" sz="2800" baseline="30000" dirty="0">
                <a:solidFill>
                  <a:srgbClr val="19686B"/>
                </a:solidFill>
                <a:latin typeface="Arial" panose="020B0604020202020204" pitchFamily="34" charset="0"/>
                <a:ea typeface="ArialUnicodeMS" panose="020B0604020202020204" pitchFamily="34" charset="-128"/>
                <a:cs typeface="Arial" panose="020B0604020202020204" pitchFamily="34" charset="0"/>
              </a:rPr>
              <a:t>209</a:t>
            </a:r>
            <a:r>
              <a:rPr lang="en-US" sz="2800" dirty="0">
                <a:solidFill>
                  <a:srgbClr val="19686B"/>
                </a:solidFill>
                <a:latin typeface="Arial" panose="020B0604020202020204" pitchFamily="34" charset="0"/>
                <a:ea typeface="ArialUnicodeMS" panose="020B0604020202020204" pitchFamily="34" charset="-128"/>
                <a:cs typeface="Arial" panose="020B0604020202020204" pitchFamily="34" charset="0"/>
              </a:rPr>
              <a:t>Bi at 13 and 17 MeV photon energies were applied to photonuclear data evaluation using CCONE code system and the experimental reaction cross-section data. </a:t>
            </a:r>
            <a:r>
              <a:rPr lang="en-US" sz="2800" dirty="0">
                <a:solidFill>
                  <a:srgbClr val="19686B"/>
                </a:solidFill>
                <a:effectLst/>
                <a:latin typeface="Arial" panose="020B0604020202020204" pitchFamily="34" charset="0"/>
                <a:ea typeface="ArialUnicodeMS" panose="020B0604020202020204" pitchFamily="34" charset="-128"/>
                <a:cs typeface="Arial" panose="020B0604020202020204" pitchFamily="34" charset="0"/>
              </a:rPr>
              <a:t>The evaluation by the CCONE fits the spectrum at 13 MeV but doesn’t that at 17 MeV</a:t>
            </a:r>
            <a:r>
              <a:rPr lang="en-US" sz="2800" dirty="0">
                <a:solidFill>
                  <a:srgbClr val="355621"/>
                </a:solidFill>
                <a:effectLst/>
                <a:latin typeface="Arial" panose="020B0604020202020204" pitchFamily="34" charset="0"/>
                <a:ea typeface="ArialUnicodeMS" panose="020B0604020202020204" pitchFamily="34" charset="-128"/>
                <a:cs typeface="Arial" panose="020B0604020202020204" pitchFamily="34" charset="0"/>
              </a:rPr>
              <a:t>. </a:t>
            </a:r>
            <a:endParaRPr lang="en-US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22CB389-E39E-5975-7622-346F30E875C5}"/>
                  </a:ext>
                </a:extLst>
              </p:cNvPr>
              <p:cNvSpPr txBox="1"/>
              <p:nvPr/>
            </p:nvSpPr>
            <p:spPr>
              <a:xfrm>
                <a:off x="8799228" y="4842662"/>
                <a:ext cx="16487487" cy="9805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ja-JP" sz="3200" b="1" dirty="0">
                    <a:solidFill>
                      <a:srgbClr val="F8533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2. METHODOLOGY</a:t>
                </a:r>
                <a:endParaRPr lang="ja-JP" altLang="en-US" sz="3200" b="1">
                  <a:solidFill>
                    <a:srgbClr val="F8533D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JP" sz="2800" dirty="0">
                    <a:solidFill>
                      <a:srgbClr val="941100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2.1 Evaluation using the CCONE code system [4] and </a:t>
                </a:r>
                <a:r>
                  <a:rPr lang="en-US" sz="2800" dirty="0">
                    <a:solidFill>
                      <a:srgbClr val="930F00"/>
                    </a:solidFill>
                    <a:latin typeface="Arial" panose="020B0604020202020204" pitchFamily="34" charset="0"/>
                    <a:ea typeface="ArialUnicodeMS" panose="020B0604020202020204" pitchFamily="34" charset="-128"/>
                    <a:cs typeface="Arial" panose="020B0604020202020204" pitchFamily="34" charset="0"/>
                  </a:rPr>
                  <a:t>the experimental reaction cross-section data by I. Gheorghe [5].</a:t>
                </a:r>
                <a:endParaRPr lang="en-JP" sz="2800" dirty="0">
                  <a:solidFill>
                    <a:srgbClr val="941100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JP" sz="2800" dirty="0">
                    <a:solidFill>
                      <a:srgbClr val="941100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2.2 Usual procedure of photonuclear data evaluation</a:t>
                </a:r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Reproduction of reaction cross-section data</a:t>
                </a:r>
              </a:p>
              <a:p>
                <a:pPr marL="914400" lvl="1" indent="-457200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JP" sz="2800" dirty="0">
                    <a:solidFill>
                      <a:srgbClr val="1A69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Download the experimental cross-section data of (</a:t>
                </a:r>
                <a14:m>
                  <m:oMath xmlns:m="http://schemas.openxmlformats.org/officeDocument/2006/math">
                    <m:r>
                      <a:rPr lang="en-JP" sz="2800" i="1" smtClean="0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2800" b="0" i="1" smtClean="0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sz="2800" b="0" i="1" smtClean="0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JP" sz="2800" dirty="0">
                    <a:solidFill>
                      <a:srgbClr val="1A69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), (</a:t>
                </a:r>
                <a14:m>
                  <m:oMath xmlns:m="http://schemas.openxmlformats.org/officeDocument/2006/math">
                    <m:r>
                      <a:rPr lang="en-JP" sz="2800" i="1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2800" i="1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a:rPr lang="en-US" sz="2800" i="1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JP" sz="2800" dirty="0">
                    <a:solidFill>
                      <a:srgbClr val="1A69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), (</a:t>
                </a:r>
                <a14:m>
                  <m:oMath xmlns:m="http://schemas.openxmlformats.org/officeDocument/2006/math">
                    <m:r>
                      <a:rPr lang="en-JP" sz="2800" i="1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2800" i="1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𝑛𝑝</m:t>
                    </m:r>
                  </m:oMath>
                </a14:m>
                <a:r>
                  <a:rPr lang="en-JP" sz="2800" dirty="0">
                    <a:solidFill>
                      <a:srgbClr val="1A69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), (</a:t>
                </a:r>
                <a14:m>
                  <m:oMath xmlns:m="http://schemas.openxmlformats.org/officeDocument/2006/math">
                    <m:r>
                      <a:rPr lang="en-JP" sz="2800" i="1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2800" i="1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0" i="0" smtClean="0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800" i="1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sz="2800" b="0" i="1" smtClean="0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𝑛𝑝</m:t>
                    </m:r>
                  </m:oMath>
                </a14:m>
                <a:r>
                  <a:rPr lang="en-JP" sz="2800" dirty="0">
                    <a:solidFill>
                      <a:srgbClr val="1A69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) from EXFOR library.</a:t>
                </a:r>
              </a:p>
              <a:p>
                <a:pPr marL="914400" lvl="1" indent="-457200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JP" sz="2800" dirty="0">
                    <a:solidFill>
                      <a:srgbClr val="1A69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Reproduction of (</a:t>
                </a:r>
                <a14:m>
                  <m:oMath xmlns:m="http://schemas.openxmlformats.org/officeDocument/2006/math">
                    <m:r>
                      <a:rPr lang="en-JP" sz="2800" i="1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2800" i="1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a:rPr lang="en-US" sz="2800" i="1">
                        <a:solidFill>
                          <a:srgbClr val="1A696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JP" sz="2800" dirty="0">
                    <a:solidFill>
                      <a:srgbClr val="1A69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) cross-section: adjust parameters of level density and gamma strength function.</a:t>
                </a:r>
              </a:p>
              <a:p>
                <a:pPr marL="914400" lvl="1" indent="-457200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JP" sz="2800" dirty="0">
                    <a:solidFill>
                      <a:srgbClr val="1A69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Reproduction of (</a:t>
                </a:r>
                <a14:m>
                  <m:oMath xmlns:m="http://schemas.openxmlformats.org/officeDocument/2006/math">
                    <m:r>
                      <a:rPr lang="en-JP" sz="2800">
                        <a:solidFill>
                          <a:srgbClr val="1A696D"/>
                        </a:solidFill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sz="2800">
                        <a:solidFill>
                          <a:srgbClr val="1A696D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>
                        <a:solidFill>
                          <a:srgbClr val="1A696D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>
                        <a:solidFill>
                          <a:srgbClr val="1A696D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>
                        <a:solidFill>
                          <a:srgbClr val="1A696D"/>
                        </a:solidFill>
                        <a:latin typeface="Cambria Math" panose="02040503050406030204" pitchFamily="18" charset="0"/>
                      </a:rPr>
                      <m:t>𝑛𝑝</m:t>
                    </m:r>
                  </m:oMath>
                </a14:m>
                <a:r>
                  <a:rPr lang="en-JP" sz="2800" dirty="0">
                    <a:solidFill>
                      <a:srgbClr val="1A69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), (</a:t>
                </a:r>
                <a14:m>
                  <m:oMath xmlns:m="http://schemas.openxmlformats.org/officeDocument/2006/math">
                    <m:r>
                      <a:rPr lang="en-JP" sz="2800">
                        <a:solidFill>
                          <a:srgbClr val="1A696D"/>
                        </a:solidFill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sz="2800">
                        <a:solidFill>
                          <a:srgbClr val="1A696D"/>
                        </a:solidFill>
                        <a:latin typeface="Cambria Math" panose="02040503050406030204" pitchFamily="18" charset="0"/>
                      </a:rPr>
                      <m:t>,2</m:t>
                    </m:r>
                    <m:r>
                      <a:rPr lang="en-US" sz="2800">
                        <a:solidFill>
                          <a:srgbClr val="1A696D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>
                        <a:solidFill>
                          <a:srgbClr val="1A696D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800">
                        <a:solidFill>
                          <a:srgbClr val="1A696D"/>
                        </a:solidFill>
                        <a:latin typeface="Cambria Math" panose="02040503050406030204" pitchFamily="18" charset="0"/>
                      </a:rPr>
                      <m:t>𝑛𝑝</m:t>
                    </m:r>
                  </m:oMath>
                </a14:m>
                <a:r>
                  <a:rPr lang="en-JP" sz="2800" dirty="0">
                    <a:solidFill>
                      <a:srgbClr val="1A69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) cross-section: adjust the production of pre-equilibrium photoneutrons.</a:t>
                </a:r>
              </a:p>
              <a:p>
                <a:pPr lvl="1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Print out the photoneutron energy spectrum to compare with the experimental data.</a:t>
                </a:r>
              </a:p>
              <a:p>
                <a:pPr marL="0" lvl="1">
                  <a:lnSpc>
                    <a:spcPct val="150000"/>
                  </a:lnSpc>
                </a:pPr>
                <a:r>
                  <a:rPr lang="en-JP" sz="2800" dirty="0">
                    <a:solidFill>
                      <a:srgbClr val="941100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2.3 Applying the measured photoneutron energy spectra at 13 and 17 MeV photon energies: adjust the </a:t>
                </a:r>
                <a:r>
                  <a:rPr lang="en-US" sz="2800" u="sng" dirty="0">
                    <a:solidFill>
                      <a:srgbClr val="941100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multiplying factor for the single neutron average density</a:t>
                </a:r>
                <a:r>
                  <a:rPr lang="en-US" sz="2800" dirty="0">
                    <a:solidFill>
                      <a:srgbClr val="941100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941100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(n-factor) </a:t>
                </a:r>
                <a:r>
                  <a:rPr lang="en-US" sz="2800" dirty="0">
                    <a:solidFill>
                      <a:srgbClr val="941100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in the exciton model (describing the preequilibrium process).</a:t>
                </a:r>
                <a:endParaRPr lang="en-JP" sz="2800" dirty="0">
                  <a:solidFill>
                    <a:srgbClr val="941100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22CB389-E39E-5975-7622-346F30E875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9228" y="4842662"/>
                <a:ext cx="16487487" cy="9805185"/>
              </a:xfrm>
              <a:prstGeom prst="rect">
                <a:avLst/>
              </a:prstGeom>
              <a:blipFill>
                <a:blip r:embed="rId3"/>
                <a:stretch>
                  <a:fillRect l="-923" r="-615" b="-776"/>
                </a:stretch>
              </a:blipFill>
            </p:spPr>
            <p:txBody>
              <a:bodyPr/>
              <a:lstStyle/>
              <a:p>
                <a:r>
                  <a:rPr lang="en-JP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DBA344B-EFB7-781F-9751-C667E90B49FD}"/>
              </a:ext>
            </a:extLst>
          </p:cNvPr>
          <p:cNvCxnSpPr>
            <a:cxnSpLocks/>
          </p:cNvCxnSpPr>
          <p:nvPr/>
        </p:nvCxnSpPr>
        <p:spPr>
          <a:xfrm>
            <a:off x="8057031" y="4526491"/>
            <a:ext cx="15446206" cy="0"/>
          </a:xfrm>
          <a:prstGeom prst="line">
            <a:avLst/>
          </a:prstGeom>
          <a:ln w="76200">
            <a:solidFill>
              <a:srgbClr val="1A68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B0DE0903-BDFB-345D-3E96-3DDE8D6504C0}"/>
              </a:ext>
            </a:extLst>
          </p:cNvPr>
          <p:cNvSpPr/>
          <p:nvPr/>
        </p:nvSpPr>
        <p:spPr>
          <a:xfrm>
            <a:off x="10455973" y="23009515"/>
            <a:ext cx="14428706" cy="1008157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F6CFF3E-0B1F-C34F-CAAF-3C97E94B13DB}"/>
                  </a:ext>
                </a:extLst>
              </p:cNvPr>
              <p:cNvSpPr txBox="1"/>
              <p:nvPr/>
            </p:nvSpPr>
            <p:spPr>
              <a:xfrm>
                <a:off x="10606735" y="23593677"/>
                <a:ext cx="14277944" cy="94974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596900" lvl="1" indent="-571500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JP" sz="2800" dirty="0">
                    <a:solidFill>
                      <a:srgbClr val="FF0000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JP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𝛾</m:t>
                    </m:r>
                    <m:r>
                      <a:rPr lang="en-US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,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s</m:t>
                    </m:r>
                    <m:r>
                      <a:rPr lang="en-US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</m:oMath>
                </a14:m>
                <a:r>
                  <a:rPr lang="en-JP" sz="2800" dirty="0">
                    <a:solidFill>
                      <a:srgbClr val="FF0000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) cross-section:</a:t>
                </a:r>
              </a:p>
              <a:p>
                <a:pPr marL="1054100" lvl="2" indent="-571500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13 MeV photon energy: 640 mb</a:t>
                </a:r>
              </a:p>
              <a:p>
                <a:pPr marL="1054100" lvl="2" indent="-571500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17 MeV photon energy: 200 mb</a:t>
                </a:r>
              </a:p>
              <a:p>
                <a:pPr marL="596900" lvl="1" indent="-571500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FF0000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The n-factor value of 0.55 is selected based on the measured photoneutron energy spectra: </a:t>
                </a:r>
                <a:endParaRPr lang="en-JP" sz="2800" dirty="0">
                  <a:solidFill>
                    <a:srgbClr val="FF0000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endParaRPr>
              </a:p>
              <a:p>
                <a:pPr marL="1054100" lvl="2" indent="-571500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For 13 MeV photon energy (only (</a:t>
                </a:r>
                <a14:m>
                  <m:oMath xmlns:m="http://schemas.openxmlformats.org/officeDocument/2006/math">
                    <m:r>
                      <a:rPr lang="en-JP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𝛾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,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+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𝑛𝑝</m:t>
                    </m:r>
                  </m:oMath>
                </a14:m>
                <a: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)): Good reproduction for </a:t>
                </a:r>
                <a:r>
                  <a:rPr lang="en-JP" sz="2800" baseline="300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209</a:t>
                </a:r>
                <a: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Bi.</a:t>
                </a:r>
              </a:p>
              <a:p>
                <a:pPr marL="1054100" lvl="2" indent="-571500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For 17 MeV photon energy ((</a:t>
                </a:r>
                <a14:m>
                  <m:oMath xmlns:m="http://schemas.openxmlformats.org/officeDocument/2006/math">
                    <m:r>
                      <a:rPr lang="en-JP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𝛾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,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+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𝑛𝑝</m:t>
                    </m:r>
                  </m:oMath>
                </a14:m>
                <a: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) + (</a:t>
                </a:r>
                <a14:m>
                  <m:oMath xmlns:m="http://schemas.openxmlformats.org/officeDocument/2006/math">
                    <m:r>
                      <a:rPr lang="en-JP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𝛾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,2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+2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𝑛𝑝</m:t>
                    </m:r>
                  </m:oMath>
                </a14:m>
                <a: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)): the evaluation somehow can reach the experimental data for neutron above 4 MeV and underestimates for neutrons below 4 MeV.</a:t>
                </a:r>
              </a:p>
              <a:p>
                <a:pPr marL="1054100" lvl="2" indent="-571500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Good reproduction for (</a:t>
                </a:r>
                <a14:m>
                  <m:oMath xmlns:m="http://schemas.openxmlformats.org/officeDocument/2006/math">
                    <m:r>
                      <a:rPr lang="en-JP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𝛾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,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+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𝑛𝑝</m:t>
                    </m:r>
                  </m:oMath>
                </a14:m>
                <a: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) and (</a:t>
                </a:r>
                <a14:m>
                  <m:oMath xmlns:m="http://schemas.openxmlformats.org/officeDocument/2006/math">
                    <m:r>
                      <a:rPr lang="en-JP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𝛾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,2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+2</m:t>
                    </m:r>
                    <m:r>
                      <a:rPr lang="en-US" sz="2800">
                        <a:solidFill>
                          <a:srgbClr val="1A686D"/>
                        </a:solidFill>
                        <a:latin typeface="Cambria Math" panose="020405030504060302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rPr>
                      <m:t>𝑛𝑝</m:t>
                    </m:r>
                  </m:oMath>
                </a14:m>
                <a: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) for photon energies above </a:t>
                </a:r>
                <a:b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</a:br>
                <a:r>
                  <a:rPr lang="en-JP" sz="2800" dirty="0">
                    <a:solidFill>
                      <a:srgbClr val="1A686D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17 MeV.</a:t>
                </a:r>
              </a:p>
              <a:p>
                <a:pPr marL="603250" lvl="2" indent="-603250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FF0000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The same procedure should be done for other targets having photoneutron energy spectra data</a:t>
                </a:r>
                <a:r>
                  <a:rPr lang="en-JP" sz="2800" dirty="0">
                    <a:solidFill>
                      <a:srgbClr val="FF0000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F6CFF3E-0B1F-C34F-CAAF-3C97E94B1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6735" y="23593677"/>
                <a:ext cx="14277944" cy="9497408"/>
              </a:xfrm>
              <a:prstGeom prst="rect">
                <a:avLst/>
              </a:prstGeom>
              <a:blipFill>
                <a:blip r:embed="rId4"/>
                <a:stretch>
                  <a:fillRect l="-800" r="-267" b="-80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JP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>
            <a:extLst>
              <a:ext uri="{FF2B5EF4-FFF2-40B4-BE49-F238E27FC236}">
                <a16:creationId xmlns:a16="http://schemas.microsoft.com/office/drawing/2014/main" id="{E527DBC3-D950-D89A-AAC3-1E3FFB02464A}"/>
              </a:ext>
            </a:extLst>
          </p:cNvPr>
          <p:cNvSpPr/>
          <p:nvPr/>
        </p:nvSpPr>
        <p:spPr>
          <a:xfrm>
            <a:off x="14073658" y="22650765"/>
            <a:ext cx="7035800" cy="8543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1A686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D12027E-526B-E6AE-C958-66FEA802226B}"/>
              </a:ext>
            </a:extLst>
          </p:cNvPr>
          <p:cNvSpPr txBox="1"/>
          <p:nvPr/>
        </p:nvSpPr>
        <p:spPr>
          <a:xfrm>
            <a:off x="14073658" y="22620839"/>
            <a:ext cx="7035799" cy="739754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3200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3. RESULTS AND DISCUSSIONS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BBC2AB2-D3A6-2A2F-F095-E09A4A0795A5}"/>
              </a:ext>
            </a:extLst>
          </p:cNvPr>
          <p:cNvCxnSpPr>
            <a:cxnSpLocks/>
          </p:cNvCxnSpPr>
          <p:nvPr/>
        </p:nvCxnSpPr>
        <p:spPr>
          <a:xfrm>
            <a:off x="8407400" y="7010400"/>
            <a:ext cx="0" cy="15500626"/>
          </a:xfrm>
          <a:prstGeom prst="line">
            <a:avLst/>
          </a:prstGeom>
          <a:ln w="38100">
            <a:solidFill>
              <a:srgbClr val="1A69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A51DD65-30BD-E313-D7B3-4F2B6EDB73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13581" y="14620203"/>
            <a:ext cx="11858780" cy="790585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0CA3AC-A43F-B826-8832-0C6AA5EBDE7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128" t="8741" b="12309"/>
          <a:stretch/>
        </p:blipFill>
        <p:spPr>
          <a:xfrm>
            <a:off x="426213" y="22835611"/>
            <a:ext cx="9741595" cy="127027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F67A2D5-A69C-CDA3-36EE-89C28BECA118}"/>
                  </a:ext>
                </a:extLst>
              </p:cNvPr>
              <p:cNvSpPr txBox="1"/>
              <p:nvPr/>
            </p:nvSpPr>
            <p:spPr>
              <a:xfrm>
                <a:off x="6328612" y="25410695"/>
                <a:ext cx="28394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13 MeV </a:t>
                </a:r>
                <a14:m>
                  <m:oMath xmlns:m="http://schemas.openxmlformats.org/officeDocument/2006/math">
                    <m:r>
                      <a:rPr lang="en-JP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JP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F67A2D5-A69C-CDA3-36EE-89C28BECA1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612" y="25410695"/>
                <a:ext cx="2839452" cy="646331"/>
              </a:xfrm>
              <a:prstGeom prst="rect">
                <a:avLst/>
              </a:prstGeom>
              <a:blipFill>
                <a:blip r:embed="rId7"/>
                <a:stretch>
                  <a:fillRect l="-6696" t="-13462" b="-34615"/>
                </a:stretch>
              </a:blipFill>
            </p:spPr>
            <p:txBody>
              <a:bodyPr/>
              <a:lstStyle/>
              <a:p>
                <a:r>
                  <a:rPr lang="en-JP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B0FFA2-C61F-B890-F425-17D54D467DA2}"/>
                  </a:ext>
                </a:extLst>
              </p:cNvPr>
              <p:cNvSpPr txBox="1"/>
              <p:nvPr/>
            </p:nvSpPr>
            <p:spPr>
              <a:xfrm>
                <a:off x="6272176" y="29450360"/>
                <a:ext cx="28394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JP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17 MeV </a:t>
                </a:r>
                <a14:m>
                  <m:oMath xmlns:m="http://schemas.openxmlformats.org/officeDocument/2006/math">
                    <m:r>
                      <a:rPr lang="en-JP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JP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B0FFA2-C61F-B890-F425-17D54D467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176" y="29450360"/>
                <a:ext cx="2839452" cy="646331"/>
              </a:xfrm>
              <a:prstGeom prst="rect">
                <a:avLst/>
              </a:prstGeom>
              <a:blipFill>
                <a:blip r:embed="rId8"/>
                <a:stretch>
                  <a:fillRect l="-6222" t="-13462" b="-34615"/>
                </a:stretch>
              </a:blipFill>
            </p:spPr>
            <p:txBody>
              <a:bodyPr/>
              <a:lstStyle/>
              <a:p>
                <a:r>
                  <a:rPr lang="en-JP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77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12024</TotalTime>
  <Words>660</Words>
  <Application>Microsoft Macintosh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 Unicode MS</vt:lpstr>
      <vt:lpstr>Arial</vt:lpstr>
      <vt:lpstr>Calibri</vt:lpstr>
      <vt:lpstr>Calibri Light</vt:lpstr>
      <vt:lpstr>Cambria Math</vt:lpstr>
      <vt:lpstr>Imprint MT Shadow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SANAMI Toshiya</dc:creator>
  <cp:lastModifiedBy>Thuong Nguyen</cp:lastModifiedBy>
  <cp:revision>36</cp:revision>
  <dcterms:created xsi:type="dcterms:W3CDTF">2023-02-26T06:51:28Z</dcterms:created>
  <dcterms:modified xsi:type="dcterms:W3CDTF">2024-02-19T01:27:16Z</dcterms:modified>
</cp:coreProperties>
</file>