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7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6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4E8E-2E9B-466C-8518-13B480A3C557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6D2C3-5E4F-461F-AF85-1D2348A7A3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93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CB657-60FE-0B8A-4CD1-44EF6CCD2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C1470B-B368-1A68-5161-631521CB3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975C99-5056-6064-1223-B648A943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DBB33B-0F26-E698-D359-FA21F577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E20E96-594F-08B0-4AF6-4BAA63F8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1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EB7027-9A96-520B-E691-C75D2296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5253C7-ECEA-1C4F-8720-FDB3821D6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6F1197-B4F2-44D4-1B22-8D2D1AA3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107BAA-D370-A8B2-431A-CA449146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E3F64B-0F79-C3CF-1C2D-41FF8D8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78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002CD76-DB12-B326-C37B-D895FF412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ABC9F3E-C59A-4FDD-EA01-09EF459B3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E5F5BE-0E9F-C024-05DF-49999CCD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A9FA5-F199-6EA8-141E-5CF42EB8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06767A-549E-CF6B-E8A1-1072F96B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1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1561734-B0A4-42B3-9E70-D2780494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0" r="160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D11AF27-2ADC-4C6D-91A0-F7CC57FE5041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>
            <a:gsLst>
              <a:gs pos="20000">
                <a:schemeClr val="accent1">
                  <a:lumMod val="75000"/>
                </a:schemeClr>
              </a:gs>
              <a:gs pos="90000">
                <a:schemeClr val="accent1">
                  <a:lumMod val="75000"/>
                  <a:alpha val="0"/>
                </a:schemeClr>
              </a:gs>
            </a:gsLst>
            <a:lin ang="270000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3000" y="1619250"/>
            <a:ext cx="6000750" cy="19050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Presentation Title Goes Here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CCD51AF-EAC4-4FA1-9F5B-EFC832D01987}"/>
              </a:ext>
            </a:extLst>
          </p:cNvPr>
          <p:cNvSpPr>
            <a:spLocks/>
          </p:cNvSpPr>
          <p:nvPr/>
        </p:nvSpPr>
        <p:spPr>
          <a:xfrm>
            <a:off x="11058525" y="714375"/>
            <a:ext cx="190500" cy="1905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5" name="Subtitle 4"/>
          <p:cNvSpPr>
            <a:spLocks noGrp="1"/>
          </p:cNvSpPr>
          <p:nvPr>
            <p:ph type="subTitle" idx="1" hasCustomPrompt="1"/>
          </p:nvPr>
        </p:nvSpPr>
        <p:spPr>
          <a:xfrm>
            <a:off x="1143000" y="3886200"/>
            <a:ext cx="3600450" cy="723900"/>
          </a:xfrm>
          <a:prstGeom prst="round2DiagRect">
            <a:avLst>
              <a:gd name="adj1" fmla="val 33331"/>
              <a:gd name="adj2" fmla="val 0"/>
            </a:avLst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000" b="0" i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add subtitle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7A4B5C0-0DA4-4ECA-BAC5-409286B5F2C7}"/>
              </a:ext>
            </a:extLst>
          </p:cNvPr>
          <p:cNvSpPr>
            <a:spLocks/>
          </p:cNvSpPr>
          <p:nvPr/>
        </p:nvSpPr>
        <p:spPr>
          <a:xfrm>
            <a:off x="11315700" y="714375"/>
            <a:ext cx="190500" cy="190500"/>
          </a:xfrm>
          <a:prstGeom prst="ellipse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6275" y="5781674"/>
            <a:ext cx="1666875" cy="342900"/>
          </a:xfrm>
          <a:prstGeom prst="rect">
            <a:avLst/>
          </a:prstGeom>
        </p:spPr>
        <p:txBody>
          <a:bodyPr vert="horz" rtlCol="0" anchor="ctr"/>
          <a:lstStyle>
            <a:lvl1pPr marL="0" indent="0" algn="l">
              <a:lnSpc>
                <a:spcPct val="100000"/>
              </a:lnSpc>
              <a:buNone/>
              <a:defRPr lang="en-US" altLang="zh-CN" sz="1200" b="0" i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zh-CN" dirty="0"/>
              <a:t>Presenter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50" y="5781674"/>
            <a:ext cx="1514475" cy="342900"/>
          </a:xfrm>
          <a:prstGeom prst="rect">
            <a:avLst/>
          </a:prstGeom>
        </p:spPr>
        <p:txBody>
          <a:bodyPr vert="horz" rtlCol="0" anchor="ctr"/>
          <a:lstStyle>
            <a:lvl1pPr marL="0" indent="0" algn="r">
              <a:lnSpc>
                <a:spcPct val="100000"/>
              </a:lnSpc>
              <a:buNone/>
              <a:defRPr lang="en-US" altLang="zh-CN" sz="1200" b="0" i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zh-CN" dirty="0"/>
              <a:t>www.officeplus.cn</a:t>
            </a:r>
          </a:p>
        </p:txBody>
      </p:sp>
    </p:spTree>
    <p:extLst>
      <p:ext uri="{BB962C8B-B14F-4D97-AF65-F5344CB8AC3E}">
        <p14:creationId xmlns:p14="http://schemas.microsoft.com/office/powerpoint/2010/main" val="1521193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9A0D4A-7EFB-4925-8437-11A522A663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0" r="160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07D832B-826B-4C93-B82C-E01BF7B4E370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>
            <a:gsLst>
              <a:gs pos="20000">
                <a:schemeClr val="accent1">
                  <a:lumMod val="75000"/>
                </a:schemeClr>
              </a:gs>
              <a:gs pos="90000">
                <a:schemeClr val="accent1">
                  <a:lumMod val="75000"/>
                  <a:alpha val="0"/>
                </a:schemeClr>
              </a:gs>
            </a:gsLst>
            <a:lin ang="270000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3000" y="1619250"/>
            <a:ext cx="6000750" cy="19050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9E51502-62AB-466F-9146-555B9DF4FF6B}"/>
              </a:ext>
            </a:extLst>
          </p:cNvPr>
          <p:cNvSpPr>
            <a:spLocks/>
          </p:cNvSpPr>
          <p:nvPr/>
        </p:nvSpPr>
        <p:spPr>
          <a:xfrm>
            <a:off x="11058525" y="714375"/>
            <a:ext cx="190500" cy="1905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76275" y="5781674"/>
            <a:ext cx="1666875" cy="342900"/>
          </a:xfrm>
          <a:prstGeom prst="rect">
            <a:avLst/>
          </a:prstGeom>
        </p:spPr>
        <p:txBody>
          <a:bodyPr vert="horz" rtlCol="0" anchor="ctr"/>
          <a:lstStyle>
            <a:lvl1pPr marL="0" indent="0" algn="l">
              <a:lnSpc>
                <a:spcPct val="100000"/>
              </a:lnSpc>
              <a:buNone/>
              <a:defRPr lang="en-US" altLang="zh-CN" sz="1200" b="0" i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zh-CN" dirty="0"/>
              <a:t>Speaker name and title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E0255F-0606-4855-B48A-E030FD071A18}"/>
              </a:ext>
            </a:extLst>
          </p:cNvPr>
          <p:cNvSpPr>
            <a:spLocks/>
          </p:cNvSpPr>
          <p:nvPr/>
        </p:nvSpPr>
        <p:spPr>
          <a:xfrm>
            <a:off x="11315700" y="714375"/>
            <a:ext cx="190500" cy="190500"/>
          </a:xfrm>
          <a:prstGeom prst="ellipse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50" y="5781674"/>
            <a:ext cx="1514475" cy="342900"/>
          </a:xfrm>
          <a:prstGeom prst="rect">
            <a:avLst/>
          </a:prstGeom>
        </p:spPr>
        <p:txBody>
          <a:bodyPr vert="horz" rtlCol="0" anchor="ctr"/>
          <a:lstStyle>
            <a:lvl1pPr marL="0" indent="0" algn="r">
              <a:lnSpc>
                <a:spcPct val="100000"/>
              </a:lnSpc>
              <a:buNone/>
              <a:defRPr lang="en-US" altLang="zh-CN" sz="1200" b="0" i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zh-CN" dirty="0"/>
              <a:t>OfficePLUS</a:t>
            </a:r>
          </a:p>
        </p:txBody>
      </p:sp>
    </p:spTree>
    <p:extLst>
      <p:ext uri="{BB962C8B-B14F-4D97-AF65-F5344CB8AC3E}">
        <p14:creationId xmlns:p14="http://schemas.microsoft.com/office/powerpoint/2010/main" val="3714947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A69D4-0BC2-0E78-A6A0-52C8A20AB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45E8B-5FC2-995D-96B5-44B56AC6D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258ECA-2A02-EDFA-3009-DEBB7CD4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3978A5-370C-B7E0-0492-1C3A93E0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D5B6B1-C4AB-5DEE-282B-855963FF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3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68C2C5-83FF-E384-8C2C-8CF03759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1ECAD5-E13F-BC04-A332-1BD31997B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3E906D-FA8F-89F0-05EA-A95E620B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FFD065-D5F2-5D49-CF5B-C86E2474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1D0A87-A0BC-7C02-86A8-43E1D9DF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5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8945D-A8D0-5DBE-C4C3-B3772B46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E236DF-E776-7490-AD55-2011A4842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CA2B0F-35CB-8488-399D-07E6A7ACC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62EB46-49CA-5CB4-FFF1-9CFCA96B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CD0B2E-7AC8-F249-7A2A-FE0625F8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9B8CC1-28F3-07AE-28F2-16124D0C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0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947F40-0C78-4654-70F8-A5B3121C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7729E3-C764-08B5-76E5-179DEA33F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0D1854-BFA0-C678-3151-BB9C2A120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51D465B-C323-C47C-9FD1-E9E449A3C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4EA051-39BB-FF7C-B97D-D0BFA6E0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D598404-1DC4-9811-E9F5-EA88DD50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98AF46-92BA-CA10-9C73-46EFB9BE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E51BDDB-C0B4-C782-76FB-6E70FB27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86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4594C2-A87B-AF94-1AD1-F673FA24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774C02-AAB0-105A-601D-4916FA40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C3D37F6-3498-74B5-FF84-6E6EEA59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413D30-6E14-DADF-B241-0B1D24E7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1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5E5D9D-8509-23D7-556A-34303070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088B486-35A0-7C49-EB7C-ABA3B7D1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8473C8-E23E-96D8-416D-0D1BE5F2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46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58CDAD-EDEB-D89B-2D69-CC8DF552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119671-E111-37B8-7610-82A7E0DCC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F3BEE56-C0C7-4E70-4E4F-420727DC2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25D497-EEE4-E1C0-BF7F-9F8BC4B1E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D56E3A-8206-C9E5-6168-B6AB62D8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C43E67-554B-A12E-B87A-2AA0C327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44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FA3DA-990F-D532-71A7-DD1D13AB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A58A012-0C1E-FCD2-25AA-A1E87153B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EBAF024-E7CE-AA47-D119-74E2B44E9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9F261-707B-7398-8BAA-BC118FF8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12CD6-A70F-AF28-5180-16E36009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CF0C51-AB4C-D5D2-64BE-CFA765C4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4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8A59F16-3FAF-497B-F086-E10DFB57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76252B-3339-CFC8-A394-92E48A1C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800E5F-1BB6-F517-FC09-DCD4F2897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69B3-0F20-4C2B-91CF-84342184A0A6}" type="datetimeFigureOut">
              <a:rPr lang="zh-CN" altLang="en-US" smtClean="0"/>
              <a:t>2024/7/28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1E01AD-3233-7AD5-A3C1-7E088F58E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458CBB-30FB-EFDE-6499-F42A8F900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6509-0445-47E7-B5EC-AC464D44B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7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619250"/>
            <a:ext cx="6000750" cy="1113790"/>
          </a:xfrm>
        </p:spPr>
        <p:txBody>
          <a:bodyPr wrap="square">
            <a:normAutofit fontScale="90000"/>
          </a:bodyPr>
          <a:lstStyle/>
          <a:p>
            <a:r>
              <a:rPr lang="en-US" altLang="zh-CN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Introduction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05560" y="3279141"/>
            <a:ext cx="3600450" cy="1691640"/>
          </a:xfr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>
            <a:normAutofit/>
          </a:bodyPr>
          <a:lstStyle/>
          <a:p>
            <a:r>
              <a:rPr lang="en-US" altLang="zh-CN" dirty="0" err="1"/>
              <a:t>Fengyan</a:t>
            </a:r>
            <a:r>
              <a:rPr lang="en-US" altLang="zh-CN" dirty="0"/>
              <a:t> Gu</a:t>
            </a:r>
          </a:p>
          <a:p>
            <a:r>
              <a:rPr lang="zh-CN" altLang="en-US" dirty="0"/>
              <a:t>谷丰彦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48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9E57BB-D324-3B5A-C0B8-E80AD7F5E81D}"/>
              </a:ext>
            </a:extLst>
          </p:cNvPr>
          <p:cNvGrpSpPr/>
          <p:nvPr/>
        </p:nvGrpSpPr>
        <p:grpSpPr>
          <a:xfrm>
            <a:off x="1999822" y="1650723"/>
            <a:ext cx="8192355" cy="3556554"/>
            <a:chOff x="1160982" y="2202167"/>
            <a:chExt cx="5394015" cy="199108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DB636B5-2BF5-C616-7542-D43CF93DCCAC}"/>
                </a:ext>
              </a:extLst>
            </p:cNvPr>
            <p:cNvGrpSpPr/>
            <p:nvPr/>
          </p:nvGrpSpPr>
          <p:grpSpPr>
            <a:xfrm>
              <a:off x="1160982" y="2902325"/>
              <a:ext cx="1654102" cy="465223"/>
              <a:chOff x="1160982" y="2902325"/>
              <a:chExt cx="1654102" cy="465223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832FC0-C829-EE28-6F76-5A086ECCB3DE}"/>
                  </a:ext>
                </a:extLst>
              </p:cNvPr>
              <p:cNvSpPr txBox="1"/>
              <p:nvPr/>
            </p:nvSpPr>
            <p:spPr>
              <a:xfrm>
                <a:off x="1160982" y="2902325"/>
                <a:ext cx="1654102" cy="4652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ctr" anchorCtr="0">
                <a:spAutoFit/>
              </a:bodyPr>
              <a:lstStyle/>
              <a:p>
                <a:pPr algn="ctr">
                  <a:lnSpc>
                    <a:spcPct val="100000"/>
                  </a:lnSpc>
                  <a:buSzPct val="25000"/>
                </a:pPr>
                <a:r>
                  <a:rPr lang="en-US" altLang="zh-CN" sz="4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Content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58426E-6455-FBCD-7D0D-4016FFFECAA5}"/>
                </a:ext>
              </a:extLst>
            </p:cNvPr>
            <p:cNvGrpSpPr/>
            <p:nvPr/>
          </p:nvGrpSpPr>
          <p:grpSpPr>
            <a:xfrm>
              <a:off x="3496209" y="2202167"/>
              <a:ext cx="3058788" cy="1991089"/>
              <a:chOff x="3496209" y="2205542"/>
              <a:chExt cx="3058788" cy="1991089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16BFC9B-EC3E-1DA4-440F-C91E26A7E57C}"/>
                  </a:ext>
                </a:extLst>
              </p:cNvPr>
              <p:cNvSpPr/>
              <p:nvPr/>
            </p:nvSpPr>
            <p:spPr>
              <a:xfrm>
                <a:off x="4550588" y="3867760"/>
                <a:ext cx="2004409" cy="3288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08000" tIns="108000" rIns="108000" bIns="108000" rtlCol="0" anchor="ctr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kumimoji="1"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My summer program</a:t>
                </a:r>
                <a:endParaRPr kumimoji="1"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3B289B1-FC12-C897-4C63-39F075B2BBB6}"/>
                  </a:ext>
                </a:extLst>
              </p:cNvPr>
              <p:cNvSpPr/>
              <p:nvPr/>
            </p:nvSpPr>
            <p:spPr>
              <a:xfrm>
                <a:off x="3496209" y="2205599"/>
                <a:ext cx="737285" cy="5873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ctr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kumimoji="1" lang="en-US" altLang="zh-CN" sz="5400" b="1" dirty="0">
                    <a:solidFill>
                      <a:schemeClr val="tx2"/>
                    </a:solidFill>
                  </a:rPr>
                  <a:t>01</a:t>
                </a:r>
              </a:p>
            </p:txBody>
          </p:sp>
          <p:sp>
            <p:nvSpPr>
              <p:cNvPr id="5" name="Rectangle 44">
                <a:extLst>
                  <a:ext uri="{FF2B5EF4-FFF2-40B4-BE49-F238E27FC236}">
                    <a16:creationId xmlns:a16="http://schemas.microsoft.com/office/drawing/2014/main" id="{AA7445DE-9CF0-3CE9-A9DE-5A7A177944B9}"/>
                  </a:ext>
                </a:extLst>
              </p:cNvPr>
              <p:cNvSpPr/>
              <p:nvPr/>
            </p:nvSpPr>
            <p:spPr>
              <a:xfrm>
                <a:off x="4550588" y="2205542"/>
                <a:ext cx="1690898" cy="58744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08000" tIns="108000" rIns="108000" bIns="108000" rtlCol="0" anchor="ctr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kumimoji="1" lang="en-US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Basic information</a:t>
                </a:r>
                <a:endParaRPr kumimoji="1"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D40CEB9-7CA2-AE49-CF9C-CD2991F56ACE}"/>
                </a:ext>
              </a:extLst>
            </p:cNvPr>
            <p:cNvGrpSpPr/>
            <p:nvPr/>
          </p:nvGrpSpPr>
          <p:grpSpPr>
            <a:xfrm>
              <a:off x="3498334" y="2955769"/>
              <a:ext cx="2423899" cy="587328"/>
              <a:chOff x="4104836" y="2904246"/>
              <a:chExt cx="2423899" cy="58732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A4BEA30-F4C1-1C23-99B8-195942EE83D4}"/>
                  </a:ext>
                </a:extLst>
              </p:cNvPr>
              <p:cNvSpPr/>
              <p:nvPr/>
            </p:nvSpPr>
            <p:spPr>
              <a:xfrm>
                <a:off x="5157090" y="3033474"/>
                <a:ext cx="1371645" cy="3288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108000" tIns="108000" rIns="108000" bIns="108000" rtlCol="0" anchor="ctr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kumimoji="1" lang="en-US" altLang="zh-CN" sz="2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Research field</a:t>
                </a:r>
                <a:endParaRPr kumimoji="1" lang="zh-CN" altLang="en-US" sz="2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4548C8C-ABD4-1D7D-5BC5-8DA28A34100D}"/>
                  </a:ext>
                </a:extLst>
              </p:cNvPr>
              <p:cNvSpPr/>
              <p:nvPr/>
            </p:nvSpPr>
            <p:spPr>
              <a:xfrm>
                <a:off x="4104836" y="2904246"/>
                <a:ext cx="737286" cy="5873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ctr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kumimoji="1" lang="en-US" altLang="zh-CN" sz="5400" b="1" dirty="0">
                    <a:solidFill>
                      <a:schemeClr val="accent1"/>
                    </a:solidFill>
                  </a:rPr>
                  <a:t>02</a:t>
                </a:r>
              </a:p>
            </p:txBody>
          </p:sp>
        </p:grpSp>
      </p:grpSp>
      <p:sp>
        <p:nvSpPr>
          <p:cNvPr id="3" name="Rectangle 43">
            <a:extLst>
              <a:ext uri="{FF2B5EF4-FFF2-40B4-BE49-F238E27FC236}">
                <a16:creationId xmlns:a16="http://schemas.microsoft.com/office/drawing/2014/main" id="{61DB88F5-878C-F445-1C42-241D27A474A8}"/>
              </a:ext>
            </a:extLst>
          </p:cNvPr>
          <p:cNvSpPr/>
          <p:nvPr/>
        </p:nvSpPr>
        <p:spPr>
          <a:xfrm>
            <a:off x="5449278" y="4342843"/>
            <a:ext cx="1314286" cy="1049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en-US" altLang="zh-CN" sz="5400" b="1" dirty="0">
                <a:solidFill>
                  <a:schemeClr val="tx2"/>
                </a:solidFill>
              </a:rPr>
              <a:t>03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32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information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22D73E9-687D-702C-3DA8-125250F7EE86}"/>
              </a:ext>
            </a:extLst>
          </p:cNvPr>
          <p:cNvSpPr txBox="1"/>
          <p:nvPr/>
        </p:nvSpPr>
        <p:spPr>
          <a:xfrm>
            <a:off x="838200" y="2255520"/>
            <a:ext cx="10632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name    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Fengyan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Last name      Gu</a:t>
            </a: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name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谷丰彦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    the Institute of High Energy Physics, China</a:t>
            </a: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Hobby           Hiking, Basketball, Badminton, 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Running, delicious foods…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28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field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A64494FF-7FAB-90F7-6DBA-FACF9C44E15B}"/>
              </a:ext>
            </a:extLst>
          </p:cNvPr>
          <p:cNvSpPr/>
          <p:nvPr/>
        </p:nvSpPr>
        <p:spPr>
          <a:xfrm>
            <a:off x="4650740" y="1267301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scattering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6F35EFC7-0B60-53EF-F565-3131A221FF78}"/>
              </a:ext>
            </a:extLst>
          </p:cNvPr>
          <p:cNvSpPr/>
          <p:nvPr/>
        </p:nvSpPr>
        <p:spPr>
          <a:xfrm>
            <a:off x="8351520" y="41757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refraction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127987B5-3702-F311-9EB5-77C7704BAB95}"/>
              </a:ext>
            </a:extLst>
          </p:cNvPr>
          <p:cNvSpPr/>
          <p:nvPr/>
        </p:nvSpPr>
        <p:spPr>
          <a:xfrm>
            <a:off x="4650740" y="41757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reflection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6592EDF9-F80E-B37F-C032-FF9871DFA608}"/>
              </a:ext>
            </a:extLst>
          </p:cNvPr>
          <p:cNvSpPr/>
          <p:nvPr/>
        </p:nvSpPr>
        <p:spPr>
          <a:xfrm>
            <a:off x="838200" y="41757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diffraction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左大括号 24">
            <a:extLst>
              <a:ext uri="{FF2B5EF4-FFF2-40B4-BE49-F238E27FC236}">
                <a16:creationId xmlns:a16="http://schemas.microsoft.com/office/drawing/2014/main" id="{578ABE38-5BDE-3BF1-D3A5-A9B865F75B93}"/>
              </a:ext>
            </a:extLst>
          </p:cNvPr>
          <p:cNvSpPr/>
          <p:nvPr/>
        </p:nvSpPr>
        <p:spPr>
          <a:xfrm rot="5400000">
            <a:off x="5781040" y="121920"/>
            <a:ext cx="629920" cy="7244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794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field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9B57C048-CA3A-4BEA-B538-86D4914C2801}"/>
              </a:ext>
            </a:extLst>
          </p:cNvPr>
          <p:cNvSpPr/>
          <p:nvPr/>
        </p:nvSpPr>
        <p:spPr>
          <a:xfrm>
            <a:off x="363220" y="23723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scattering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13504592-0F66-444B-DDAD-28B8608B9CEA}"/>
              </a:ext>
            </a:extLst>
          </p:cNvPr>
          <p:cNvSpPr/>
          <p:nvPr/>
        </p:nvSpPr>
        <p:spPr>
          <a:xfrm>
            <a:off x="3693159" y="3048000"/>
            <a:ext cx="736601" cy="762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B3F50DC3-29A1-B6EF-6EB2-67054FBAC822}"/>
              </a:ext>
            </a:extLst>
          </p:cNvPr>
          <p:cNvSpPr/>
          <p:nvPr/>
        </p:nvSpPr>
        <p:spPr>
          <a:xfrm>
            <a:off x="4744719" y="23723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 structure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BAC8C400-CAC5-B907-2CA0-240B8632617D}"/>
              </a:ext>
            </a:extLst>
          </p:cNvPr>
          <p:cNvSpPr/>
          <p:nvPr/>
        </p:nvSpPr>
        <p:spPr>
          <a:xfrm>
            <a:off x="8199118" y="3048000"/>
            <a:ext cx="736601" cy="762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925B93E-13D5-7960-42A3-6F29D9558DE1}"/>
              </a:ext>
            </a:extLst>
          </p:cNvPr>
          <p:cNvSpPr/>
          <p:nvPr/>
        </p:nvSpPr>
        <p:spPr>
          <a:xfrm>
            <a:off x="9126219" y="23723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properties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31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summer program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C6F3D562-C5B8-FB7D-306D-DCB9E3225474}"/>
              </a:ext>
            </a:extLst>
          </p:cNvPr>
          <p:cNvSpPr/>
          <p:nvPr/>
        </p:nvSpPr>
        <p:spPr>
          <a:xfrm>
            <a:off x="838200" y="23723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to the MLF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9B57C048-CA3A-4BEA-B538-86D4914C2801}"/>
              </a:ext>
            </a:extLst>
          </p:cNvPr>
          <p:cNvSpPr/>
          <p:nvPr/>
        </p:nvSpPr>
        <p:spPr>
          <a:xfrm>
            <a:off x="4650740" y="23723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D5220403-35B5-7A5E-B5EE-F60F754CCD20}"/>
              </a:ext>
            </a:extLst>
          </p:cNvPr>
          <p:cNvSpPr/>
          <p:nvPr/>
        </p:nvSpPr>
        <p:spPr>
          <a:xfrm>
            <a:off x="8463280" y="2372360"/>
            <a:ext cx="2890520" cy="2113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X-ray reflection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016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108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03a12446-4040-4dad-8d54-bb681f1089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7bbc12ee-40ec-489f-ab8c-4fa55cf2bf59"/>
  <p:tag name="OFFICEPLUS.TEMPLATE" val="28d67dd3-61fe-4c81-b9af-e895c260dca3.ppt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4ee21439-76e4-41e6-b316-56b3ba333655.pptx"/>
  <p:tag name="OFFICEPLUS.TAG" val="bd142c3d-b2ac-49d2-945d-a40ea7d68a02"/>
  <p:tag name="OFFICEPLUS.OUTLINECONTENT" val="420945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4ee21439-76e4-41e6-b316-56b3ba333655.pptx"/>
  <p:tag name="OFFICEPLUS.TAG" val="bd142c3d-b2ac-49d2-945d-a40ea7d68a02"/>
  <p:tag name="OFFICEPLUS.OUTLINECONTENT" val="420945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4ee21439-76e4-41e6-b316-56b3ba333655.pptx"/>
  <p:tag name="OFFICEPLUS.TAG" val="bd142c3d-b2ac-49d2-945d-a40ea7d68a02"/>
  <p:tag name="OFFICEPLUS.OUTLINECONTENT" val="420945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4ee21439-76e4-41e6-b316-56b3ba333655.pptx"/>
  <p:tag name="OFFICEPLUS.TAG" val="bd142c3d-b2ac-49d2-945d-a40ea7d68a02"/>
  <p:tag name="OFFICEPLUS.OUTLINECONTENT" val="420945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e69c5ac3-dafd-4b9a-bbf1-d26a1016f81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79</Words>
  <Application>Microsoft Office PowerPoint</Application>
  <PresentationFormat>宽屏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Times New Roman</vt:lpstr>
      <vt:lpstr>Office 主题​​</vt:lpstr>
      <vt:lpstr>Self Introduction</vt:lpstr>
      <vt:lpstr>PowerPoint 演示文稿</vt:lpstr>
      <vt:lpstr>Basic information</vt:lpstr>
      <vt:lpstr>Research field</vt:lpstr>
      <vt:lpstr>Research field</vt:lpstr>
      <vt:lpstr>My summer program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yin gu</dc:creator>
  <cp:lastModifiedBy>yin gu</cp:lastModifiedBy>
  <cp:revision>4</cp:revision>
  <dcterms:created xsi:type="dcterms:W3CDTF">2024-07-28T02:00:16Z</dcterms:created>
  <dcterms:modified xsi:type="dcterms:W3CDTF">2024-07-28T16:22:28Z</dcterms:modified>
</cp:coreProperties>
</file>