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96" r:id="rId3"/>
    <p:sldId id="297" r:id="rId4"/>
    <p:sldId id="299" r:id="rId5"/>
    <p:sldId id="300" r:id="rId6"/>
    <p:sldId id="298" r:id="rId7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9"/>
      <p:bold r:id="rId10"/>
      <p:italic r:id="rId11"/>
      <p:boldItalic r:id="rId12"/>
    </p:embeddedFont>
    <p:embeddedFont>
      <p:font typeface="Nunito Light" pitchFamily="2" charset="0"/>
      <p:regular r:id="rId13"/>
      <p: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D4DD6-771E-45DF-AAAF-5DA54898D363}">
  <a:tblStyle styleId="{7E5D4DD6-771E-45DF-AAAF-5DA54898D3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D60F6C-3FAB-4893-8248-EC011D50D1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9" autoAdjust="0"/>
    <p:restoredTop sz="94660"/>
  </p:normalViewPr>
  <p:slideViewPr>
    <p:cSldViewPr snapToGrid="0">
      <p:cViewPr>
        <p:scale>
          <a:sx n="74" d="100"/>
          <a:sy n="74" d="100"/>
        </p:scale>
        <p:origin x="89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87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7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7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99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5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886123" flipH="1">
            <a:off x="-131959" y="-110376"/>
            <a:ext cx="639992" cy="668421"/>
          </a:xfrm>
          <a:custGeom>
            <a:avLst/>
            <a:gdLst/>
            <a:ahLst/>
            <a:cxnLst/>
            <a:rect l="l" t="t" r="r" b="b"/>
            <a:pathLst>
              <a:path w="13836" h="14429" extrusionOk="0">
                <a:moveTo>
                  <a:pt x="774" y="481"/>
                </a:moveTo>
                <a:lnTo>
                  <a:pt x="774" y="481"/>
                </a:lnTo>
                <a:cubicBezTo>
                  <a:pt x="5027" y="1250"/>
                  <a:pt x="13093" y="3917"/>
                  <a:pt x="13093" y="3977"/>
                </a:cubicBezTo>
                <a:cubicBezTo>
                  <a:pt x="11955" y="4387"/>
                  <a:pt x="10841" y="4874"/>
                  <a:pt x="9701" y="5284"/>
                </a:cubicBezTo>
                <a:cubicBezTo>
                  <a:pt x="8701" y="5643"/>
                  <a:pt x="7646" y="5901"/>
                  <a:pt x="6680" y="6359"/>
                </a:cubicBezTo>
                <a:cubicBezTo>
                  <a:pt x="5595" y="5271"/>
                  <a:pt x="4508" y="4183"/>
                  <a:pt x="3421" y="3094"/>
                </a:cubicBezTo>
                <a:cubicBezTo>
                  <a:pt x="2552" y="2227"/>
                  <a:pt x="1707" y="1279"/>
                  <a:pt x="774" y="481"/>
                </a:cubicBezTo>
                <a:close/>
                <a:moveTo>
                  <a:pt x="13078" y="4342"/>
                </a:moveTo>
                <a:lnTo>
                  <a:pt x="13078" y="4342"/>
                </a:lnTo>
                <a:cubicBezTo>
                  <a:pt x="11772" y="5986"/>
                  <a:pt x="10468" y="7627"/>
                  <a:pt x="9164" y="9271"/>
                </a:cubicBezTo>
                <a:cubicBezTo>
                  <a:pt x="8509" y="10094"/>
                  <a:pt x="7855" y="10920"/>
                  <a:pt x="7200" y="11745"/>
                </a:cubicBezTo>
                <a:cubicBezTo>
                  <a:pt x="6687" y="12396"/>
                  <a:pt x="6114" y="13031"/>
                  <a:pt x="5643" y="13732"/>
                </a:cubicBezTo>
                <a:cubicBezTo>
                  <a:pt x="6057" y="11405"/>
                  <a:pt x="6808" y="6650"/>
                  <a:pt x="6789" y="6627"/>
                </a:cubicBezTo>
                <a:cubicBezTo>
                  <a:pt x="6798" y="6604"/>
                  <a:pt x="8937" y="5955"/>
                  <a:pt x="9964" y="5586"/>
                </a:cubicBezTo>
                <a:cubicBezTo>
                  <a:pt x="11009" y="5208"/>
                  <a:pt x="12067" y="4827"/>
                  <a:pt x="13078" y="4342"/>
                </a:cubicBezTo>
                <a:close/>
                <a:moveTo>
                  <a:pt x="533" y="665"/>
                </a:moveTo>
                <a:lnTo>
                  <a:pt x="533" y="665"/>
                </a:lnTo>
                <a:cubicBezTo>
                  <a:pt x="1388" y="1680"/>
                  <a:pt x="2396" y="2575"/>
                  <a:pt x="3319" y="3500"/>
                </a:cubicBezTo>
                <a:cubicBezTo>
                  <a:pt x="4383" y="4565"/>
                  <a:pt x="5446" y="5630"/>
                  <a:pt x="6510" y="6697"/>
                </a:cubicBezTo>
                <a:cubicBezTo>
                  <a:pt x="6522" y="6707"/>
                  <a:pt x="6535" y="6716"/>
                  <a:pt x="6549" y="6722"/>
                </a:cubicBezTo>
                <a:lnTo>
                  <a:pt x="6548" y="6722"/>
                </a:lnTo>
                <a:cubicBezTo>
                  <a:pt x="6016" y="9026"/>
                  <a:pt x="5687" y="11410"/>
                  <a:pt x="5290" y="13750"/>
                </a:cubicBezTo>
                <a:cubicBezTo>
                  <a:pt x="4463" y="11587"/>
                  <a:pt x="3533" y="9473"/>
                  <a:pt x="2735" y="7292"/>
                </a:cubicBezTo>
                <a:cubicBezTo>
                  <a:pt x="1941" y="5106"/>
                  <a:pt x="1207" y="2896"/>
                  <a:pt x="533" y="665"/>
                </a:cubicBezTo>
                <a:close/>
                <a:moveTo>
                  <a:pt x="219" y="1"/>
                </a:moveTo>
                <a:cubicBezTo>
                  <a:pt x="110" y="1"/>
                  <a:pt x="0" y="97"/>
                  <a:pt x="41" y="235"/>
                </a:cubicBezTo>
                <a:cubicBezTo>
                  <a:pt x="1463" y="5005"/>
                  <a:pt x="3037" y="9981"/>
                  <a:pt x="5271" y="14368"/>
                </a:cubicBezTo>
                <a:cubicBezTo>
                  <a:pt x="5275" y="14376"/>
                  <a:pt x="5280" y="14383"/>
                  <a:pt x="5287" y="14387"/>
                </a:cubicBezTo>
                <a:cubicBezTo>
                  <a:pt x="5288" y="14391"/>
                  <a:pt x="5291" y="14396"/>
                  <a:pt x="5294" y="14399"/>
                </a:cubicBezTo>
                <a:lnTo>
                  <a:pt x="5304" y="14409"/>
                </a:lnTo>
                <a:cubicBezTo>
                  <a:pt x="5313" y="14416"/>
                  <a:pt x="5323" y="14422"/>
                  <a:pt x="5334" y="14423"/>
                </a:cubicBezTo>
                <a:cubicBezTo>
                  <a:pt x="5346" y="14427"/>
                  <a:pt x="5358" y="14428"/>
                  <a:pt x="5370" y="14428"/>
                </a:cubicBezTo>
                <a:cubicBezTo>
                  <a:pt x="5416" y="14428"/>
                  <a:pt x="5460" y="14403"/>
                  <a:pt x="5482" y="14360"/>
                </a:cubicBezTo>
                <a:cubicBezTo>
                  <a:pt x="5507" y="14341"/>
                  <a:pt x="5526" y="14314"/>
                  <a:pt x="5536" y="14284"/>
                </a:cubicBezTo>
                <a:cubicBezTo>
                  <a:pt x="6240" y="13625"/>
                  <a:pt x="6827" y="12768"/>
                  <a:pt x="7436" y="12004"/>
                </a:cubicBezTo>
                <a:cubicBezTo>
                  <a:pt x="8132" y="11131"/>
                  <a:pt x="8828" y="10257"/>
                  <a:pt x="9524" y="9380"/>
                </a:cubicBezTo>
                <a:cubicBezTo>
                  <a:pt x="10875" y="7681"/>
                  <a:pt x="12165" y="5916"/>
                  <a:pt x="13576" y="4282"/>
                </a:cubicBezTo>
                <a:cubicBezTo>
                  <a:pt x="13835" y="3981"/>
                  <a:pt x="13664" y="3743"/>
                  <a:pt x="13518" y="3685"/>
                </a:cubicBezTo>
                <a:cubicBezTo>
                  <a:pt x="9205" y="2008"/>
                  <a:pt x="4768" y="774"/>
                  <a:pt x="251" y="3"/>
                </a:cubicBezTo>
                <a:cubicBezTo>
                  <a:pt x="240" y="1"/>
                  <a:pt x="229" y="1"/>
                  <a:pt x="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534325" y="-252163"/>
            <a:ext cx="457206" cy="537202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612" y="1277000"/>
            <a:ext cx="274317" cy="198882"/>
          </a:xfrm>
          <a:custGeom>
            <a:avLst/>
            <a:gdLst/>
            <a:ahLst/>
            <a:cxnLst/>
            <a:rect l="l" t="t" r="r" b="b"/>
            <a:pathLst>
              <a:path w="6969" h="5059" extrusionOk="0">
                <a:moveTo>
                  <a:pt x="2330" y="0"/>
                </a:moveTo>
                <a:cubicBezTo>
                  <a:pt x="2321" y="0"/>
                  <a:pt x="2311" y="0"/>
                  <a:pt x="2302" y="1"/>
                </a:cubicBezTo>
                <a:cubicBezTo>
                  <a:pt x="1368" y="13"/>
                  <a:pt x="484" y="567"/>
                  <a:pt x="31" y="1468"/>
                </a:cubicBezTo>
                <a:cubicBezTo>
                  <a:pt x="1" y="1528"/>
                  <a:pt x="47" y="1592"/>
                  <a:pt x="97" y="1592"/>
                </a:cubicBezTo>
                <a:cubicBezTo>
                  <a:pt x="114" y="1592"/>
                  <a:pt x="131" y="1585"/>
                  <a:pt x="146" y="1568"/>
                </a:cubicBezTo>
                <a:cubicBezTo>
                  <a:pt x="729" y="879"/>
                  <a:pt x="1415" y="353"/>
                  <a:pt x="2302" y="353"/>
                </a:cubicBezTo>
                <a:cubicBezTo>
                  <a:pt x="2447" y="354"/>
                  <a:pt x="2593" y="369"/>
                  <a:pt x="2735" y="396"/>
                </a:cubicBezTo>
                <a:cubicBezTo>
                  <a:pt x="2689" y="409"/>
                  <a:pt x="2655" y="446"/>
                  <a:pt x="2644" y="492"/>
                </a:cubicBezTo>
                <a:cubicBezTo>
                  <a:pt x="2286" y="2061"/>
                  <a:pt x="1842" y="3403"/>
                  <a:pt x="1181" y="4853"/>
                </a:cubicBezTo>
                <a:cubicBezTo>
                  <a:pt x="1149" y="4920"/>
                  <a:pt x="1204" y="5002"/>
                  <a:pt x="1261" y="5002"/>
                </a:cubicBezTo>
                <a:cubicBezTo>
                  <a:pt x="1281" y="5002"/>
                  <a:pt x="1301" y="4993"/>
                  <a:pt x="1317" y="4969"/>
                </a:cubicBezTo>
                <a:cubicBezTo>
                  <a:pt x="2173" y="3744"/>
                  <a:pt x="2775" y="2077"/>
                  <a:pt x="2910" y="532"/>
                </a:cubicBezTo>
                <a:cubicBezTo>
                  <a:pt x="2916" y="488"/>
                  <a:pt x="2897" y="443"/>
                  <a:pt x="2862" y="416"/>
                </a:cubicBezTo>
                <a:lnTo>
                  <a:pt x="2862" y="416"/>
                </a:lnTo>
                <a:cubicBezTo>
                  <a:pt x="3313" y="511"/>
                  <a:pt x="3750" y="695"/>
                  <a:pt x="4194" y="834"/>
                </a:cubicBezTo>
                <a:cubicBezTo>
                  <a:pt x="3583" y="1989"/>
                  <a:pt x="3602" y="4078"/>
                  <a:pt x="4673" y="4850"/>
                </a:cubicBezTo>
                <a:cubicBezTo>
                  <a:pt x="4871" y="4994"/>
                  <a:pt x="5089" y="5059"/>
                  <a:pt x="5306" y="5059"/>
                </a:cubicBezTo>
                <a:cubicBezTo>
                  <a:pt x="5624" y="5059"/>
                  <a:pt x="5942" y="4921"/>
                  <a:pt x="6200" y="4690"/>
                </a:cubicBezTo>
                <a:cubicBezTo>
                  <a:pt x="6805" y="4145"/>
                  <a:pt x="6939" y="3234"/>
                  <a:pt x="6965" y="2420"/>
                </a:cubicBezTo>
                <a:cubicBezTo>
                  <a:pt x="6969" y="2309"/>
                  <a:pt x="6898" y="2255"/>
                  <a:pt x="6823" y="2255"/>
                </a:cubicBezTo>
                <a:cubicBezTo>
                  <a:pt x="6746" y="2255"/>
                  <a:pt x="6665" y="2311"/>
                  <a:pt x="6656" y="2420"/>
                </a:cubicBezTo>
                <a:cubicBezTo>
                  <a:pt x="6605" y="3047"/>
                  <a:pt x="6551" y="3770"/>
                  <a:pt x="6145" y="4262"/>
                </a:cubicBezTo>
                <a:cubicBezTo>
                  <a:pt x="5911" y="4545"/>
                  <a:pt x="5648" y="4669"/>
                  <a:pt x="5392" y="4669"/>
                </a:cubicBezTo>
                <a:cubicBezTo>
                  <a:pt x="4958" y="4669"/>
                  <a:pt x="4547" y="4311"/>
                  <a:pt x="4348" y="3777"/>
                </a:cubicBezTo>
                <a:cubicBezTo>
                  <a:pt x="3981" y="2794"/>
                  <a:pt x="4137" y="1858"/>
                  <a:pt x="4403" y="896"/>
                </a:cubicBezTo>
                <a:cubicBezTo>
                  <a:pt x="4485" y="919"/>
                  <a:pt x="4567" y="938"/>
                  <a:pt x="4649" y="957"/>
                </a:cubicBezTo>
                <a:cubicBezTo>
                  <a:pt x="4873" y="1004"/>
                  <a:pt x="5097" y="1031"/>
                  <a:pt x="5317" y="1031"/>
                </a:cubicBezTo>
                <a:cubicBezTo>
                  <a:pt x="5884" y="1031"/>
                  <a:pt x="6421" y="850"/>
                  <a:pt x="6847" y="369"/>
                </a:cubicBezTo>
                <a:cubicBezTo>
                  <a:pt x="6964" y="237"/>
                  <a:pt x="6852" y="56"/>
                  <a:pt x="6723" y="56"/>
                </a:cubicBezTo>
                <a:cubicBezTo>
                  <a:pt x="6686" y="56"/>
                  <a:pt x="6646" y="72"/>
                  <a:pt x="6611" y="108"/>
                </a:cubicBezTo>
                <a:cubicBezTo>
                  <a:pt x="6216" y="523"/>
                  <a:pt x="5785" y="664"/>
                  <a:pt x="5335" y="664"/>
                </a:cubicBezTo>
                <a:cubicBezTo>
                  <a:pt x="4361" y="664"/>
                  <a:pt x="3299" y="0"/>
                  <a:pt x="2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63534" y="3470454"/>
            <a:ext cx="998167" cy="1089754"/>
            <a:chOff x="1352725" y="2721900"/>
            <a:chExt cx="770250" cy="840600"/>
          </a:xfrm>
        </p:grpSpPr>
        <p:sp>
          <p:nvSpPr>
            <p:cNvPr id="13" name="Google Shape;13;p2"/>
            <p:cNvSpPr/>
            <p:nvPr/>
          </p:nvSpPr>
          <p:spPr>
            <a:xfrm>
              <a:off x="1462775" y="2841900"/>
              <a:ext cx="586550" cy="591100"/>
            </a:xfrm>
            <a:custGeom>
              <a:avLst/>
              <a:gdLst/>
              <a:ahLst/>
              <a:cxnLst/>
              <a:rect l="l" t="t" r="r" b="b"/>
              <a:pathLst>
                <a:path w="23462" h="23644" extrusionOk="0">
                  <a:moveTo>
                    <a:pt x="2012" y="431"/>
                  </a:moveTo>
                  <a:cubicBezTo>
                    <a:pt x="3350" y="431"/>
                    <a:pt x="5237" y="1998"/>
                    <a:pt x="6046" y="2677"/>
                  </a:cubicBezTo>
                  <a:cubicBezTo>
                    <a:pt x="7734" y="4093"/>
                    <a:pt x="9380" y="5565"/>
                    <a:pt x="10983" y="7095"/>
                  </a:cubicBezTo>
                  <a:cubicBezTo>
                    <a:pt x="13823" y="9809"/>
                    <a:pt x="16757" y="12659"/>
                    <a:pt x="19122" y="15898"/>
                  </a:cubicBezTo>
                  <a:cubicBezTo>
                    <a:pt x="20054" y="17173"/>
                    <a:pt x="23462" y="23191"/>
                    <a:pt x="20022" y="23191"/>
                  </a:cubicBezTo>
                  <a:cubicBezTo>
                    <a:pt x="19975" y="23191"/>
                    <a:pt x="19926" y="23190"/>
                    <a:pt x="19877" y="23188"/>
                  </a:cubicBezTo>
                  <a:lnTo>
                    <a:pt x="19875" y="23188"/>
                  </a:lnTo>
                  <a:cubicBezTo>
                    <a:pt x="18653" y="23132"/>
                    <a:pt x="14825" y="20616"/>
                    <a:pt x="14109" y="20111"/>
                  </a:cubicBezTo>
                  <a:cubicBezTo>
                    <a:pt x="10457" y="17458"/>
                    <a:pt x="8659" y="15364"/>
                    <a:pt x="6335" y="12421"/>
                  </a:cubicBezTo>
                  <a:cubicBezTo>
                    <a:pt x="5083" y="10831"/>
                    <a:pt x="3939" y="9161"/>
                    <a:pt x="2909" y="7420"/>
                  </a:cubicBezTo>
                  <a:cubicBezTo>
                    <a:pt x="2097" y="6044"/>
                    <a:pt x="288" y="3604"/>
                    <a:pt x="632" y="1846"/>
                  </a:cubicBezTo>
                  <a:cubicBezTo>
                    <a:pt x="833" y="807"/>
                    <a:pt x="1357" y="431"/>
                    <a:pt x="2012" y="431"/>
                  </a:cubicBezTo>
                  <a:close/>
                  <a:moveTo>
                    <a:pt x="2152" y="1"/>
                  </a:moveTo>
                  <a:cubicBezTo>
                    <a:pt x="786" y="1"/>
                    <a:pt x="0" y="1181"/>
                    <a:pt x="245" y="2701"/>
                  </a:cubicBezTo>
                  <a:cubicBezTo>
                    <a:pt x="602" y="4913"/>
                    <a:pt x="2203" y="7049"/>
                    <a:pt x="3300" y="8879"/>
                  </a:cubicBezTo>
                  <a:cubicBezTo>
                    <a:pt x="8710" y="17895"/>
                    <a:pt x="15334" y="21505"/>
                    <a:pt x="16474" y="22169"/>
                  </a:cubicBezTo>
                  <a:cubicBezTo>
                    <a:pt x="17414" y="22715"/>
                    <a:pt x="18446" y="23408"/>
                    <a:pt x="19509" y="23601"/>
                  </a:cubicBezTo>
                  <a:cubicBezTo>
                    <a:pt x="19668" y="23629"/>
                    <a:pt x="19821" y="23643"/>
                    <a:pt x="19968" y="23643"/>
                  </a:cubicBezTo>
                  <a:cubicBezTo>
                    <a:pt x="21286" y="23643"/>
                    <a:pt x="22099" y="22533"/>
                    <a:pt x="21907" y="20980"/>
                  </a:cubicBezTo>
                  <a:cubicBezTo>
                    <a:pt x="21616" y="18619"/>
                    <a:pt x="20180" y="16497"/>
                    <a:pt x="18796" y="14769"/>
                  </a:cubicBezTo>
                  <a:cubicBezTo>
                    <a:pt x="17155" y="12718"/>
                    <a:pt x="15335" y="10818"/>
                    <a:pt x="13508" y="8967"/>
                  </a:cubicBezTo>
                  <a:cubicBezTo>
                    <a:pt x="11514" y="6945"/>
                    <a:pt x="9448" y="5015"/>
                    <a:pt x="7313" y="3177"/>
                  </a:cubicBezTo>
                  <a:cubicBezTo>
                    <a:pt x="5908" y="1967"/>
                    <a:pt x="4235" y="170"/>
                    <a:pt x="2364" y="10"/>
                  </a:cubicBezTo>
                  <a:cubicBezTo>
                    <a:pt x="2292" y="4"/>
                    <a:pt x="2222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1750" y="2746050"/>
              <a:ext cx="285000" cy="782475"/>
            </a:xfrm>
            <a:custGeom>
              <a:avLst/>
              <a:gdLst/>
              <a:ahLst/>
              <a:cxnLst/>
              <a:rect l="l" t="t" r="r" b="b"/>
              <a:pathLst>
                <a:path w="11400" h="31299" extrusionOk="0">
                  <a:moveTo>
                    <a:pt x="8945" y="453"/>
                  </a:moveTo>
                  <a:cubicBezTo>
                    <a:pt x="10927" y="453"/>
                    <a:pt x="10539" y="4662"/>
                    <a:pt x="10393" y="6173"/>
                  </a:cubicBezTo>
                  <a:cubicBezTo>
                    <a:pt x="10167" y="8508"/>
                    <a:pt x="9876" y="10830"/>
                    <a:pt x="9520" y="13143"/>
                  </a:cubicBezTo>
                  <a:cubicBezTo>
                    <a:pt x="8884" y="17239"/>
                    <a:pt x="8191" y="21496"/>
                    <a:pt x="6905" y="25412"/>
                  </a:cubicBezTo>
                  <a:cubicBezTo>
                    <a:pt x="6500" y="26646"/>
                    <a:pt x="4565" y="30948"/>
                    <a:pt x="2901" y="30948"/>
                  </a:cubicBezTo>
                  <a:cubicBezTo>
                    <a:pt x="2456" y="30948"/>
                    <a:pt x="2030" y="30640"/>
                    <a:pt x="1658" y="29883"/>
                  </a:cubicBezTo>
                  <a:cubicBezTo>
                    <a:pt x="1071" y="28690"/>
                    <a:pt x="1045" y="23756"/>
                    <a:pt x="1067" y="22814"/>
                  </a:cubicBezTo>
                  <a:cubicBezTo>
                    <a:pt x="1240" y="17975"/>
                    <a:pt x="1931" y="15187"/>
                    <a:pt x="3009" y="11464"/>
                  </a:cubicBezTo>
                  <a:cubicBezTo>
                    <a:pt x="3586" y="9477"/>
                    <a:pt x="4289" y="7529"/>
                    <a:pt x="5113" y="5631"/>
                  </a:cubicBezTo>
                  <a:cubicBezTo>
                    <a:pt x="5757" y="4150"/>
                    <a:pt x="6713" y="1174"/>
                    <a:pt x="8248" y="596"/>
                  </a:cubicBezTo>
                  <a:cubicBezTo>
                    <a:pt x="8508" y="498"/>
                    <a:pt x="8739" y="453"/>
                    <a:pt x="8945" y="453"/>
                  </a:cubicBezTo>
                  <a:close/>
                  <a:moveTo>
                    <a:pt x="8851" y="0"/>
                  </a:moveTo>
                  <a:cubicBezTo>
                    <a:pt x="8361" y="0"/>
                    <a:pt x="7849" y="224"/>
                    <a:pt x="7388" y="670"/>
                  </a:cubicBezTo>
                  <a:cubicBezTo>
                    <a:pt x="5862" y="2146"/>
                    <a:pt x="5035" y="4769"/>
                    <a:pt x="4185" y="6755"/>
                  </a:cubicBezTo>
                  <a:cubicBezTo>
                    <a:pt x="0" y="16539"/>
                    <a:pt x="621" y="24696"/>
                    <a:pt x="695" y="26122"/>
                  </a:cubicBezTo>
                  <a:cubicBezTo>
                    <a:pt x="756" y="27297"/>
                    <a:pt x="752" y="28635"/>
                    <a:pt x="1150" y="29746"/>
                  </a:cubicBezTo>
                  <a:cubicBezTo>
                    <a:pt x="1517" y="30767"/>
                    <a:pt x="2207" y="31298"/>
                    <a:pt x="2970" y="31298"/>
                  </a:cubicBezTo>
                  <a:cubicBezTo>
                    <a:pt x="3442" y="31298"/>
                    <a:pt x="3943" y="31094"/>
                    <a:pt x="4411" y="30677"/>
                  </a:cubicBezTo>
                  <a:cubicBezTo>
                    <a:pt x="6086" y="29186"/>
                    <a:pt x="6986" y="26727"/>
                    <a:pt x="7610" y="24522"/>
                  </a:cubicBezTo>
                  <a:cubicBezTo>
                    <a:pt x="8350" y="21905"/>
                    <a:pt x="8882" y="19197"/>
                    <a:pt x="9372" y="16507"/>
                  </a:cubicBezTo>
                  <a:cubicBezTo>
                    <a:pt x="9909" y="13570"/>
                    <a:pt x="10337" y="10613"/>
                    <a:pt x="10659" y="7637"/>
                  </a:cubicBezTo>
                  <a:cubicBezTo>
                    <a:pt x="10872" y="5677"/>
                    <a:pt x="11400" y="3161"/>
                    <a:pt x="10558" y="1301"/>
                  </a:cubicBezTo>
                  <a:cubicBezTo>
                    <a:pt x="10169" y="433"/>
                    <a:pt x="9532" y="0"/>
                    <a:pt x="8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52725" y="2999025"/>
              <a:ext cx="770250" cy="275825"/>
            </a:xfrm>
            <a:custGeom>
              <a:avLst/>
              <a:gdLst/>
              <a:ahLst/>
              <a:cxnLst/>
              <a:rect l="l" t="t" r="r" b="b"/>
              <a:pathLst>
                <a:path w="30810" h="11033" extrusionOk="0">
                  <a:moveTo>
                    <a:pt x="22140" y="633"/>
                  </a:moveTo>
                  <a:cubicBezTo>
                    <a:pt x="22562" y="633"/>
                    <a:pt x="22983" y="640"/>
                    <a:pt x="23405" y="655"/>
                  </a:cubicBezTo>
                  <a:cubicBezTo>
                    <a:pt x="24887" y="706"/>
                    <a:pt x="27726" y="466"/>
                    <a:pt x="28826" y="1788"/>
                  </a:cubicBezTo>
                  <a:cubicBezTo>
                    <a:pt x="30810" y="4161"/>
                    <a:pt x="26543" y="5712"/>
                    <a:pt x="25104" y="6227"/>
                  </a:cubicBezTo>
                  <a:cubicBezTo>
                    <a:pt x="23090" y="6947"/>
                    <a:pt x="21058" y="7596"/>
                    <a:pt x="19008" y="8174"/>
                  </a:cubicBezTo>
                  <a:cubicBezTo>
                    <a:pt x="15375" y="9194"/>
                    <a:pt x="11587" y="10222"/>
                    <a:pt x="7839" y="10510"/>
                  </a:cubicBezTo>
                  <a:cubicBezTo>
                    <a:pt x="7695" y="10521"/>
                    <a:pt x="7504" y="10528"/>
                    <a:pt x="7278" y="10528"/>
                  </a:cubicBezTo>
                  <a:cubicBezTo>
                    <a:pt x="5161" y="10528"/>
                    <a:pt x="1" y="9940"/>
                    <a:pt x="2024" y="7009"/>
                  </a:cubicBezTo>
                  <a:cubicBezTo>
                    <a:pt x="2768" y="5931"/>
                    <a:pt x="6823" y="3899"/>
                    <a:pt x="7606" y="3537"/>
                  </a:cubicBezTo>
                  <a:cubicBezTo>
                    <a:pt x="11662" y="1746"/>
                    <a:pt x="14239" y="1315"/>
                    <a:pt x="17746" y="895"/>
                  </a:cubicBezTo>
                  <a:cubicBezTo>
                    <a:pt x="19205" y="720"/>
                    <a:pt x="20672" y="633"/>
                    <a:pt x="22140" y="633"/>
                  </a:cubicBezTo>
                  <a:close/>
                  <a:moveTo>
                    <a:pt x="21161" y="160"/>
                  </a:moveTo>
                  <a:cubicBezTo>
                    <a:pt x="11928" y="160"/>
                    <a:pt x="5838" y="3872"/>
                    <a:pt x="4731" y="4505"/>
                  </a:cubicBezTo>
                  <a:cubicBezTo>
                    <a:pt x="3788" y="5045"/>
                    <a:pt x="2684" y="5584"/>
                    <a:pt x="1930" y="6440"/>
                  </a:cubicBezTo>
                  <a:cubicBezTo>
                    <a:pt x="810" y="7714"/>
                    <a:pt x="1091" y="9324"/>
                    <a:pt x="2488" y="10122"/>
                  </a:cubicBezTo>
                  <a:cubicBezTo>
                    <a:pt x="3699" y="10814"/>
                    <a:pt x="5104" y="11032"/>
                    <a:pt x="6498" y="11032"/>
                  </a:cubicBezTo>
                  <a:cubicBezTo>
                    <a:pt x="7301" y="11032"/>
                    <a:pt x="8101" y="10960"/>
                    <a:pt x="8858" y="10863"/>
                  </a:cubicBezTo>
                  <a:cubicBezTo>
                    <a:pt x="11315" y="10551"/>
                    <a:pt x="13762" y="9989"/>
                    <a:pt x="16177" y="9394"/>
                  </a:cubicBezTo>
                  <a:cubicBezTo>
                    <a:pt x="18816" y="8743"/>
                    <a:pt x="21425" y="7977"/>
                    <a:pt x="24008" y="7092"/>
                  </a:cubicBezTo>
                  <a:cubicBezTo>
                    <a:pt x="25708" y="6512"/>
                    <a:pt x="27995" y="6024"/>
                    <a:pt x="29187" y="4417"/>
                  </a:cubicBezTo>
                  <a:cubicBezTo>
                    <a:pt x="30141" y="3130"/>
                    <a:pt x="29743" y="1631"/>
                    <a:pt x="28418" y="948"/>
                  </a:cubicBezTo>
                  <a:cubicBezTo>
                    <a:pt x="26582" y="0"/>
                    <a:pt x="24085" y="228"/>
                    <a:pt x="22103" y="173"/>
                  </a:cubicBezTo>
                  <a:cubicBezTo>
                    <a:pt x="21786" y="164"/>
                    <a:pt x="21472" y="160"/>
                    <a:pt x="21161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15725" y="346595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9" y="1"/>
                    <a:pt x="609" y="340"/>
                    <a:pt x="293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1"/>
                    <a:pt x="1593" y="3541"/>
                  </a:cubicBezTo>
                  <a:cubicBezTo>
                    <a:pt x="2070" y="3541"/>
                    <a:pt x="2557" y="3317"/>
                    <a:pt x="2877" y="2934"/>
                  </a:cubicBezTo>
                  <a:cubicBezTo>
                    <a:pt x="3520" y="2164"/>
                    <a:pt x="3271" y="962"/>
                    <a:pt x="2561" y="362"/>
                  </a:cubicBezTo>
                  <a:cubicBezTo>
                    <a:pt x="2263" y="113"/>
                    <a:pt x="194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05475" y="34581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1" y="674"/>
                  </a:cubicBezTo>
                  <a:cubicBezTo>
                    <a:pt x="3682" y="1274"/>
                    <a:pt x="3930" y="2476"/>
                    <a:pt x="3287" y="3246"/>
                  </a:cubicBezTo>
                  <a:cubicBezTo>
                    <a:pt x="2967" y="3629"/>
                    <a:pt x="2480" y="3853"/>
                    <a:pt x="2003" y="3853"/>
                  </a:cubicBezTo>
                  <a:cubicBezTo>
                    <a:pt x="1647" y="3853"/>
                    <a:pt x="1296" y="3728"/>
                    <a:pt x="1026" y="3449"/>
                  </a:cubicBezTo>
                  <a:cubicBezTo>
                    <a:pt x="412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3" y="1"/>
                  </a:moveTo>
                  <a:cubicBezTo>
                    <a:pt x="1434" y="1"/>
                    <a:pt x="795" y="349"/>
                    <a:pt x="491" y="996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5" y="3321"/>
                  </a:cubicBezTo>
                  <a:cubicBezTo>
                    <a:pt x="4244" y="2402"/>
                    <a:pt x="3953" y="1058"/>
                    <a:pt x="3148" y="385"/>
                  </a:cubicBezTo>
                  <a:cubicBezTo>
                    <a:pt x="2837" y="125"/>
                    <a:pt x="2455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8250" y="3474500"/>
              <a:ext cx="65475" cy="79975"/>
            </a:xfrm>
            <a:custGeom>
              <a:avLst/>
              <a:gdLst/>
              <a:ahLst/>
              <a:cxnLst/>
              <a:rect l="l" t="t" r="r" b="b"/>
              <a:pathLst>
                <a:path w="2619" h="3199" extrusionOk="0">
                  <a:moveTo>
                    <a:pt x="1632" y="0"/>
                  </a:move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3" y="2794"/>
                    <a:pt x="1" y="3018"/>
                  </a:cubicBezTo>
                  <a:cubicBezTo>
                    <a:pt x="214" y="3141"/>
                    <a:pt x="453" y="3199"/>
                    <a:pt x="694" y="3199"/>
                  </a:cubicBezTo>
                  <a:cubicBezTo>
                    <a:pt x="1170" y="3199"/>
                    <a:pt x="1656" y="2975"/>
                    <a:pt x="1976" y="2592"/>
                  </a:cubicBezTo>
                  <a:cubicBezTo>
                    <a:pt x="2619" y="1822"/>
                    <a:pt x="2370" y="620"/>
                    <a:pt x="1660" y="20"/>
                  </a:cubicBezTo>
                  <a:cubicBezTo>
                    <a:pt x="1651" y="13"/>
                    <a:pt x="1642" y="7"/>
                    <a:pt x="1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33075" y="2729700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60"/>
                    <a:pt x="0" y="2501"/>
                    <a:pt x="616" y="3137"/>
                  </a:cubicBezTo>
                  <a:cubicBezTo>
                    <a:pt x="886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4"/>
                  </a:cubicBezTo>
                  <a:cubicBezTo>
                    <a:pt x="3518" y="2163"/>
                    <a:pt x="3271" y="961"/>
                    <a:pt x="2561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22825" y="2721900"/>
              <a:ext cx="106075" cy="104350"/>
            </a:xfrm>
            <a:custGeom>
              <a:avLst/>
              <a:gdLst/>
              <a:ahLst/>
              <a:cxnLst/>
              <a:rect l="l" t="t" r="r" b="b"/>
              <a:pathLst>
                <a:path w="4243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3"/>
                    <a:pt x="3930" y="2475"/>
                    <a:pt x="3286" y="3246"/>
                  </a:cubicBezTo>
                  <a:cubicBezTo>
                    <a:pt x="2966" y="3628"/>
                    <a:pt x="2479" y="3853"/>
                    <a:pt x="2002" y="3853"/>
                  </a:cubicBezTo>
                  <a:cubicBezTo>
                    <a:pt x="1646" y="3853"/>
                    <a:pt x="1296" y="3727"/>
                    <a:pt x="1026" y="3449"/>
                  </a:cubicBezTo>
                  <a:cubicBezTo>
                    <a:pt x="410" y="2815"/>
                    <a:pt x="429" y="1972"/>
                    <a:pt x="703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2" y="348"/>
                    <a:pt x="489" y="996"/>
                  </a:cubicBezTo>
                  <a:cubicBezTo>
                    <a:pt x="0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1"/>
                  </a:cubicBezTo>
                  <a:cubicBezTo>
                    <a:pt x="4243" y="2402"/>
                    <a:pt x="3953" y="1058"/>
                    <a:pt x="3147" y="385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55600" y="2738225"/>
              <a:ext cx="65450" cy="80000"/>
            </a:xfrm>
            <a:custGeom>
              <a:avLst/>
              <a:gdLst/>
              <a:ahLst/>
              <a:cxnLst/>
              <a:rect l="l" t="t" r="r" b="b"/>
              <a:pathLst>
                <a:path w="2618" h="3200" extrusionOk="0">
                  <a:moveTo>
                    <a:pt x="1632" y="1"/>
                  </a:moveTo>
                  <a:lnTo>
                    <a:pt x="1632" y="1"/>
                  </a:ln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1" y="2794"/>
                    <a:pt x="1" y="3018"/>
                  </a:cubicBezTo>
                  <a:cubicBezTo>
                    <a:pt x="213" y="3142"/>
                    <a:pt x="452" y="3199"/>
                    <a:pt x="693" y="3199"/>
                  </a:cubicBezTo>
                  <a:cubicBezTo>
                    <a:pt x="1169" y="3199"/>
                    <a:pt x="1655" y="2976"/>
                    <a:pt x="1975" y="2593"/>
                  </a:cubicBezTo>
                  <a:cubicBezTo>
                    <a:pt x="2617" y="1824"/>
                    <a:pt x="2370" y="620"/>
                    <a:pt x="1660" y="21"/>
                  </a:cubicBezTo>
                  <a:cubicBezTo>
                    <a:pt x="1650" y="14"/>
                    <a:pt x="1641" y="8"/>
                    <a:pt x="16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60900" y="3069950"/>
              <a:ext cx="112375" cy="112425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9" y="0"/>
                  </a:moveTo>
                  <a:cubicBezTo>
                    <a:pt x="1883" y="0"/>
                    <a:pt x="1399" y="195"/>
                    <a:pt x="955" y="484"/>
                  </a:cubicBezTo>
                  <a:cubicBezTo>
                    <a:pt x="272" y="1198"/>
                    <a:pt x="0" y="2441"/>
                    <a:pt x="465" y="3460"/>
                  </a:cubicBezTo>
                  <a:cubicBezTo>
                    <a:pt x="776" y="4147"/>
                    <a:pt x="1509" y="4497"/>
                    <a:pt x="2238" y="4497"/>
                  </a:cubicBezTo>
                  <a:cubicBezTo>
                    <a:pt x="2843" y="4497"/>
                    <a:pt x="3444" y="4256"/>
                    <a:pt x="3799" y="3770"/>
                  </a:cubicBezTo>
                  <a:cubicBezTo>
                    <a:pt x="4494" y="2813"/>
                    <a:pt x="4378" y="1038"/>
                    <a:pt x="3432" y="355"/>
                  </a:cubicBezTo>
                  <a:cubicBezTo>
                    <a:pt x="3086" y="105"/>
                    <a:pt x="2727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51900" y="3059850"/>
              <a:ext cx="129275" cy="132025"/>
            </a:xfrm>
            <a:custGeom>
              <a:avLst/>
              <a:gdLst/>
              <a:ahLst/>
              <a:cxnLst/>
              <a:rect l="l" t="t" r="r" b="b"/>
              <a:pathLst>
                <a:path w="5171" h="5281" extrusionOk="0">
                  <a:moveTo>
                    <a:pt x="2728" y="404"/>
                  </a:moveTo>
                  <a:cubicBezTo>
                    <a:pt x="3086" y="404"/>
                    <a:pt x="3445" y="509"/>
                    <a:pt x="3792" y="759"/>
                  </a:cubicBezTo>
                  <a:cubicBezTo>
                    <a:pt x="4738" y="1442"/>
                    <a:pt x="4854" y="3217"/>
                    <a:pt x="4159" y="4174"/>
                  </a:cubicBezTo>
                  <a:cubicBezTo>
                    <a:pt x="3804" y="4660"/>
                    <a:pt x="3203" y="4900"/>
                    <a:pt x="2598" y="4900"/>
                  </a:cubicBezTo>
                  <a:cubicBezTo>
                    <a:pt x="1870" y="4900"/>
                    <a:pt x="1136" y="4551"/>
                    <a:pt x="825" y="3863"/>
                  </a:cubicBezTo>
                  <a:cubicBezTo>
                    <a:pt x="360" y="2844"/>
                    <a:pt x="632" y="1600"/>
                    <a:pt x="1315" y="887"/>
                  </a:cubicBezTo>
                  <a:cubicBezTo>
                    <a:pt x="1759" y="598"/>
                    <a:pt x="2242" y="404"/>
                    <a:pt x="2728" y="404"/>
                  </a:cubicBezTo>
                  <a:close/>
                  <a:moveTo>
                    <a:pt x="2612" y="1"/>
                  </a:moveTo>
                  <a:cubicBezTo>
                    <a:pt x="1977" y="1"/>
                    <a:pt x="1357" y="273"/>
                    <a:pt x="953" y="818"/>
                  </a:cubicBezTo>
                  <a:cubicBezTo>
                    <a:pt x="43" y="2043"/>
                    <a:pt x="1" y="3468"/>
                    <a:pt x="813" y="4520"/>
                  </a:cubicBezTo>
                  <a:cubicBezTo>
                    <a:pt x="1202" y="5024"/>
                    <a:pt x="1900" y="5281"/>
                    <a:pt x="2596" y="5281"/>
                  </a:cubicBezTo>
                  <a:cubicBezTo>
                    <a:pt x="3279" y="5281"/>
                    <a:pt x="3960" y="5032"/>
                    <a:pt x="4340" y="4526"/>
                  </a:cubicBezTo>
                  <a:cubicBezTo>
                    <a:pt x="5077" y="3542"/>
                    <a:pt x="5171" y="1755"/>
                    <a:pt x="4348" y="805"/>
                  </a:cubicBezTo>
                  <a:cubicBezTo>
                    <a:pt x="3886" y="269"/>
                    <a:pt x="3242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69950" y="3084325"/>
              <a:ext cx="101700" cy="98025"/>
            </a:xfrm>
            <a:custGeom>
              <a:avLst/>
              <a:gdLst/>
              <a:ahLst/>
              <a:cxnLst/>
              <a:rect l="l" t="t" r="r" b="b"/>
              <a:pathLst>
                <a:path w="4068" h="3921" extrusionOk="0">
                  <a:moveTo>
                    <a:pt x="3310" y="0"/>
                  </a:moveTo>
                  <a:lnTo>
                    <a:pt x="3310" y="0"/>
                  </a:lnTo>
                  <a:cubicBezTo>
                    <a:pt x="3422" y="809"/>
                    <a:pt x="3332" y="1629"/>
                    <a:pt x="2798" y="2270"/>
                  </a:cubicBezTo>
                  <a:cubicBezTo>
                    <a:pt x="2424" y="2722"/>
                    <a:pt x="1945" y="2869"/>
                    <a:pt x="1439" y="2869"/>
                  </a:cubicBezTo>
                  <a:cubicBezTo>
                    <a:pt x="962" y="2869"/>
                    <a:pt x="461" y="2739"/>
                    <a:pt x="1" y="2612"/>
                  </a:cubicBezTo>
                  <a:lnTo>
                    <a:pt x="1" y="2612"/>
                  </a:lnTo>
                  <a:cubicBezTo>
                    <a:pt x="29" y="2706"/>
                    <a:pt x="64" y="2796"/>
                    <a:pt x="104" y="2885"/>
                  </a:cubicBezTo>
                  <a:cubicBezTo>
                    <a:pt x="415" y="3571"/>
                    <a:pt x="1148" y="3920"/>
                    <a:pt x="1877" y="3920"/>
                  </a:cubicBezTo>
                  <a:cubicBezTo>
                    <a:pt x="2481" y="3920"/>
                    <a:pt x="3083" y="3680"/>
                    <a:pt x="3437" y="3193"/>
                  </a:cubicBezTo>
                  <a:cubicBezTo>
                    <a:pt x="4068" y="2328"/>
                    <a:pt x="4029" y="788"/>
                    <a:pt x="3310" y="0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88850" y="310480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3" y="885"/>
                  </a:cubicBezTo>
                  <a:cubicBezTo>
                    <a:pt x="19" y="1660"/>
                    <a:pt x="1" y="2501"/>
                    <a:pt x="616" y="3136"/>
                  </a:cubicBezTo>
                  <a:cubicBezTo>
                    <a:pt x="886" y="3415"/>
                    <a:pt x="1237" y="3541"/>
                    <a:pt x="1593" y="3541"/>
                  </a:cubicBezTo>
                  <a:cubicBezTo>
                    <a:pt x="2069" y="3541"/>
                    <a:pt x="2556" y="3317"/>
                    <a:pt x="2876" y="2933"/>
                  </a:cubicBezTo>
                  <a:cubicBezTo>
                    <a:pt x="3519" y="2164"/>
                    <a:pt x="3271" y="961"/>
                    <a:pt x="2561" y="361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78575" y="3097000"/>
              <a:ext cx="106100" cy="104325"/>
            </a:xfrm>
            <a:custGeom>
              <a:avLst/>
              <a:gdLst/>
              <a:ahLst/>
              <a:cxnLst/>
              <a:rect l="l" t="t" r="r" b="b"/>
              <a:pathLst>
                <a:path w="4244" h="4173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3"/>
                  </a:cubicBezTo>
                  <a:cubicBezTo>
                    <a:pt x="3682" y="1273"/>
                    <a:pt x="3930" y="2476"/>
                    <a:pt x="3287" y="3245"/>
                  </a:cubicBezTo>
                  <a:cubicBezTo>
                    <a:pt x="2967" y="3629"/>
                    <a:pt x="2479" y="3854"/>
                    <a:pt x="2003" y="3854"/>
                  </a:cubicBezTo>
                  <a:cubicBezTo>
                    <a:pt x="1646" y="3854"/>
                    <a:pt x="1296" y="3728"/>
                    <a:pt x="1027" y="3449"/>
                  </a:cubicBezTo>
                  <a:cubicBezTo>
                    <a:pt x="410" y="2814"/>
                    <a:pt x="429" y="1972"/>
                    <a:pt x="704" y="1197"/>
                  </a:cubicBezTo>
                  <a:cubicBezTo>
                    <a:pt x="1019" y="651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3" y="348"/>
                    <a:pt x="489" y="995"/>
                  </a:cubicBezTo>
                  <a:cubicBezTo>
                    <a:pt x="1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1"/>
                    <a:pt x="3953" y="1057"/>
                    <a:pt x="3148" y="386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11925" y="3118175"/>
              <a:ext cx="63475" cy="75100"/>
            </a:xfrm>
            <a:custGeom>
              <a:avLst/>
              <a:gdLst/>
              <a:ahLst/>
              <a:cxnLst/>
              <a:rect l="l" t="t" r="r" b="b"/>
              <a:pathLst>
                <a:path w="2539" h="3004" extrusionOk="0">
                  <a:moveTo>
                    <a:pt x="1812" y="0"/>
                  </a:moveTo>
                  <a:cubicBezTo>
                    <a:pt x="1858" y="709"/>
                    <a:pt x="1746" y="1426"/>
                    <a:pt x="1323" y="1993"/>
                  </a:cubicBezTo>
                  <a:cubicBezTo>
                    <a:pt x="984" y="2449"/>
                    <a:pt x="508" y="2702"/>
                    <a:pt x="1" y="2835"/>
                  </a:cubicBezTo>
                  <a:cubicBezTo>
                    <a:pt x="208" y="2950"/>
                    <a:pt x="438" y="3004"/>
                    <a:pt x="671" y="3004"/>
                  </a:cubicBezTo>
                  <a:cubicBezTo>
                    <a:pt x="1146" y="3004"/>
                    <a:pt x="1633" y="2780"/>
                    <a:pt x="1953" y="2398"/>
                  </a:cubicBezTo>
                  <a:cubicBezTo>
                    <a:pt x="2538" y="1697"/>
                    <a:pt x="2383" y="636"/>
                    <a:pt x="181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78050" y="311135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2"/>
                    <a:pt x="1593" y="3542"/>
                  </a:cubicBezTo>
                  <a:cubicBezTo>
                    <a:pt x="2069" y="3542"/>
                    <a:pt x="2556" y="3318"/>
                    <a:pt x="2876" y="2934"/>
                  </a:cubicBezTo>
                  <a:cubicBezTo>
                    <a:pt x="3518" y="2164"/>
                    <a:pt x="3271" y="962"/>
                    <a:pt x="2561" y="362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67775" y="31035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2" y="674"/>
                  </a:cubicBezTo>
                  <a:cubicBezTo>
                    <a:pt x="3682" y="1274"/>
                    <a:pt x="3929" y="2476"/>
                    <a:pt x="3287" y="3246"/>
                  </a:cubicBezTo>
                  <a:cubicBezTo>
                    <a:pt x="2967" y="3630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49"/>
                  </a:cubicBezTo>
                  <a:cubicBezTo>
                    <a:pt x="411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3" y="1"/>
                    <a:pt x="793" y="349"/>
                    <a:pt x="490" y="997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4" y="3321"/>
                  </a:cubicBezTo>
                  <a:cubicBezTo>
                    <a:pt x="4244" y="2403"/>
                    <a:pt x="3954" y="1058"/>
                    <a:pt x="3147" y="386"/>
                  </a:cubicBezTo>
                  <a:cubicBezTo>
                    <a:pt x="2837" y="125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01125" y="3124700"/>
              <a:ext cx="63500" cy="75150"/>
            </a:xfrm>
            <a:custGeom>
              <a:avLst/>
              <a:gdLst/>
              <a:ahLst/>
              <a:cxnLst/>
              <a:rect l="l" t="t" r="r" b="b"/>
              <a:pathLst>
                <a:path w="2540" h="300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859" y="711"/>
                    <a:pt x="1746" y="1429"/>
                    <a:pt x="1324" y="1995"/>
                  </a:cubicBezTo>
                  <a:cubicBezTo>
                    <a:pt x="985" y="2451"/>
                    <a:pt x="509" y="2702"/>
                    <a:pt x="0" y="2837"/>
                  </a:cubicBezTo>
                  <a:cubicBezTo>
                    <a:pt x="208" y="2952"/>
                    <a:pt x="438" y="3006"/>
                    <a:pt x="672" y="3006"/>
                  </a:cubicBezTo>
                  <a:cubicBezTo>
                    <a:pt x="1147" y="3006"/>
                    <a:pt x="1633" y="2783"/>
                    <a:pt x="1953" y="2400"/>
                  </a:cubicBezTo>
                  <a:cubicBezTo>
                    <a:pt x="2539" y="1699"/>
                    <a:pt x="2382" y="638"/>
                    <a:pt x="1813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43925" y="281180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8" y="1"/>
                    <a:pt x="608" y="341"/>
                    <a:pt x="292" y="885"/>
                  </a:cubicBezTo>
                  <a:cubicBezTo>
                    <a:pt x="19" y="1660"/>
                    <a:pt x="0" y="2502"/>
                    <a:pt x="615" y="3138"/>
                  </a:cubicBezTo>
                  <a:cubicBezTo>
                    <a:pt x="886" y="3416"/>
                    <a:pt x="1236" y="3542"/>
                    <a:pt x="1592" y="3542"/>
                  </a:cubicBezTo>
                  <a:cubicBezTo>
                    <a:pt x="2069" y="3542"/>
                    <a:pt x="2556" y="3317"/>
                    <a:pt x="2877" y="2935"/>
                  </a:cubicBezTo>
                  <a:cubicBezTo>
                    <a:pt x="3520" y="2164"/>
                    <a:pt x="3271" y="963"/>
                    <a:pt x="2561" y="363"/>
                  </a:cubicBezTo>
                  <a:cubicBezTo>
                    <a:pt x="2263" y="113"/>
                    <a:pt x="1946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33675" y="2804000"/>
              <a:ext cx="106075" cy="104325"/>
            </a:xfrm>
            <a:custGeom>
              <a:avLst/>
              <a:gdLst/>
              <a:ahLst/>
              <a:cxnLst/>
              <a:rect l="l" t="t" r="r" b="b"/>
              <a:pathLst>
                <a:path w="4243" h="4173" extrusionOk="0">
                  <a:moveTo>
                    <a:pt x="2051" y="313"/>
                  </a:moveTo>
                  <a:cubicBezTo>
                    <a:pt x="2356" y="313"/>
                    <a:pt x="2673" y="425"/>
                    <a:pt x="2971" y="675"/>
                  </a:cubicBezTo>
                  <a:cubicBezTo>
                    <a:pt x="3682" y="1275"/>
                    <a:pt x="3930" y="2476"/>
                    <a:pt x="3287" y="3247"/>
                  </a:cubicBezTo>
                  <a:cubicBezTo>
                    <a:pt x="2966" y="3629"/>
                    <a:pt x="2479" y="3854"/>
                    <a:pt x="2002" y="3854"/>
                  </a:cubicBezTo>
                  <a:cubicBezTo>
                    <a:pt x="1646" y="3854"/>
                    <a:pt x="1296" y="3728"/>
                    <a:pt x="1027" y="3450"/>
                  </a:cubicBezTo>
                  <a:cubicBezTo>
                    <a:pt x="410" y="2814"/>
                    <a:pt x="429" y="1972"/>
                    <a:pt x="703" y="1197"/>
                  </a:cubicBezTo>
                  <a:cubicBezTo>
                    <a:pt x="1018" y="653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2" y="1"/>
                    <a:pt x="793" y="349"/>
                    <a:pt x="489" y="996"/>
                  </a:cubicBezTo>
                  <a:cubicBezTo>
                    <a:pt x="0" y="2082"/>
                    <a:pt x="243" y="3195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2"/>
                    <a:pt x="3953" y="1057"/>
                    <a:pt x="3147" y="386"/>
                  </a:cubicBezTo>
                  <a:cubicBezTo>
                    <a:pt x="2837" y="125"/>
                    <a:pt x="245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50675" y="28488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4"/>
                    <a:pt x="2820" y="519"/>
                    <a:pt x="2672" y="753"/>
                  </a:cubicBezTo>
                  <a:cubicBezTo>
                    <a:pt x="2356" y="1250"/>
                    <a:pt x="1818" y="1577"/>
                    <a:pt x="1271" y="1577"/>
                  </a:cubicBezTo>
                  <a:cubicBezTo>
                    <a:pt x="1219" y="1577"/>
                    <a:pt x="1168" y="1574"/>
                    <a:pt x="1116" y="1568"/>
                  </a:cubicBezTo>
                  <a:cubicBezTo>
                    <a:pt x="722" y="1522"/>
                    <a:pt x="348" y="1362"/>
                    <a:pt x="0" y="1150"/>
                  </a:cubicBezTo>
                  <a:lnTo>
                    <a:pt x="0" y="1150"/>
                  </a:lnTo>
                  <a:cubicBezTo>
                    <a:pt x="85" y="1337"/>
                    <a:pt x="202" y="1509"/>
                    <a:pt x="345" y="1656"/>
                  </a:cubicBezTo>
                  <a:cubicBezTo>
                    <a:pt x="615" y="1934"/>
                    <a:pt x="966" y="2060"/>
                    <a:pt x="1322" y="2060"/>
                  </a:cubicBezTo>
                  <a:cubicBezTo>
                    <a:pt x="1798" y="2060"/>
                    <a:pt x="2286" y="1835"/>
                    <a:pt x="2607" y="1452"/>
                  </a:cubicBezTo>
                  <a:cubicBezTo>
                    <a:pt x="2951" y="1039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871650" y="3354325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7" y="0"/>
                    <a:pt x="607" y="340"/>
                    <a:pt x="291" y="884"/>
                  </a:cubicBezTo>
                  <a:cubicBezTo>
                    <a:pt x="18" y="1659"/>
                    <a:pt x="1" y="2501"/>
                    <a:pt x="615" y="3137"/>
                  </a:cubicBezTo>
                  <a:cubicBezTo>
                    <a:pt x="885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3"/>
                  </a:cubicBezTo>
                  <a:cubicBezTo>
                    <a:pt x="3519" y="2163"/>
                    <a:pt x="3270" y="962"/>
                    <a:pt x="2560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61375" y="3346525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5"/>
                    <a:pt x="3930" y="2477"/>
                    <a:pt x="3287" y="3246"/>
                  </a:cubicBezTo>
                  <a:cubicBezTo>
                    <a:pt x="2967" y="3629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50"/>
                  </a:cubicBezTo>
                  <a:cubicBezTo>
                    <a:pt x="412" y="2815"/>
                    <a:pt x="429" y="1972"/>
                    <a:pt x="704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2" y="1"/>
                  </a:moveTo>
                  <a:cubicBezTo>
                    <a:pt x="1433" y="1"/>
                    <a:pt x="794" y="349"/>
                    <a:pt x="491" y="996"/>
                  </a:cubicBezTo>
                  <a:cubicBezTo>
                    <a:pt x="1" y="2082"/>
                    <a:pt x="245" y="3194"/>
                    <a:pt x="945" y="3789"/>
                  </a:cubicBezTo>
                  <a:cubicBezTo>
                    <a:pt x="1255" y="4053"/>
                    <a:pt x="1628" y="4173"/>
                    <a:pt x="2005" y="4173"/>
                  </a:cubicBezTo>
                  <a:cubicBezTo>
                    <a:pt x="2614" y="4173"/>
                    <a:pt x="3231" y="3859"/>
                    <a:pt x="3605" y="3321"/>
                  </a:cubicBezTo>
                  <a:cubicBezTo>
                    <a:pt x="4245" y="2402"/>
                    <a:pt x="3953" y="1058"/>
                    <a:pt x="3148" y="387"/>
                  </a:cubicBezTo>
                  <a:cubicBezTo>
                    <a:pt x="2837" y="126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78375" y="33913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6"/>
                    <a:pt x="2820" y="520"/>
                    <a:pt x="2672" y="753"/>
                  </a:cubicBezTo>
                  <a:cubicBezTo>
                    <a:pt x="2358" y="1249"/>
                    <a:pt x="1819" y="1577"/>
                    <a:pt x="1273" y="1577"/>
                  </a:cubicBezTo>
                  <a:cubicBezTo>
                    <a:pt x="1221" y="1577"/>
                    <a:pt x="1169" y="1574"/>
                    <a:pt x="1116" y="1568"/>
                  </a:cubicBezTo>
                  <a:cubicBezTo>
                    <a:pt x="722" y="1523"/>
                    <a:pt x="350" y="1362"/>
                    <a:pt x="1" y="1150"/>
                  </a:cubicBezTo>
                  <a:lnTo>
                    <a:pt x="1" y="1150"/>
                  </a:lnTo>
                  <a:cubicBezTo>
                    <a:pt x="85" y="1338"/>
                    <a:pt x="202" y="1509"/>
                    <a:pt x="346" y="1656"/>
                  </a:cubicBezTo>
                  <a:cubicBezTo>
                    <a:pt x="616" y="1934"/>
                    <a:pt x="967" y="2060"/>
                    <a:pt x="1323" y="2060"/>
                  </a:cubicBezTo>
                  <a:cubicBezTo>
                    <a:pt x="1800" y="2060"/>
                    <a:pt x="2287" y="1835"/>
                    <a:pt x="2607" y="1453"/>
                  </a:cubicBezTo>
                  <a:cubicBezTo>
                    <a:pt x="2952" y="1040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2477" y="2650362"/>
            <a:ext cx="365756" cy="426728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 rot="-877893">
            <a:off x="-49810" y="1680284"/>
            <a:ext cx="914437" cy="765666"/>
            <a:chOff x="1478025" y="3322050"/>
            <a:chExt cx="1125677" cy="944344"/>
          </a:xfrm>
        </p:grpSpPr>
        <p:sp>
          <p:nvSpPr>
            <p:cNvPr id="39" name="Google Shape;39;p2"/>
            <p:cNvSpPr/>
            <p:nvPr/>
          </p:nvSpPr>
          <p:spPr>
            <a:xfrm>
              <a:off x="2246916" y="3486173"/>
              <a:ext cx="189599" cy="685326"/>
            </a:xfrm>
            <a:custGeom>
              <a:avLst/>
              <a:gdLst/>
              <a:ahLst/>
              <a:cxnLst/>
              <a:rect l="l" t="t" r="r" b="b"/>
              <a:pathLst>
                <a:path w="3900" h="14097" extrusionOk="0">
                  <a:moveTo>
                    <a:pt x="513" y="1"/>
                  </a:moveTo>
                  <a:cubicBezTo>
                    <a:pt x="304" y="1"/>
                    <a:pt x="68" y="149"/>
                    <a:pt x="1" y="488"/>
                  </a:cubicBezTo>
                  <a:cubicBezTo>
                    <a:pt x="625" y="2729"/>
                    <a:pt x="2676" y="11703"/>
                    <a:pt x="3208" y="14011"/>
                  </a:cubicBezTo>
                  <a:cubicBezTo>
                    <a:pt x="3286" y="14070"/>
                    <a:pt x="3368" y="14096"/>
                    <a:pt x="3448" y="14096"/>
                  </a:cubicBezTo>
                  <a:cubicBezTo>
                    <a:pt x="3632" y="14096"/>
                    <a:pt x="3807" y="13960"/>
                    <a:pt x="3900" y="13768"/>
                  </a:cubicBezTo>
                  <a:cubicBezTo>
                    <a:pt x="3898" y="13763"/>
                    <a:pt x="3895" y="13759"/>
                    <a:pt x="3894" y="13753"/>
                  </a:cubicBezTo>
                  <a:cubicBezTo>
                    <a:pt x="3339" y="11476"/>
                    <a:pt x="1409" y="2686"/>
                    <a:pt x="860" y="254"/>
                  </a:cubicBezTo>
                  <a:cubicBezTo>
                    <a:pt x="824" y="92"/>
                    <a:pt x="677" y="1"/>
                    <a:pt x="51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34908" y="3476791"/>
              <a:ext cx="211670" cy="706813"/>
            </a:xfrm>
            <a:custGeom>
              <a:avLst/>
              <a:gdLst/>
              <a:ahLst/>
              <a:cxnLst/>
              <a:rect l="l" t="t" r="r" b="b"/>
              <a:pathLst>
                <a:path w="4354" h="14539" extrusionOk="0">
                  <a:moveTo>
                    <a:pt x="761" y="194"/>
                  </a:moveTo>
                  <a:cubicBezTo>
                    <a:pt x="924" y="194"/>
                    <a:pt x="1071" y="285"/>
                    <a:pt x="1107" y="447"/>
                  </a:cubicBezTo>
                  <a:cubicBezTo>
                    <a:pt x="1658" y="2879"/>
                    <a:pt x="3586" y="11669"/>
                    <a:pt x="4142" y="13946"/>
                  </a:cubicBezTo>
                  <a:cubicBezTo>
                    <a:pt x="4142" y="13952"/>
                    <a:pt x="4147" y="13956"/>
                    <a:pt x="4147" y="13961"/>
                  </a:cubicBezTo>
                  <a:cubicBezTo>
                    <a:pt x="4054" y="14153"/>
                    <a:pt x="3879" y="14289"/>
                    <a:pt x="3695" y="14289"/>
                  </a:cubicBezTo>
                  <a:cubicBezTo>
                    <a:pt x="3615" y="14289"/>
                    <a:pt x="3533" y="14263"/>
                    <a:pt x="3455" y="14204"/>
                  </a:cubicBezTo>
                  <a:cubicBezTo>
                    <a:pt x="2923" y="11896"/>
                    <a:pt x="872" y="2922"/>
                    <a:pt x="249" y="681"/>
                  </a:cubicBezTo>
                  <a:cubicBezTo>
                    <a:pt x="316" y="342"/>
                    <a:pt x="552" y="194"/>
                    <a:pt x="761" y="194"/>
                  </a:cubicBezTo>
                  <a:close/>
                  <a:moveTo>
                    <a:pt x="801" y="0"/>
                  </a:moveTo>
                  <a:cubicBezTo>
                    <a:pt x="439" y="0"/>
                    <a:pt x="1" y="170"/>
                    <a:pt x="62" y="570"/>
                  </a:cubicBezTo>
                  <a:cubicBezTo>
                    <a:pt x="140" y="1069"/>
                    <a:pt x="1066" y="5170"/>
                    <a:pt x="1563" y="7369"/>
                  </a:cubicBezTo>
                  <a:cubicBezTo>
                    <a:pt x="2088" y="9692"/>
                    <a:pt x="2982" y="13820"/>
                    <a:pt x="3163" y="14452"/>
                  </a:cubicBezTo>
                  <a:cubicBezTo>
                    <a:pt x="3260" y="14510"/>
                    <a:pt x="3392" y="14538"/>
                    <a:pt x="3533" y="14538"/>
                  </a:cubicBezTo>
                  <a:cubicBezTo>
                    <a:pt x="3882" y="14538"/>
                    <a:pt x="4288" y="14369"/>
                    <a:pt x="4354" y="14066"/>
                  </a:cubicBezTo>
                  <a:cubicBezTo>
                    <a:pt x="4102" y="12726"/>
                    <a:pt x="3339" y="9307"/>
                    <a:pt x="2807" y="7026"/>
                  </a:cubicBezTo>
                  <a:cubicBezTo>
                    <a:pt x="2285" y="4789"/>
                    <a:pt x="1252" y="212"/>
                    <a:pt x="1245" y="178"/>
                  </a:cubicBezTo>
                  <a:cubicBezTo>
                    <a:pt x="1216" y="64"/>
                    <a:pt x="1023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46916" y="3490257"/>
              <a:ext cx="189599" cy="681242"/>
            </a:xfrm>
            <a:custGeom>
              <a:avLst/>
              <a:gdLst/>
              <a:ahLst/>
              <a:cxnLst/>
              <a:rect l="l" t="t" r="r" b="b"/>
              <a:pathLst>
                <a:path w="3900" h="14013" extrusionOk="0">
                  <a:moveTo>
                    <a:pt x="251" y="0"/>
                  </a:moveTo>
                  <a:cubicBezTo>
                    <a:pt x="136" y="76"/>
                    <a:pt x="39" y="207"/>
                    <a:pt x="1" y="404"/>
                  </a:cubicBezTo>
                  <a:cubicBezTo>
                    <a:pt x="625" y="2645"/>
                    <a:pt x="2676" y="11619"/>
                    <a:pt x="3208" y="13927"/>
                  </a:cubicBezTo>
                  <a:cubicBezTo>
                    <a:pt x="3286" y="13986"/>
                    <a:pt x="3368" y="14012"/>
                    <a:pt x="3448" y="14012"/>
                  </a:cubicBezTo>
                  <a:cubicBezTo>
                    <a:pt x="3632" y="14012"/>
                    <a:pt x="3807" y="13876"/>
                    <a:pt x="3900" y="13684"/>
                  </a:cubicBezTo>
                  <a:cubicBezTo>
                    <a:pt x="3898" y="13679"/>
                    <a:pt x="3895" y="13675"/>
                    <a:pt x="3894" y="13669"/>
                  </a:cubicBezTo>
                  <a:cubicBezTo>
                    <a:pt x="3864" y="13544"/>
                    <a:pt x="3828" y="13395"/>
                    <a:pt x="3789" y="13231"/>
                  </a:cubicBezTo>
                  <a:cubicBezTo>
                    <a:pt x="3671" y="13230"/>
                    <a:pt x="3554" y="13199"/>
                    <a:pt x="3452" y="13140"/>
                  </a:cubicBezTo>
                  <a:cubicBezTo>
                    <a:pt x="3182" y="12982"/>
                    <a:pt x="3044" y="12667"/>
                    <a:pt x="2962" y="12355"/>
                  </a:cubicBezTo>
                  <a:cubicBezTo>
                    <a:pt x="2880" y="12042"/>
                    <a:pt x="2853" y="11711"/>
                    <a:pt x="2814" y="11388"/>
                  </a:cubicBezTo>
                  <a:cubicBezTo>
                    <a:pt x="2755" y="10892"/>
                    <a:pt x="2649" y="10403"/>
                    <a:pt x="2561" y="9914"/>
                  </a:cubicBezTo>
                  <a:cubicBezTo>
                    <a:pt x="2354" y="8756"/>
                    <a:pt x="2153" y="7595"/>
                    <a:pt x="1931" y="6441"/>
                  </a:cubicBezTo>
                  <a:cubicBezTo>
                    <a:pt x="1512" y="4260"/>
                    <a:pt x="1031" y="2063"/>
                    <a:pt x="25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82450" y="3467651"/>
              <a:ext cx="633745" cy="184105"/>
            </a:xfrm>
            <a:custGeom>
              <a:avLst/>
              <a:gdLst/>
              <a:ahLst/>
              <a:cxnLst/>
              <a:rect l="l" t="t" r="r" b="b"/>
              <a:pathLst>
                <a:path w="13036" h="3787" extrusionOk="0">
                  <a:moveTo>
                    <a:pt x="12497" y="1"/>
                  </a:moveTo>
                  <a:cubicBezTo>
                    <a:pt x="10453" y="602"/>
                    <a:pt x="2287" y="2514"/>
                    <a:pt x="186" y="3010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2463" y="3257"/>
                    <a:pt x="10460" y="1473"/>
                    <a:pt x="12672" y="963"/>
                  </a:cubicBezTo>
                  <a:cubicBezTo>
                    <a:pt x="13009" y="885"/>
                    <a:pt x="13036" y="158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71706" y="3457734"/>
              <a:ext cx="651976" cy="204961"/>
            </a:xfrm>
            <a:custGeom>
              <a:avLst/>
              <a:gdLst/>
              <a:ahLst/>
              <a:cxnLst/>
              <a:rect l="l" t="t" r="r" b="b"/>
              <a:pathLst>
                <a:path w="13411" h="4216" extrusionOk="0">
                  <a:moveTo>
                    <a:pt x="12718" y="205"/>
                  </a:moveTo>
                  <a:cubicBezTo>
                    <a:pt x="13257" y="362"/>
                    <a:pt x="13230" y="1089"/>
                    <a:pt x="12893" y="1167"/>
                  </a:cubicBezTo>
                  <a:cubicBezTo>
                    <a:pt x="10681" y="1677"/>
                    <a:pt x="2684" y="3461"/>
                    <a:pt x="611" y="3984"/>
                  </a:cubicBezTo>
                  <a:cubicBezTo>
                    <a:pt x="607" y="3986"/>
                    <a:pt x="603" y="3990"/>
                    <a:pt x="598" y="3990"/>
                  </a:cubicBezTo>
                  <a:cubicBezTo>
                    <a:pt x="354" y="3831"/>
                    <a:pt x="222" y="3488"/>
                    <a:pt x="407" y="3214"/>
                  </a:cubicBezTo>
                  <a:lnTo>
                    <a:pt x="407" y="3214"/>
                  </a:lnTo>
                  <a:lnTo>
                    <a:pt x="407" y="3215"/>
                  </a:lnTo>
                  <a:cubicBezTo>
                    <a:pt x="2508" y="2718"/>
                    <a:pt x="10675" y="807"/>
                    <a:pt x="12718" y="205"/>
                  </a:cubicBezTo>
                  <a:close/>
                  <a:moveTo>
                    <a:pt x="12879" y="1"/>
                  </a:moveTo>
                  <a:cubicBezTo>
                    <a:pt x="12862" y="1"/>
                    <a:pt x="12844" y="2"/>
                    <a:pt x="12826" y="5"/>
                  </a:cubicBezTo>
                  <a:cubicBezTo>
                    <a:pt x="12373" y="70"/>
                    <a:pt x="8642" y="931"/>
                    <a:pt x="6639" y="1394"/>
                  </a:cubicBezTo>
                  <a:cubicBezTo>
                    <a:pt x="4526" y="1881"/>
                    <a:pt x="772" y="2706"/>
                    <a:pt x="196" y="2882"/>
                  </a:cubicBezTo>
                  <a:cubicBezTo>
                    <a:pt x="0" y="3244"/>
                    <a:pt x="115" y="4097"/>
                    <a:pt x="495" y="4216"/>
                  </a:cubicBezTo>
                  <a:cubicBezTo>
                    <a:pt x="1713" y="3990"/>
                    <a:pt x="4822" y="3283"/>
                    <a:pt x="6900" y="2784"/>
                  </a:cubicBezTo>
                  <a:cubicBezTo>
                    <a:pt x="8935" y="2297"/>
                    <a:pt x="13099" y="1338"/>
                    <a:pt x="13130" y="1331"/>
                  </a:cubicBezTo>
                  <a:cubicBezTo>
                    <a:pt x="13395" y="1259"/>
                    <a:pt x="13410" y="1"/>
                    <a:pt x="12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82450" y="3467651"/>
              <a:ext cx="624800" cy="184105"/>
            </a:xfrm>
            <a:custGeom>
              <a:avLst/>
              <a:gdLst/>
              <a:ahLst/>
              <a:cxnLst/>
              <a:rect l="l" t="t" r="r" b="b"/>
              <a:pathLst>
                <a:path w="12852" h="3787" extrusionOk="0">
                  <a:moveTo>
                    <a:pt x="12497" y="1"/>
                  </a:moveTo>
                  <a:cubicBezTo>
                    <a:pt x="10454" y="603"/>
                    <a:pt x="2287" y="2514"/>
                    <a:pt x="186" y="3011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504" y="3752"/>
                    <a:pt x="640" y="3719"/>
                    <a:pt x="789" y="3683"/>
                  </a:cubicBezTo>
                  <a:cubicBezTo>
                    <a:pt x="794" y="3553"/>
                    <a:pt x="827" y="3427"/>
                    <a:pt x="885" y="3312"/>
                  </a:cubicBezTo>
                  <a:cubicBezTo>
                    <a:pt x="1037" y="3018"/>
                    <a:pt x="1328" y="2879"/>
                    <a:pt x="1612" y="2801"/>
                  </a:cubicBezTo>
                  <a:cubicBezTo>
                    <a:pt x="1896" y="2724"/>
                    <a:pt x="2196" y="2706"/>
                    <a:pt x="2489" y="2676"/>
                  </a:cubicBezTo>
                  <a:cubicBezTo>
                    <a:pt x="2938" y="2632"/>
                    <a:pt x="3382" y="2533"/>
                    <a:pt x="3828" y="2455"/>
                  </a:cubicBezTo>
                  <a:cubicBezTo>
                    <a:pt x="4879" y="2274"/>
                    <a:pt x="5931" y="2095"/>
                    <a:pt x="6981" y="1897"/>
                  </a:cubicBezTo>
                  <a:cubicBezTo>
                    <a:pt x="8963" y="1519"/>
                    <a:pt x="10961" y="1076"/>
                    <a:pt x="12852" y="294"/>
                  </a:cubicBezTo>
                  <a:cubicBezTo>
                    <a:pt x="12780" y="150"/>
                    <a:pt x="12652" y="44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02871" y="3867799"/>
              <a:ext cx="384058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49" y="0"/>
                  </a:moveTo>
                  <a:cubicBezTo>
                    <a:pt x="4232" y="0"/>
                    <a:pt x="4115" y="7"/>
                    <a:pt x="3998" y="22"/>
                  </a:cubicBezTo>
                  <a:cubicBezTo>
                    <a:pt x="3198" y="123"/>
                    <a:pt x="2252" y="193"/>
                    <a:pt x="1240" y="1418"/>
                  </a:cubicBezTo>
                  <a:cubicBezTo>
                    <a:pt x="179" y="2938"/>
                    <a:pt x="1" y="5282"/>
                    <a:pt x="1260" y="6742"/>
                  </a:cubicBezTo>
                  <a:cubicBezTo>
                    <a:pt x="1874" y="7453"/>
                    <a:pt x="2873" y="7817"/>
                    <a:pt x="3868" y="7817"/>
                  </a:cubicBezTo>
                  <a:cubicBezTo>
                    <a:pt x="4872" y="7817"/>
                    <a:pt x="5871" y="7446"/>
                    <a:pt x="6465" y="6688"/>
                  </a:cubicBezTo>
                  <a:cubicBezTo>
                    <a:pt x="7707" y="5100"/>
                    <a:pt x="7899" y="2361"/>
                    <a:pt x="6432" y="887"/>
                  </a:cubicBezTo>
                  <a:cubicBezTo>
                    <a:pt x="5854" y="308"/>
                    <a:pt x="5113" y="0"/>
                    <a:pt x="4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82502" y="3848985"/>
              <a:ext cx="421200" cy="417408"/>
            </a:xfrm>
            <a:custGeom>
              <a:avLst/>
              <a:gdLst/>
              <a:ahLst/>
              <a:cxnLst/>
              <a:rect l="l" t="t" r="r" b="b"/>
              <a:pathLst>
                <a:path w="8664" h="8586" extrusionOk="0">
                  <a:moveTo>
                    <a:pt x="4771" y="387"/>
                  </a:moveTo>
                  <a:cubicBezTo>
                    <a:pt x="5534" y="387"/>
                    <a:pt x="6274" y="695"/>
                    <a:pt x="6851" y="1274"/>
                  </a:cubicBezTo>
                  <a:cubicBezTo>
                    <a:pt x="8318" y="2748"/>
                    <a:pt x="8126" y="5487"/>
                    <a:pt x="6884" y="7075"/>
                  </a:cubicBezTo>
                  <a:cubicBezTo>
                    <a:pt x="6290" y="7833"/>
                    <a:pt x="5290" y="8203"/>
                    <a:pt x="4286" y="8203"/>
                  </a:cubicBezTo>
                  <a:cubicBezTo>
                    <a:pt x="3292" y="8203"/>
                    <a:pt x="2292" y="7840"/>
                    <a:pt x="1679" y="7129"/>
                  </a:cubicBezTo>
                  <a:cubicBezTo>
                    <a:pt x="418" y="5669"/>
                    <a:pt x="598" y="3325"/>
                    <a:pt x="1659" y="1805"/>
                  </a:cubicBezTo>
                  <a:cubicBezTo>
                    <a:pt x="2671" y="580"/>
                    <a:pt x="3617" y="510"/>
                    <a:pt x="4417" y="409"/>
                  </a:cubicBezTo>
                  <a:cubicBezTo>
                    <a:pt x="4535" y="394"/>
                    <a:pt x="4653" y="387"/>
                    <a:pt x="4771" y="387"/>
                  </a:cubicBezTo>
                  <a:close/>
                  <a:moveTo>
                    <a:pt x="4750" y="0"/>
                  </a:moveTo>
                  <a:cubicBezTo>
                    <a:pt x="4626" y="0"/>
                    <a:pt x="4501" y="8"/>
                    <a:pt x="4376" y="24"/>
                  </a:cubicBezTo>
                  <a:cubicBezTo>
                    <a:pt x="3708" y="109"/>
                    <a:pt x="2632" y="458"/>
                    <a:pt x="2001" y="1046"/>
                  </a:cubicBezTo>
                  <a:cubicBezTo>
                    <a:pt x="1997" y="1047"/>
                    <a:pt x="1994" y="1047"/>
                    <a:pt x="1990" y="1050"/>
                  </a:cubicBezTo>
                  <a:cubicBezTo>
                    <a:pt x="198" y="2387"/>
                    <a:pt x="0" y="5666"/>
                    <a:pt x="1456" y="7376"/>
                  </a:cubicBezTo>
                  <a:cubicBezTo>
                    <a:pt x="2141" y="8182"/>
                    <a:pt x="3208" y="8586"/>
                    <a:pt x="4273" y="8586"/>
                  </a:cubicBezTo>
                  <a:cubicBezTo>
                    <a:pt x="5415" y="8586"/>
                    <a:pt x="6556" y="8122"/>
                    <a:pt x="7224" y="7190"/>
                  </a:cubicBezTo>
                  <a:cubicBezTo>
                    <a:pt x="8558" y="5330"/>
                    <a:pt x="8663" y="2310"/>
                    <a:pt x="6851" y="796"/>
                  </a:cubicBezTo>
                  <a:cubicBezTo>
                    <a:pt x="6243" y="287"/>
                    <a:pt x="5505" y="0"/>
                    <a:pt x="4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43756" y="3899253"/>
              <a:ext cx="343173" cy="348570"/>
            </a:xfrm>
            <a:custGeom>
              <a:avLst/>
              <a:gdLst/>
              <a:ahLst/>
              <a:cxnLst/>
              <a:rect l="l" t="t" r="r" b="b"/>
              <a:pathLst>
                <a:path w="7059" h="7170" extrusionOk="0">
                  <a:moveTo>
                    <a:pt x="5323" y="0"/>
                  </a:moveTo>
                  <a:cubicBezTo>
                    <a:pt x="5391" y="161"/>
                    <a:pt x="5457" y="322"/>
                    <a:pt x="5517" y="486"/>
                  </a:cubicBezTo>
                  <a:cubicBezTo>
                    <a:pt x="5844" y="1373"/>
                    <a:pt x="6026" y="2371"/>
                    <a:pt x="5790" y="3314"/>
                  </a:cubicBezTo>
                  <a:cubicBezTo>
                    <a:pt x="5550" y="4273"/>
                    <a:pt x="4886" y="5141"/>
                    <a:pt x="4069" y="5554"/>
                  </a:cubicBezTo>
                  <a:cubicBezTo>
                    <a:pt x="3510" y="5836"/>
                    <a:pt x="2894" y="5958"/>
                    <a:pt x="2267" y="5958"/>
                  </a:cubicBezTo>
                  <a:cubicBezTo>
                    <a:pt x="1502" y="5958"/>
                    <a:pt x="720" y="5777"/>
                    <a:pt x="1" y="5485"/>
                  </a:cubicBezTo>
                  <a:lnTo>
                    <a:pt x="1" y="5485"/>
                  </a:lnTo>
                  <a:cubicBezTo>
                    <a:pt x="119" y="5702"/>
                    <a:pt x="258" y="5908"/>
                    <a:pt x="419" y="6095"/>
                  </a:cubicBezTo>
                  <a:cubicBezTo>
                    <a:pt x="1032" y="6806"/>
                    <a:pt x="2032" y="7169"/>
                    <a:pt x="3026" y="7169"/>
                  </a:cubicBezTo>
                  <a:cubicBezTo>
                    <a:pt x="4030" y="7169"/>
                    <a:pt x="5030" y="6799"/>
                    <a:pt x="5624" y="6041"/>
                  </a:cubicBezTo>
                  <a:cubicBezTo>
                    <a:pt x="6866" y="4453"/>
                    <a:pt x="7058" y="1714"/>
                    <a:pt x="5591" y="240"/>
                  </a:cubicBezTo>
                  <a:cubicBezTo>
                    <a:pt x="5506" y="156"/>
                    <a:pt x="5417" y="75"/>
                    <a:pt x="5323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98443" y="3450393"/>
              <a:ext cx="384059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52" y="0"/>
                  </a:moveTo>
                  <a:cubicBezTo>
                    <a:pt x="4234" y="0"/>
                    <a:pt x="4116" y="7"/>
                    <a:pt x="3997" y="22"/>
                  </a:cubicBezTo>
                  <a:cubicBezTo>
                    <a:pt x="3198" y="123"/>
                    <a:pt x="2252" y="192"/>
                    <a:pt x="1240" y="1418"/>
                  </a:cubicBezTo>
                  <a:cubicBezTo>
                    <a:pt x="179" y="2936"/>
                    <a:pt x="1" y="5283"/>
                    <a:pt x="1260" y="6742"/>
                  </a:cubicBezTo>
                  <a:cubicBezTo>
                    <a:pt x="1873" y="7453"/>
                    <a:pt x="2872" y="7817"/>
                    <a:pt x="3867" y="7817"/>
                  </a:cubicBezTo>
                  <a:cubicBezTo>
                    <a:pt x="4871" y="7817"/>
                    <a:pt x="5871" y="7446"/>
                    <a:pt x="6464" y="6689"/>
                  </a:cubicBezTo>
                  <a:cubicBezTo>
                    <a:pt x="7706" y="5100"/>
                    <a:pt x="7899" y="2361"/>
                    <a:pt x="6431" y="888"/>
                  </a:cubicBezTo>
                  <a:cubicBezTo>
                    <a:pt x="5855" y="309"/>
                    <a:pt x="5116" y="0"/>
                    <a:pt x="4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78025" y="3431530"/>
              <a:ext cx="421249" cy="417457"/>
            </a:xfrm>
            <a:custGeom>
              <a:avLst/>
              <a:gdLst/>
              <a:ahLst/>
              <a:cxnLst/>
              <a:rect l="l" t="t" r="r" b="b"/>
              <a:pathLst>
                <a:path w="8665" h="8587" extrusionOk="0">
                  <a:moveTo>
                    <a:pt x="4772" y="388"/>
                  </a:moveTo>
                  <a:cubicBezTo>
                    <a:pt x="5536" y="388"/>
                    <a:pt x="6275" y="697"/>
                    <a:pt x="6851" y="1276"/>
                  </a:cubicBezTo>
                  <a:cubicBezTo>
                    <a:pt x="8319" y="2748"/>
                    <a:pt x="8126" y="5488"/>
                    <a:pt x="6884" y="7077"/>
                  </a:cubicBezTo>
                  <a:cubicBezTo>
                    <a:pt x="6291" y="7834"/>
                    <a:pt x="5292" y="8205"/>
                    <a:pt x="4288" y="8205"/>
                  </a:cubicBezTo>
                  <a:cubicBezTo>
                    <a:pt x="3293" y="8205"/>
                    <a:pt x="2294" y="7841"/>
                    <a:pt x="1680" y="7130"/>
                  </a:cubicBezTo>
                  <a:cubicBezTo>
                    <a:pt x="419" y="5669"/>
                    <a:pt x="599" y="3326"/>
                    <a:pt x="1660" y="1806"/>
                  </a:cubicBezTo>
                  <a:cubicBezTo>
                    <a:pt x="2672" y="581"/>
                    <a:pt x="3619" y="511"/>
                    <a:pt x="4417" y="410"/>
                  </a:cubicBezTo>
                  <a:cubicBezTo>
                    <a:pt x="4536" y="395"/>
                    <a:pt x="4654" y="388"/>
                    <a:pt x="4772" y="388"/>
                  </a:cubicBezTo>
                  <a:close/>
                  <a:moveTo>
                    <a:pt x="4753" y="1"/>
                  </a:moveTo>
                  <a:cubicBezTo>
                    <a:pt x="4628" y="1"/>
                    <a:pt x="4503" y="9"/>
                    <a:pt x="4377" y="25"/>
                  </a:cubicBezTo>
                  <a:cubicBezTo>
                    <a:pt x="3709" y="110"/>
                    <a:pt x="2633" y="459"/>
                    <a:pt x="2002" y="1047"/>
                  </a:cubicBezTo>
                  <a:cubicBezTo>
                    <a:pt x="1998" y="1049"/>
                    <a:pt x="1995" y="1049"/>
                    <a:pt x="1991" y="1051"/>
                  </a:cubicBezTo>
                  <a:cubicBezTo>
                    <a:pt x="199" y="2388"/>
                    <a:pt x="1" y="5668"/>
                    <a:pt x="1457" y="7377"/>
                  </a:cubicBezTo>
                  <a:cubicBezTo>
                    <a:pt x="2142" y="8183"/>
                    <a:pt x="3209" y="8587"/>
                    <a:pt x="4274" y="8587"/>
                  </a:cubicBezTo>
                  <a:cubicBezTo>
                    <a:pt x="5416" y="8587"/>
                    <a:pt x="6556" y="8123"/>
                    <a:pt x="7225" y="7192"/>
                  </a:cubicBezTo>
                  <a:cubicBezTo>
                    <a:pt x="8561" y="5331"/>
                    <a:pt x="8664" y="2311"/>
                    <a:pt x="6851" y="797"/>
                  </a:cubicBezTo>
                  <a:cubicBezTo>
                    <a:pt x="6245" y="289"/>
                    <a:pt x="5508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46183" y="3503529"/>
              <a:ext cx="335200" cy="326887"/>
            </a:xfrm>
            <a:custGeom>
              <a:avLst/>
              <a:gdLst/>
              <a:ahLst/>
              <a:cxnLst/>
              <a:rect l="l" t="t" r="r" b="b"/>
              <a:pathLst>
                <a:path w="6895" h="6724" extrusionOk="0">
                  <a:moveTo>
                    <a:pt x="5632" y="0"/>
                  </a:moveTo>
                  <a:lnTo>
                    <a:pt x="5632" y="0"/>
                  </a:lnTo>
                  <a:cubicBezTo>
                    <a:pt x="6027" y="1721"/>
                    <a:pt x="5694" y="3625"/>
                    <a:pt x="4391" y="4789"/>
                  </a:cubicBezTo>
                  <a:cubicBezTo>
                    <a:pt x="3698" y="5408"/>
                    <a:pt x="2877" y="5639"/>
                    <a:pt x="2033" y="5639"/>
                  </a:cubicBezTo>
                  <a:cubicBezTo>
                    <a:pt x="1352" y="5639"/>
                    <a:pt x="656" y="5488"/>
                    <a:pt x="1" y="5271"/>
                  </a:cubicBezTo>
                  <a:lnTo>
                    <a:pt x="1" y="5271"/>
                  </a:lnTo>
                  <a:cubicBezTo>
                    <a:pt x="84" y="5403"/>
                    <a:pt x="177" y="5530"/>
                    <a:pt x="279" y="5649"/>
                  </a:cubicBezTo>
                  <a:cubicBezTo>
                    <a:pt x="893" y="6360"/>
                    <a:pt x="1892" y="6724"/>
                    <a:pt x="2886" y="6724"/>
                  </a:cubicBezTo>
                  <a:cubicBezTo>
                    <a:pt x="3890" y="6724"/>
                    <a:pt x="4889" y="6353"/>
                    <a:pt x="5482" y="5596"/>
                  </a:cubicBezTo>
                  <a:cubicBezTo>
                    <a:pt x="6670" y="4078"/>
                    <a:pt x="6894" y="1511"/>
                    <a:pt x="5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35783" y="3341642"/>
              <a:ext cx="218524" cy="218622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8" y="1"/>
                  </a:moveTo>
                  <a:cubicBezTo>
                    <a:pt x="1882" y="1"/>
                    <a:pt x="1399" y="195"/>
                    <a:pt x="955" y="485"/>
                  </a:cubicBezTo>
                  <a:cubicBezTo>
                    <a:pt x="272" y="1198"/>
                    <a:pt x="1" y="2442"/>
                    <a:pt x="465" y="3461"/>
                  </a:cubicBezTo>
                  <a:cubicBezTo>
                    <a:pt x="776" y="4148"/>
                    <a:pt x="1509" y="4497"/>
                    <a:pt x="2237" y="4497"/>
                  </a:cubicBezTo>
                  <a:cubicBezTo>
                    <a:pt x="2842" y="4497"/>
                    <a:pt x="3443" y="4257"/>
                    <a:pt x="3798" y="3770"/>
                  </a:cubicBezTo>
                  <a:cubicBezTo>
                    <a:pt x="4495" y="2814"/>
                    <a:pt x="4378" y="1039"/>
                    <a:pt x="3431" y="356"/>
                  </a:cubicBezTo>
                  <a:cubicBezTo>
                    <a:pt x="3085" y="106"/>
                    <a:pt x="2726" y="1"/>
                    <a:pt x="2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118330" y="3322050"/>
              <a:ext cx="251291" cy="256736"/>
            </a:xfrm>
            <a:custGeom>
              <a:avLst/>
              <a:gdLst/>
              <a:ahLst/>
              <a:cxnLst/>
              <a:rect l="l" t="t" r="r" b="b"/>
              <a:pathLst>
                <a:path w="5169" h="5281" extrusionOk="0">
                  <a:moveTo>
                    <a:pt x="2727" y="403"/>
                  </a:moveTo>
                  <a:cubicBezTo>
                    <a:pt x="3085" y="403"/>
                    <a:pt x="3444" y="508"/>
                    <a:pt x="3790" y="759"/>
                  </a:cubicBezTo>
                  <a:cubicBezTo>
                    <a:pt x="4737" y="1442"/>
                    <a:pt x="4852" y="3217"/>
                    <a:pt x="4157" y="4173"/>
                  </a:cubicBezTo>
                  <a:cubicBezTo>
                    <a:pt x="3802" y="4659"/>
                    <a:pt x="3201" y="4900"/>
                    <a:pt x="2597" y="4900"/>
                  </a:cubicBezTo>
                  <a:cubicBezTo>
                    <a:pt x="1868" y="4900"/>
                    <a:pt x="1135" y="4550"/>
                    <a:pt x="824" y="3863"/>
                  </a:cubicBezTo>
                  <a:cubicBezTo>
                    <a:pt x="360" y="2843"/>
                    <a:pt x="630" y="1600"/>
                    <a:pt x="1313" y="887"/>
                  </a:cubicBezTo>
                  <a:cubicBezTo>
                    <a:pt x="1757" y="598"/>
                    <a:pt x="2240" y="403"/>
                    <a:pt x="2727" y="403"/>
                  </a:cubicBezTo>
                  <a:close/>
                  <a:moveTo>
                    <a:pt x="2611" y="1"/>
                  </a:moveTo>
                  <a:cubicBezTo>
                    <a:pt x="1976" y="1"/>
                    <a:pt x="1356" y="273"/>
                    <a:pt x="952" y="818"/>
                  </a:cubicBezTo>
                  <a:cubicBezTo>
                    <a:pt x="42" y="2043"/>
                    <a:pt x="0" y="3467"/>
                    <a:pt x="813" y="4520"/>
                  </a:cubicBezTo>
                  <a:cubicBezTo>
                    <a:pt x="1201" y="5024"/>
                    <a:pt x="1900" y="5281"/>
                    <a:pt x="2595" y="5281"/>
                  </a:cubicBezTo>
                  <a:cubicBezTo>
                    <a:pt x="3278" y="5281"/>
                    <a:pt x="3959" y="5032"/>
                    <a:pt x="4338" y="4525"/>
                  </a:cubicBezTo>
                  <a:cubicBezTo>
                    <a:pt x="5077" y="3542"/>
                    <a:pt x="5169" y="1755"/>
                    <a:pt x="4348" y="805"/>
                  </a:cubicBezTo>
                  <a:cubicBezTo>
                    <a:pt x="3886" y="269"/>
                    <a:pt x="3241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65000" y="3359289"/>
              <a:ext cx="189161" cy="200926"/>
            </a:xfrm>
            <a:custGeom>
              <a:avLst/>
              <a:gdLst/>
              <a:ahLst/>
              <a:cxnLst/>
              <a:rect l="l" t="t" r="r" b="b"/>
              <a:pathLst>
                <a:path w="3891" h="4133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854" y="101"/>
                    <a:pt x="2869" y="203"/>
                    <a:pt x="2879" y="306"/>
                  </a:cubicBezTo>
                  <a:cubicBezTo>
                    <a:pt x="2969" y="1259"/>
                    <a:pt x="2685" y="2241"/>
                    <a:pt x="1980" y="2829"/>
                  </a:cubicBezTo>
                  <a:cubicBezTo>
                    <a:pt x="1521" y="3213"/>
                    <a:pt x="970" y="3362"/>
                    <a:pt x="410" y="3362"/>
                  </a:cubicBezTo>
                  <a:cubicBezTo>
                    <a:pt x="273" y="3362"/>
                    <a:pt x="137" y="3353"/>
                    <a:pt x="1" y="3337"/>
                  </a:cubicBezTo>
                  <a:lnTo>
                    <a:pt x="1" y="3337"/>
                  </a:lnTo>
                  <a:cubicBezTo>
                    <a:pt x="360" y="3865"/>
                    <a:pt x="1001" y="4133"/>
                    <a:pt x="1639" y="4133"/>
                  </a:cubicBezTo>
                  <a:cubicBezTo>
                    <a:pt x="2243" y="4133"/>
                    <a:pt x="2844" y="3893"/>
                    <a:pt x="3198" y="3407"/>
                  </a:cubicBezTo>
                  <a:cubicBezTo>
                    <a:pt x="3891" y="2454"/>
                    <a:pt x="3777" y="686"/>
                    <a:pt x="2839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946500" y="1166638"/>
            <a:ext cx="7251000" cy="21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021550" y="3501300"/>
            <a:ext cx="5100900" cy="4758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 rot="257926">
            <a:off x="8187367" y="2055256"/>
            <a:ext cx="791605" cy="1670261"/>
            <a:chOff x="7583925" y="2386950"/>
            <a:chExt cx="1005705" cy="2120662"/>
          </a:xfrm>
        </p:grpSpPr>
        <p:sp>
          <p:nvSpPr>
            <p:cNvPr id="57" name="Google Shape;57;p2"/>
            <p:cNvSpPr/>
            <p:nvPr/>
          </p:nvSpPr>
          <p:spPr>
            <a:xfrm>
              <a:off x="8067142" y="2693938"/>
              <a:ext cx="491252" cy="333098"/>
            </a:xfrm>
            <a:custGeom>
              <a:avLst/>
              <a:gdLst/>
              <a:ahLst/>
              <a:cxnLst/>
              <a:rect l="l" t="t" r="r" b="b"/>
              <a:pathLst>
                <a:path w="8427" h="5714" extrusionOk="0">
                  <a:moveTo>
                    <a:pt x="919" y="1"/>
                  </a:moveTo>
                  <a:cubicBezTo>
                    <a:pt x="0" y="1296"/>
                    <a:pt x="230" y="2539"/>
                    <a:pt x="229" y="2551"/>
                  </a:cubicBezTo>
                  <a:cubicBezTo>
                    <a:pt x="2683" y="3418"/>
                    <a:pt x="7493" y="5704"/>
                    <a:pt x="7508" y="5714"/>
                  </a:cubicBezTo>
                  <a:cubicBezTo>
                    <a:pt x="7985" y="5405"/>
                    <a:pt x="8415" y="3889"/>
                    <a:pt x="8426" y="3504"/>
                  </a:cubicBezTo>
                  <a:lnTo>
                    <a:pt x="8426" y="3504"/>
                  </a:lnTo>
                  <a:cubicBezTo>
                    <a:pt x="8426" y="3504"/>
                    <a:pt x="8426" y="3504"/>
                    <a:pt x="8426" y="3504"/>
                  </a:cubicBezTo>
                  <a:cubicBezTo>
                    <a:pt x="8403" y="3504"/>
                    <a:pt x="3408" y="1173"/>
                    <a:pt x="91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583925" y="2869351"/>
              <a:ext cx="872035" cy="1616229"/>
            </a:xfrm>
            <a:custGeom>
              <a:avLst/>
              <a:gdLst/>
              <a:ahLst/>
              <a:cxnLst/>
              <a:rect l="l" t="t" r="r" b="b"/>
              <a:pathLst>
                <a:path w="14959" h="27725" extrusionOk="0">
                  <a:moveTo>
                    <a:pt x="8955" y="1"/>
                  </a:moveTo>
                  <a:cubicBezTo>
                    <a:pt x="7212" y="4831"/>
                    <a:pt x="5402" y="9630"/>
                    <a:pt x="3618" y="14439"/>
                  </a:cubicBezTo>
                  <a:cubicBezTo>
                    <a:pt x="2803" y="16637"/>
                    <a:pt x="1912" y="18818"/>
                    <a:pt x="1183" y="21054"/>
                  </a:cubicBezTo>
                  <a:cubicBezTo>
                    <a:pt x="517" y="23095"/>
                    <a:pt x="1" y="26031"/>
                    <a:pt x="2104" y="27289"/>
                  </a:cubicBezTo>
                  <a:cubicBezTo>
                    <a:pt x="2584" y="27576"/>
                    <a:pt x="3131" y="27725"/>
                    <a:pt x="3678" y="27725"/>
                  </a:cubicBezTo>
                  <a:cubicBezTo>
                    <a:pt x="4126" y="27725"/>
                    <a:pt x="4573" y="27625"/>
                    <a:pt x="4984" y="27418"/>
                  </a:cubicBezTo>
                  <a:cubicBezTo>
                    <a:pt x="6169" y="26820"/>
                    <a:pt x="6619" y="25424"/>
                    <a:pt x="7093" y="24188"/>
                  </a:cubicBezTo>
                  <a:cubicBezTo>
                    <a:pt x="7983" y="21859"/>
                    <a:pt x="8861" y="19524"/>
                    <a:pt x="9731" y="17183"/>
                  </a:cubicBezTo>
                  <a:cubicBezTo>
                    <a:pt x="11517" y="12370"/>
                    <a:pt x="13258" y="7538"/>
                    <a:pt x="14958" y="2686"/>
                  </a:cubicBezTo>
                  <a:cubicBezTo>
                    <a:pt x="12956" y="1812"/>
                    <a:pt x="10906" y="1001"/>
                    <a:pt x="895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83925" y="2681113"/>
              <a:ext cx="1005705" cy="1826499"/>
            </a:xfrm>
            <a:custGeom>
              <a:avLst/>
              <a:gdLst/>
              <a:ahLst/>
              <a:cxnLst/>
              <a:rect l="l" t="t" r="r" b="b"/>
              <a:pathLst>
                <a:path w="17252" h="31332" extrusionOk="0">
                  <a:moveTo>
                    <a:pt x="9206" y="219"/>
                  </a:moveTo>
                  <a:cubicBezTo>
                    <a:pt x="11696" y="1393"/>
                    <a:pt x="16689" y="3723"/>
                    <a:pt x="16715" y="3723"/>
                  </a:cubicBezTo>
                  <a:cubicBezTo>
                    <a:pt x="16715" y="3723"/>
                    <a:pt x="16715" y="3723"/>
                    <a:pt x="16715" y="3723"/>
                  </a:cubicBezTo>
                  <a:lnTo>
                    <a:pt x="16715" y="3723"/>
                  </a:lnTo>
                  <a:cubicBezTo>
                    <a:pt x="16704" y="4109"/>
                    <a:pt x="16274" y="5625"/>
                    <a:pt x="15797" y="5934"/>
                  </a:cubicBezTo>
                  <a:cubicBezTo>
                    <a:pt x="15782" y="5922"/>
                    <a:pt x="10972" y="3636"/>
                    <a:pt x="8518" y="2770"/>
                  </a:cubicBezTo>
                  <a:cubicBezTo>
                    <a:pt x="8519" y="2758"/>
                    <a:pt x="8289" y="1514"/>
                    <a:pt x="9206" y="219"/>
                  </a:cubicBezTo>
                  <a:close/>
                  <a:moveTo>
                    <a:pt x="8955" y="3230"/>
                  </a:moveTo>
                  <a:cubicBezTo>
                    <a:pt x="10906" y="4230"/>
                    <a:pt x="12956" y="5041"/>
                    <a:pt x="14958" y="5915"/>
                  </a:cubicBezTo>
                  <a:cubicBezTo>
                    <a:pt x="13261" y="10769"/>
                    <a:pt x="11518" y="15602"/>
                    <a:pt x="9731" y="20412"/>
                  </a:cubicBezTo>
                  <a:cubicBezTo>
                    <a:pt x="8863" y="22752"/>
                    <a:pt x="7983" y="25086"/>
                    <a:pt x="7093" y="27417"/>
                  </a:cubicBezTo>
                  <a:cubicBezTo>
                    <a:pt x="6619" y="28653"/>
                    <a:pt x="6169" y="30049"/>
                    <a:pt x="4984" y="30647"/>
                  </a:cubicBezTo>
                  <a:cubicBezTo>
                    <a:pt x="4573" y="30854"/>
                    <a:pt x="4126" y="30954"/>
                    <a:pt x="3678" y="30954"/>
                  </a:cubicBezTo>
                  <a:cubicBezTo>
                    <a:pt x="3131" y="30954"/>
                    <a:pt x="2584" y="30805"/>
                    <a:pt x="2104" y="30518"/>
                  </a:cubicBezTo>
                  <a:cubicBezTo>
                    <a:pt x="1" y="29260"/>
                    <a:pt x="517" y="26324"/>
                    <a:pt x="1183" y="24283"/>
                  </a:cubicBezTo>
                  <a:cubicBezTo>
                    <a:pt x="1912" y="22046"/>
                    <a:pt x="2803" y="19866"/>
                    <a:pt x="3618" y="17668"/>
                  </a:cubicBezTo>
                  <a:cubicBezTo>
                    <a:pt x="5402" y="12859"/>
                    <a:pt x="7212" y="8060"/>
                    <a:pt x="8955" y="3230"/>
                  </a:cubicBezTo>
                  <a:close/>
                  <a:moveTo>
                    <a:pt x="9184" y="0"/>
                  </a:moveTo>
                  <a:cubicBezTo>
                    <a:pt x="8882" y="0"/>
                    <a:pt x="8132" y="1994"/>
                    <a:pt x="8299" y="2939"/>
                  </a:cubicBezTo>
                  <a:cubicBezTo>
                    <a:pt x="8308" y="3000"/>
                    <a:pt x="8604" y="3050"/>
                    <a:pt x="8707" y="3104"/>
                  </a:cubicBezTo>
                  <a:cubicBezTo>
                    <a:pt x="7021" y="7508"/>
                    <a:pt x="5399" y="11945"/>
                    <a:pt x="3753" y="16370"/>
                  </a:cubicBezTo>
                  <a:cubicBezTo>
                    <a:pt x="2912" y="18625"/>
                    <a:pt x="2063" y="20877"/>
                    <a:pt x="1235" y="23138"/>
                  </a:cubicBezTo>
                  <a:cubicBezTo>
                    <a:pt x="741" y="24488"/>
                    <a:pt x="253" y="25919"/>
                    <a:pt x="255" y="27399"/>
                  </a:cubicBezTo>
                  <a:cubicBezTo>
                    <a:pt x="258" y="29636"/>
                    <a:pt x="1788" y="31332"/>
                    <a:pt x="3655" y="31332"/>
                  </a:cubicBezTo>
                  <a:cubicBezTo>
                    <a:pt x="4044" y="31332"/>
                    <a:pt x="4446" y="31258"/>
                    <a:pt x="4853" y="31101"/>
                  </a:cubicBezTo>
                  <a:cubicBezTo>
                    <a:pt x="6135" y="30608"/>
                    <a:pt x="6721" y="29320"/>
                    <a:pt x="7228" y="28021"/>
                  </a:cubicBezTo>
                  <a:cubicBezTo>
                    <a:pt x="8102" y="25776"/>
                    <a:pt x="8943" y="23515"/>
                    <a:pt x="9783" y="21253"/>
                  </a:cubicBezTo>
                  <a:cubicBezTo>
                    <a:pt x="11662" y="16209"/>
                    <a:pt x="13491" y="11142"/>
                    <a:pt x="15273" y="6055"/>
                  </a:cubicBezTo>
                  <a:cubicBezTo>
                    <a:pt x="15394" y="6108"/>
                    <a:pt x="15516" y="6154"/>
                    <a:pt x="15636" y="6214"/>
                  </a:cubicBezTo>
                  <a:cubicBezTo>
                    <a:pt x="15657" y="6225"/>
                    <a:pt x="15679" y="6230"/>
                    <a:pt x="15702" y="6230"/>
                  </a:cubicBezTo>
                  <a:cubicBezTo>
                    <a:pt x="16226" y="6230"/>
                    <a:pt x="17251" y="3622"/>
                    <a:pt x="16761" y="3386"/>
                  </a:cubicBezTo>
                  <a:cubicBezTo>
                    <a:pt x="14323" y="2213"/>
                    <a:pt x="11760" y="892"/>
                    <a:pt x="9205" y="3"/>
                  </a:cubicBezTo>
                  <a:cubicBezTo>
                    <a:pt x="9198" y="1"/>
                    <a:pt x="9191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076761" y="2790768"/>
              <a:ext cx="481633" cy="236270"/>
            </a:xfrm>
            <a:custGeom>
              <a:avLst/>
              <a:gdLst/>
              <a:ahLst/>
              <a:cxnLst/>
              <a:rect l="l" t="t" r="r" b="b"/>
              <a:pathLst>
                <a:path w="8262" h="4053" extrusionOk="0">
                  <a:moveTo>
                    <a:pt x="78" y="0"/>
                  </a:moveTo>
                  <a:cubicBezTo>
                    <a:pt x="0" y="526"/>
                    <a:pt x="64" y="883"/>
                    <a:pt x="64" y="889"/>
                  </a:cubicBezTo>
                  <a:cubicBezTo>
                    <a:pt x="2518" y="1755"/>
                    <a:pt x="7328" y="4041"/>
                    <a:pt x="7341" y="4053"/>
                  </a:cubicBezTo>
                  <a:cubicBezTo>
                    <a:pt x="7820" y="3744"/>
                    <a:pt x="8250" y="2228"/>
                    <a:pt x="8261" y="1843"/>
                  </a:cubicBezTo>
                  <a:cubicBezTo>
                    <a:pt x="8256" y="1843"/>
                    <a:pt x="7801" y="1635"/>
                    <a:pt x="7104" y="1310"/>
                  </a:cubicBezTo>
                  <a:cubicBezTo>
                    <a:pt x="6990" y="1429"/>
                    <a:pt x="6874" y="1544"/>
                    <a:pt x="6753" y="1652"/>
                  </a:cubicBezTo>
                  <a:cubicBezTo>
                    <a:pt x="6317" y="2042"/>
                    <a:pt x="5757" y="2210"/>
                    <a:pt x="5200" y="2210"/>
                  </a:cubicBezTo>
                  <a:cubicBezTo>
                    <a:pt x="5031" y="2210"/>
                    <a:pt x="4863" y="2195"/>
                    <a:pt x="4699" y="2165"/>
                  </a:cubicBezTo>
                  <a:cubicBezTo>
                    <a:pt x="3815" y="2008"/>
                    <a:pt x="2958" y="1550"/>
                    <a:pt x="2137" y="1172"/>
                  </a:cubicBezTo>
                  <a:cubicBezTo>
                    <a:pt x="1425" y="845"/>
                    <a:pt x="718" y="479"/>
                    <a:pt x="78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618903" y="2994338"/>
              <a:ext cx="837058" cy="1491244"/>
            </a:xfrm>
            <a:custGeom>
              <a:avLst/>
              <a:gdLst/>
              <a:ahLst/>
              <a:cxnLst/>
              <a:rect l="l" t="t" r="r" b="b"/>
              <a:pathLst>
                <a:path w="14359" h="25581" extrusionOk="0">
                  <a:moveTo>
                    <a:pt x="13096" y="0"/>
                  </a:moveTo>
                  <a:cubicBezTo>
                    <a:pt x="13027" y="1040"/>
                    <a:pt x="12561" y="2069"/>
                    <a:pt x="12175" y="2996"/>
                  </a:cubicBezTo>
                  <a:cubicBezTo>
                    <a:pt x="11671" y="4201"/>
                    <a:pt x="11178" y="5406"/>
                    <a:pt x="10704" y="6625"/>
                  </a:cubicBezTo>
                  <a:cubicBezTo>
                    <a:pt x="9705" y="9195"/>
                    <a:pt x="8729" y="11777"/>
                    <a:pt x="7778" y="14372"/>
                  </a:cubicBezTo>
                  <a:cubicBezTo>
                    <a:pt x="7393" y="15425"/>
                    <a:pt x="6990" y="16473"/>
                    <a:pt x="6651" y="17545"/>
                  </a:cubicBezTo>
                  <a:cubicBezTo>
                    <a:pt x="6388" y="18376"/>
                    <a:pt x="6136" y="19213"/>
                    <a:pt x="5823" y="20024"/>
                  </a:cubicBezTo>
                  <a:cubicBezTo>
                    <a:pt x="5257" y="21492"/>
                    <a:pt x="4368" y="23320"/>
                    <a:pt x="2787" y="23573"/>
                  </a:cubicBezTo>
                  <a:cubicBezTo>
                    <a:pt x="2672" y="23592"/>
                    <a:pt x="2559" y="23601"/>
                    <a:pt x="2447" y="23601"/>
                  </a:cubicBezTo>
                  <a:cubicBezTo>
                    <a:pt x="1478" y="23601"/>
                    <a:pt x="653" y="22926"/>
                    <a:pt x="0" y="22074"/>
                  </a:cubicBezTo>
                  <a:lnTo>
                    <a:pt x="0" y="22074"/>
                  </a:lnTo>
                  <a:cubicBezTo>
                    <a:pt x="3" y="23316"/>
                    <a:pt x="379" y="24472"/>
                    <a:pt x="1506" y="25145"/>
                  </a:cubicBezTo>
                  <a:cubicBezTo>
                    <a:pt x="1985" y="25432"/>
                    <a:pt x="2532" y="25581"/>
                    <a:pt x="3079" y="25581"/>
                  </a:cubicBezTo>
                  <a:cubicBezTo>
                    <a:pt x="3527" y="25581"/>
                    <a:pt x="3975" y="25481"/>
                    <a:pt x="4385" y="25274"/>
                  </a:cubicBezTo>
                  <a:cubicBezTo>
                    <a:pt x="5570" y="24676"/>
                    <a:pt x="6019" y="23280"/>
                    <a:pt x="6494" y="22044"/>
                  </a:cubicBezTo>
                  <a:cubicBezTo>
                    <a:pt x="7384" y="19713"/>
                    <a:pt x="8263" y="17379"/>
                    <a:pt x="9131" y="15039"/>
                  </a:cubicBezTo>
                  <a:cubicBezTo>
                    <a:pt x="10918" y="10229"/>
                    <a:pt x="12661" y="5396"/>
                    <a:pt x="14358" y="542"/>
                  </a:cubicBezTo>
                  <a:cubicBezTo>
                    <a:pt x="13940" y="360"/>
                    <a:pt x="13519" y="178"/>
                    <a:pt x="13096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71952" y="3644808"/>
              <a:ext cx="515503" cy="755561"/>
            </a:xfrm>
            <a:custGeom>
              <a:avLst/>
              <a:gdLst/>
              <a:ahLst/>
              <a:cxnLst/>
              <a:rect l="l" t="t" r="r" b="b"/>
              <a:pathLst>
                <a:path w="8843" h="12961" extrusionOk="0">
                  <a:moveTo>
                    <a:pt x="6799" y="0"/>
                  </a:moveTo>
                  <a:cubicBezTo>
                    <a:pt x="5392" y="0"/>
                    <a:pt x="4311" y="2226"/>
                    <a:pt x="3126" y="2226"/>
                  </a:cubicBezTo>
                  <a:cubicBezTo>
                    <a:pt x="2912" y="2226"/>
                    <a:pt x="2694" y="2153"/>
                    <a:pt x="2470" y="1981"/>
                  </a:cubicBezTo>
                  <a:cubicBezTo>
                    <a:pt x="2455" y="1971"/>
                    <a:pt x="2443" y="1956"/>
                    <a:pt x="2434" y="1939"/>
                  </a:cubicBezTo>
                  <a:cubicBezTo>
                    <a:pt x="2077" y="3236"/>
                    <a:pt x="1583" y="4494"/>
                    <a:pt x="1142" y="5756"/>
                  </a:cubicBezTo>
                  <a:cubicBezTo>
                    <a:pt x="709" y="6990"/>
                    <a:pt x="143" y="8285"/>
                    <a:pt x="81" y="9626"/>
                  </a:cubicBezTo>
                  <a:cubicBezTo>
                    <a:pt x="1" y="11316"/>
                    <a:pt x="984" y="12960"/>
                    <a:pt x="2330" y="12960"/>
                  </a:cubicBezTo>
                  <a:cubicBezTo>
                    <a:pt x="2743" y="12960"/>
                    <a:pt x="3190" y="12806"/>
                    <a:pt x="3651" y="12450"/>
                  </a:cubicBezTo>
                  <a:cubicBezTo>
                    <a:pt x="4758" y="11596"/>
                    <a:pt x="5224" y="10027"/>
                    <a:pt x="5707" y="8700"/>
                  </a:cubicBezTo>
                  <a:cubicBezTo>
                    <a:pt x="6208" y="7315"/>
                    <a:pt x="6691" y="5919"/>
                    <a:pt x="7154" y="4513"/>
                  </a:cubicBezTo>
                  <a:cubicBezTo>
                    <a:pt x="7360" y="3889"/>
                    <a:pt x="7561" y="3266"/>
                    <a:pt x="7757" y="2636"/>
                  </a:cubicBezTo>
                  <a:cubicBezTo>
                    <a:pt x="7931" y="2092"/>
                    <a:pt x="8842" y="395"/>
                    <a:pt x="7002" y="16"/>
                  </a:cubicBezTo>
                  <a:cubicBezTo>
                    <a:pt x="6934" y="5"/>
                    <a:pt x="6866" y="0"/>
                    <a:pt x="6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46477" y="3625512"/>
              <a:ext cx="540978" cy="789198"/>
            </a:xfrm>
            <a:custGeom>
              <a:avLst/>
              <a:gdLst/>
              <a:ahLst/>
              <a:cxnLst/>
              <a:rect l="l" t="t" r="r" b="b"/>
              <a:pathLst>
                <a:path w="9280" h="13538" extrusionOk="0">
                  <a:moveTo>
                    <a:pt x="7235" y="332"/>
                  </a:moveTo>
                  <a:cubicBezTo>
                    <a:pt x="7302" y="332"/>
                    <a:pt x="7370" y="337"/>
                    <a:pt x="7439" y="348"/>
                  </a:cubicBezTo>
                  <a:cubicBezTo>
                    <a:pt x="9279" y="726"/>
                    <a:pt x="8368" y="2424"/>
                    <a:pt x="8194" y="2967"/>
                  </a:cubicBezTo>
                  <a:cubicBezTo>
                    <a:pt x="7998" y="3597"/>
                    <a:pt x="7797" y="4220"/>
                    <a:pt x="7591" y="4844"/>
                  </a:cubicBezTo>
                  <a:cubicBezTo>
                    <a:pt x="7130" y="6248"/>
                    <a:pt x="6647" y="7644"/>
                    <a:pt x="6144" y="9031"/>
                  </a:cubicBezTo>
                  <a:cubicBezTo>
                    <a:pt x="5662" y="10358"/>
                    <a:pt x="5195" y="11927"/>
                    <a:pt x="4089" y="12781"/>
                  </a:cubicBezTo>
                  <a:cubicBezTo>
                    <a:pt x="3628" y="13137"/>
                    <a:pt x="3180" y="13291"/>
                    <a:pt x="2767" y="13291"/>
                  </a:cubicBezTo>
                  <a:cubicBezTo>
                    <a:pt x="1421" y="13291"/>
                    <a:pt x="439" y="11647"/>
                    <a:pt x="518" y="9959"/>
                  </a:cubicBezTo>
                  <a:cubicBezTo>
                    <a:pt x="580" y="8617"/>
                    <a:pt x="1146" y="7321"/>
                    <a:pt x="1579" y="6087"/>
                  </a:cubicBezTo>
                  <a:cubicBezTo>
                    <a:pt x="2020" y="4825"/>
                    <a:pt x="2512" y="3568"/>
                    <a:pt x="2871" y="2272"/>
                  </a:cubicBezTo>
                  <a:cubicBezTo>
                    <a:pt x="2880" y="2287"/>
                    <a:pt x="2892" y="2302"/>
                    <a:pt x="2907" y="2312"/>
                  </a:cubicBezTo>
                  <a:cubicBezTo>
                    <a:pt x="3131" y="2484"/>
                    <a:pt x="3349" y="2557"/>
                    <a:pt x="3564" y="2557"/>
                  </a:cubicBezTo>
                  <a:cubicBezTo>
                    <a:pt x="4748" y="2557"/>
                    <a:pt x="5828" y="332"/>
                    <a:pt x="7235" y="332"/>
                  </a:cubicBezTo>
                  <a:close/>
                  <a:moveTo>
                    <a:pt x="7188" y="0"/>
                  </a:moveTo>
                  <a:cubicBezTo>
                    <a:pt x="7158" y="0"/>
                    <a:pt x="7129" y="1"/>
                    <a:pt x="7100" y="3"/>
                  </a:cubicBezTo>
                  <a:cubicBezTo>
                    <a:pt x="5862" y="76"/>
                    <a:pt x="4708" y="2284"/>
                    <a:pt x="3597" y="2284"/>
                  </a:cubicBezTo>
                  <a:cubicBezTo>
                    <a:pt x="3417" y="2284"/>
                    <a:pt x="3237" y="2226"/>
                    <a:pt x="3058" y="2090"/>
                  </a:cubicBezTo>
                  <a:cubicBezTo>
                    <a:pt x="3026" y="2065"/>
                    <a:pt x="2947" y="2036"/>
                    <a:pt x="2890" y="2036"/>
                  </a:cubicBezTo>
                  <a:cubicBezTo>
                    <a:pt x="2861" y="2036"/>
                    <a:pt x="2837" y="2044"/>
                    <a:pt x="2828" y="2063"/>
                  </a:cubicBezTo>
                  <a:cubicBezTo>
                    <a:pt x="2026" y="3844"/>
                    <a:pt x="1384" y="5784"/>
                    <a:pt x="768" y="7654"/>
                  </a:cubicBezTo>
                  <a:cubicBezTo>
                    <a:pt x="346" y="8948"/>
                    <a:pt x="0" y="10409"/>
                    <a:pt x="486" y="11743"/>
                  </a:cubicBezTo>
                  <a:cubicBezTo>
                    <a:pt x="947" y="13015"/>
                    <a:pt x="1743" y="13538"/>
                    <a:pt x="2588" y="13538"/>
                  </a:cubicBezTo>
                  <a:cubicBezTo>
                    <a:pt x="3668" y="13538"/>
                    <a:pt x="4828" y="12684"/>
                    <a:pt x="5475" y="11447"/>
                  </a:cubicBezTo>
                  <a:cubicBezTo>
                    <a:pt x="6331" y="9809"/>
                    <a:pt x="6867" y="7896"/>
                    <a:pt x="7469" y="6130"/>
                  </a:cubicBezTo>
                  <a:cubicBezTo>
                    <a:pt x="7787" y="5199"/>
                    <a:pt x="8097" y="4264"/>
                    <a:pt x="8399" y="3325"/>
                  </a:cubicBezTo>
                  <a:cubicBezTo>
                    <a:pt x="8585" y="2739"/>
                    <a:pt x="8938" y="2014"/>
                    <a:pt x="8828" y="1357"/>
                  </a:cubicBezTo>
                  <a:cubicBezTo>
                    <a:pt x="8684" y="511"/>
                    <a:pt x="7917" y="0"/>
                    <a:pt x="7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685127" y="3645274"/>
              <a:ext cx="502328" cy="755153"/>
            </a:xfrm>
            <a:custGeom>
              <a:avLst/>
              <a:gdLst/>
              <a:ahLst/>
              <a:cxnLst/>
              <a:rect l="l" t="t" r="r" b="b"/>
              <a:pathLst>
                <a:path w="8617" h="12954" extrusionOk="0">
                  <a:moveTo>
                    <a:pt x="6680" y="0"/>
                  </a:moveTo>
                  <a:lnTo>
                    <a:pt x="6680" y="0"/>
                  </a:lnTo>
                  <a:cubicBezTo>
                    <a:pt x="6718" y="312"/>
                    <a:pt x="6733" y="629"/>
                    <a:pt x="6721" y="945"/>
                  </a:cubicBezTo>
                  <a:cubicBezTo>
                    <a:pt x="6694" y="1659"/>
                    <a:pt x="6520" y="2367"/>
                    <a:pt x="6350" y="3054"/>
                  </a:cubicBezTo>
                  <a:cubicBezTo>
                    <a:pt x="6027" y="4364"/>
                    <a:pt x="5596" y="5643"/>
                    <a:pt x="5084" y="6877"/>
                  </a:cubicBezTo>
                  <a:cubicBezTo>
                    <a:pt x="4592" y="8058"/>
                    <a:pt x="4031" y="9243"/>
                    <a:pt x="3330" y="10290"/>
                  </a:cubicBezTo>
                  <a:cubicBezTo>
                    <a:pt x="2881" y="10957"/>
                    <a:pt x="2252" y="11513"/>
                    <a:pt x="1484" y="11513"/>
                  </a:cubicBezTo>
                  <a:cubicBezTo>
                    <a:pt x="1433" y="11513"/>
                    <a:pt x="1382" y="11511"/>
                    <a:pt x="1330" y="11506"/>
                  </a:cubicBezTo>
                  <a:cubicBezTo>
                    <a:pt x="846" y="11459"/>
                    <a:pt x="403" y="11221"/>
                    <a:pt x="0" y="10912"/>
                  </a:cubicBezTo>
                  <a:lnTo>
                    <a:pt x="0" y="10912"/>
                  </a:lnTo>
                  <a:cubicBezTo>
                    <a:pt x="317" y="12059"/>
                    <a:pt x="1112" y="12953"/>
                    <a:pt x="2104" y="12953"/>
                  </a:cubicBezTo>
                  <a:cubicBezTo>
                    <a:pt x="2517" y="12953"/>
                    <a:pt x="2964" y="12799"/>
                    <a:pt x="3425" y="12443"/>
                  </a:cubicBezTo>
                  <a:cubicBezTo>
                    <a:pt x="4532" y="11588"/>
                    <a:pt x="4998" y="10019"/>
                    <a:pt x="5481" y="8692"/>
                  </a:cubicBezTo>
                  <a:cubicBezTo>
                    <a:pt x="5984" y="7305"/>
                    <a:pt x="6467" y="5909"/>
                    <a:pt x="6928" y="4505"/>
                  </a:cubicBezTo>
                  <a:cubicBezTo>
                    <a:pt x="7132" y="3881"/>
                    <a:pt x="7335" y="3258"/>
                    <a:pt x="7531" y="2628"/>
                  </a:cubicBezTo>
                  <a:cubicBezTo>
                    <a:pt x="7703" y="2085"/>
                    <a:pt x="8616" y="387"/>
                    <a:pt x="6776" y="9"/>
                  </a:cubicBezTo>
                  <a:cubicBezTo>
                    <a:pt x="6743" y="3"/>
                    <a:pt x="6711" y="2"/>
                    <a:pt x="668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6200" y="3435058"/>
              <a:ext cx="49318" cy="49434"/>
            </a:xfrm>
            <a:custGeom>
              <a:avLst/>
              <a:gdLst/>
              <a:ahLst/>
              <a:cxnLst/>
              <a:rect l="l" t="t" r="r" b="b"/>
              <a:pathLst>
                <a:path w="846" h="848" extrusionOk="0">
                  <a:moveTo>
                    <a:pt x="423" y="1"/>
                  </a:moveTo>
                  <a:cubicBezTo>
                    <a:pt x="283" y="44"/>
                    <a:pt x="170" y="143"/>
                    <a:pt x="108" y="275"/>
                  </a:cubicBezTo>
                  <a:cubicBezTo>
                    <a:pt x="0" y="513"/>
                    <a:pt x="125" y="743"/>
                    <a:pt x="340" y="820"/>
                  </a:cubicBezTo>
                  <a:cubicBezTo>
                    <a:pt x="388" y="838"/>
                    <a:pt x="438" y="847"/>
                    <a:pt x="488" y="847"/>
                  </a:cubicBezTo>
                  <a:cubicBezTo>
                    <a:pt x="658" y="847"/>
                    <a:pt x="815" y="741"/>
                    <a:pt x="828" y="524"/>
                  </a:cubicBezTo>
                  <a:cubicBezTo>
                    <a:pt x="846" y="219"/>
                    <a:pt x="710" y="17"/>
                    <a:pt x="424" y="2"/>
                  </a:cubicBezTo>
                  <a:lnTo>
                    <a:pt x="4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963433" y="3424390"/>
              <a:ext cx="74210" cy="72694"/>
            </a:xfrm>
            <a:custGeom>
              <a:avLst/>
              <a:gdLst/>
              <a:ahLst/>
              <a:cxnLst/>
              <a:rect l="l" t="t" r="r" b="b"/>
              <a:pathLst>
                <a:path w="1273" h="1247" extrusionOk="0">
                  <a:moveTo>
                    <a:pt x="640" y="182"/>
                  </a:moveTo>
                  <a:lnTo>
                    <a:pt x="643" y="184"/>
                  </a:lnTo>
                  <a:cubicBezTo>
                    <a:pt x="929" y="200"/>
                    <a:pt x="1066" y="401"/>
                    <a:pt x="1047" y="707"/>
                  </a:cubicBezTo>
                  <a:cubicBezTo>
                    <a:pt x="1034" y="924"/>
                    <a:pt x="876" y="1029"/>
                    <a:pt x="705" y="1029"/>
                  </a:cubicBezTo>
                  <a:cubicBezTo>
                    <a:pt x="656" y="1029"/>
                    <a:pt x="606" y="1021"/>
                    <a:pt x="559" y="1003"/>
                  </a:cubicBezTo>
                  <a:cubicBezTo>
                    <a:pt x="347" y="926"/>
                    <a:pt x="219" y="696"/>
                    <a:pt x="327" y="457"/>
                  </a:cubicBezTo>
                  <a:cubicBezTo>
                    <a:pt x="389" y="326"/>
                    <a:pt x="502" y="225"/>
                    <a:pt x="640" y="182"/>
                  </a:cubicBezTo>
                  <a:close/>
                  <a:moveTo>
                    <a:pt x="681" y="0"/>
                  </a:moveTo>
                  <a:cubicBezTo>
                    <a:pt x="456" y="0"/>
                    <a:pt x="230" y="170"/>
                    <a:pt x="140" y="408"/>
                  </a:cubicBezTo>
                  <a:cubicBezTo>
                    <a:pt x="1" y="767"/>
                    <a:pt x="219" y="1130"/>
                    <a:pt x="543" y="1223"/>
                  </a:cubicBezTo>
                  <a:cubicBezTo>
                    <a:pt x="597" y="1239"/>
                    <a:pt x="652" y="1246"/>
                    <a:pt x="706" y="1246"/>
                  </a:cubicBezTo>
                  <a:cubicBezTo>
                    <a:pt x="974" y="1246"/>
                    <a:pt x="1220" y="1058"/>
                    <a:pt x="1249" y="732"/>
                  </a:cubicBezTo>
                  <a:cubicBezTo>
                    <a:pt x="1273" y="419"/>
                    <a:pt x="1049" y="2"/>
                    <a:pt x="746" y="2"/>
                  </a:cubicBezTo>
                  <a:cubicBezTo>
                    <a:pt x="740" y="2"/>
                    <a:pt x="734" y="2"/>
                    <a:pt x="728" y="3"/>
                  </a:cubicBezTo>
                  <a:cubicBezTo>
                    <a:pt x="713" y="1"/>
                    <a:pt x="69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980280" y="3447533"/>
              <a:ext cx="44654" cy="36901"/>
            </a:xfrm>
            <a:custGeom>
              <a:avLst/>
              <a:gdLst/>
              <a:ahLst/>
              <a:cxnLst/>
              <a:rect l="l" t="t" r="r" b="b"/>
              <a:pathLst>
                <a:path w="766" h="633" extrusionOk="0">
                  <a:moveTo>
                    <a:pt x="705" y="1"/>
                  </a:moveTo>
                  <a:cubicBezTo>
                    <a:pt x="596" y="145"/>
                    <a:pt x="448" y="260"/>
                    <a:pt x="277" y="283"/>
                  </a:cubicBezTo>
                  <a:cubicBezTo>
                    <a:pt x="253" y="286"/>
                    <a:pt x="229" y="287"/>
                    <a:pt x="205" y="287"/>
                  </a:cubicBezTo>
                  <a:cubicBezTo>
                    <a:pt x="136" y="287"/>
                    <a:pt x="66" y="275"/>
                    <a:pt x="1" y="251"/>
                  </a:cubicBezTo>
                  <a:lnTo>
                    <a:pt x="1" y="251"/>
                  </a:lnTo>
                  <a:cubicBezTo>
                    <a:pt x="9" y="414"/>
                    <a:pt x="116" y="554"/>
                    <a:pt x="270" y="606"/>
                  </a:cubicBezTo>
                  <a:cubicBezTo>
                    <a:pt x="317" y="624"/>
                    <a:pt x="367" y="632"/>
                    <a:pt x="416" y="632"/>
                  </a:cubicBezTo>
                  <a:cubicBezTo>
                    <a:pt x="587" y="632"/>
                    <a:pt x="745" y="527"/>
                    <a:pt x="758" y="310"/>
                  </a:cubicBezTo>
                  <a:cubicBezTo>
                    <a:pt x="766" y="188"/>
                    <a:pt x="747" y="84"/>
                    <a:pt x="705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348829" y="2397560"/>
              <a:ext cx="49376" cy="49434"/>
            </a:xfrm>
            <a:custGeom>
              <a:avLst/>
              <a:gdLst/>
              <a:ahLst/>
              <a:cxnLst/>
              <a:rect l="l" t="t" r="r" b="b"/>
              <a:pathLst>
                <a:path w="847" h="848" extrusionOk="0">
                  <a:moveTo>
                    <a:pt x="421" y="1"/>
                  </a:moveTo>
                  <a:cubicBezTo>
                    <a:pt x="283" y="44"/>
                    <a:pt x="170" y="145"/>
                    <a:pt x="108" y="276"/>
                  </a:cubicBezTo>
                  <a:cubicBezTo>
                    <a:pt x="0" y="513"/>
                    <a:pt x="125" y="743"/>
                    <a:pt x="339" y="822"/>
                  </a:cubicBezTo>
                  <a:cubicBezTo>
                    <a:pt x="387" y="839"/>
                    <a:pt x="437" y="848"/>
                    <a:pt x="486" y="848"/>
                  </a:cubicBezTo>
                  <a:cubicBezTo>
                    <a:pt x="657" y="848"/>
                    <a:pt x="815" y="742"/>
                    <a:pt x="828" y="526"/>
                  </a:cubicBezTo>
                  <a:cubicBezTo>
                    <a:pt x="847" y="220"/>
                    <a:pt x="710" y="18"/>
                    <a:pt x="424" y="2"/>
                  </a:cubicBezTo>
                  <a:lnTo>
                    <a:pt x="4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336062" y="2386950"/>
              <a:ext cx="74210" cy="72752"/>
            </a:xfrm>
            <a:custGeom>
              <a:avLst/>
              <a:gdLst/>
              <a:ahLst/>
              <a:cxnLst/>
              <a:rect l="l" t="t" r="r" b="b"/>
              <a:pathLst>
                <a:path w="1273" h="1248" extrusionOk="0">
                  <a:moveTo>
                    <a:pt x="640" y="183"/>
                  </a:moveTo>
                  <a:lnTo>
                    <a:pt x="643" y="184"/>
                  </a:lnTo>
                  <a:cubicBezTo>
                    <a:pt x="929" y="200"/>
                    <a:pt x="1066" y="402"/>
                    <a:pt x="1047" y="708"/>
                  </a:cubicBezTo>
                  <a:cubicBezTo>
                    <a:pt x="1034" y="924"/>
                    <a:pt x="876" y="1030"/>
                    <a:pt x="705" y="1030"/>
                  </a:cubicBezTo>
                  <a:cubicBezTo>
                    <a:pt x="656" y="1030"/>
                    <a:pt x="606" y="1021"/>
                    <a:pt x="558" y="1004"/>
                  </a:cubicBezTo>
                  <a:cubicBezTo>
                    <a:pt x="347" y="926"/>
                    <a:pt x="219" y="696"/>
                    <a:pt x="327" y="458"/>
                  </a:cubicBezTo>
                  <a:cubicBezTo>
                    <a:pt x="389" y="327"/>
                    <a:pt x="502" y="226"/>
                    <a:pt x="640" y="183"/>
                  </a:cubicBezTo>
                  <a:close/>
                  <a:moveTo>
                    <a:pt x="681" y="1"/>
                  </a:moveTo>
                  <a:cubicBezTo>
                    <a:pt x="456" y="1"/>
                    <a:pt x="230" y="171"/>
                    <a:pt x="140" y="409"/>
                  </a:cubicBezTo>
                  <a:cubicBezTo>
                    <a:pt x="1" y="768"/>
                    <a:pt x="218" y="1130"/>
                    <a:pt x="543" y="1224"/>
                  </a:cubicBezTo>
                  <a:cubicBezTo>
                    <a:pt x="597" y="1240"/>
                    <a:pt x="652" y="1247"/>
                    <a:pt x="706" y="1247"/>
                  </a:cubicBezTo>
                  <a:cubicBezTo>
                    <a:pt x="974" y="1247"/>
                    <a:pt x="1221" y="1059"/>
                    <a:pt x="1248" y="732"/>
                  </a:cubicBezTo>
                  <a:cubicBezTo>
                    <a:pt x="1272" y="419"/>
                    <a:pt x="1049" y="3"/>
                    <a:pt x="746" y="3"/>
                  </a:cubicBezTo>
                  <a:cubicBezTo>
                    <a:pt x="740" y="3"/>
                    <a:pt x="734" y="3"/>
                    <a:pt x="728" y="3"/>
                  </a:cubicBezTo>
                  <a:cubicBezTo>
                    <a:pt x="712" y="2"/>
                    <a:pt x="697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52909" y="2410094"/>
              <a:ext cx="44654" cy="36901"/>
            </a:xfrm>
            <a:custGeom>
              <a:avLst/>
              <a:gdLst/>
              <a:ahLst/>
              <a:cxnLst/>
              <a:rect l="l" t="t" r="r" b="b"/>
              <a:pathLst>
                <a:path w="766" h="633" extrusionOk="0">
                  <a:moveTo>
                    <a:pt x="705" y="0"/>
                  </a:moveTo>
                  <a:cubicBezTo>
                    <a:pt x="596" y="144"/>
                    <a:pt x="448" y="260"/>
                    <a:pt x="277" y="283"/>
                  </a:cubicBezTo>
                  <a:cubicBezTo>
                    <a:pt x="254" y="286"/>
                    <a:pt x="231" y="287"/>
                    <a:pt x="208" y="287"/>
                  </a:cubicBezTo>
                  <a:cubicBezTo>
                    <a:pt x="137" y="287"/>
                    <a:pt x="67" y="275"/>
                    <a:pt x="1" y="250"/>
                  </a:cubicBezTo>
                  <a:lnTo>
                    <a:pt x="1" y="250"/>
                  </a:lnTo>
                  <a:cubicBezTo>
                    <a:pt x="9" y="413"/>
                    <a:pt x="116" y="554"/>
                    <a:pt x="271" y="607"/>
                  </a:cubicBezTo>
                  <a:cubicBezTo>
                    <a:pt x="318" y="624"/>
                    <a:pt x="368" y="633"/>
                    <a:pt x="417" y="633"/>
                  </a:cubicBezTo>
                  <a:cubicBezTo>
                    <a:pt x="586" y="633"/>
                    <a:pt x="745" y="527"/>
                    <a:pt x="758" y="309"/>
                  </a:cubicBezTo>
                  <a:cubicBezTo>
                    <a:pt x="765" y="189"/>
                    <a:pt x="747" y="84"/>
                    <a:pt x="70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56685" y="3404044"/>
              <a:ext cx="49376" cy="49434"/>
            </a:xfrm>
            <a:custGeom>
              <a:avLst/>
              <a:gdLst/>
              <a:ahLst/>
              <a:cxnLst/>
              <a:rect l="l" t="t" r="r" b="b"/>
              <a:pathLst>
                <a:path w="847" h="848" extrusionOk="0">
                  <a:moveTo>
                    <a:pt x="422" y="1"/>
                  </a:moveTo>
                  <a:cubicBezTo>
                    <a:pt x="284" y="44"/>
                    <a:pt x="171" y="145"/>
                    <a:pt x="109" y="275"/>
                  </a:cubicBezTo>
                  <a:cubicBezTo>
                    <a:pt x="1" y="513"/>
                    <a:pt x="126" y="743"/>
                    <a:pt x="340" y="822"/>
                  </a:cubicBezTo>
                  <a:cubicBezTo>
                    <a:pt x="388" y="839"/>
                    <a:pt x="438" y="848"/>
                    <a:pt x="487" y="848"/>
                  </a:cubicBezTo>
                  <a:cubicBezTo>
                    <a:pt x="657" y="848"/>
                    <a:pt x="815" y="742"/>
                    <a:pt x="829" y="524"/>
                  </a:cubicBezTo>
                  <a:cubicBezTo>
                    <a:pt x="846" y="219"/>
                    <a:pt x="711" y="18"/>
                    <a:pt x="425" y="2"/>
                  </a:cubicBezTo>
                  <a:lnTo>
                    <a:pt x="4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143976" y="3393434"/>
              <a:ext cx="74210" cy="72694"/>
            </a:xfrm>
            <a:custGeom>
              <a:avLst/>
              <a:gdLst/>
              <a:ahLst/>
              <a:cxnLst/>
              <a:rect l="l" t="t" r="r" b="b"/>
              <a:pathLst>
                <a:path w="1273" h="1247" extrusionOk="0">
                  <a:moveTo>
                    <a:pt x="640" y="183"/>
                  </a:moveTo>
                  <a:lnTo>
                    <a:pt x="643" y="184"/>
                  </a:lnTo>
                  <a:cubicBezTo>
                    <a:pt x="929" y="200"/>
                    <a:pt x="1064" y="401"/>
                    <a:pt x="1047" y="706"/>
                  </a:cubicBezTo>
                  <a:cubicBezTo>
                    <a:pt x="1033" y="924"/>
                    <a:pt x="875" y="1030"/>
                    <a:pt x="705" y="1030"/>
                  </a:cubicBezTo>
                  <a:cubicBezTo>
                    <a:pt x="656" y="1030"/>
                    <a:pt x="606" y="1021"/>
                    <a:pt x="558" y="1004"/>
                  </a:cubicBezTo>
                  <a:cubicBezTo>
                    <a:pt x="345" y="926"/>
                    <a:pt x="219" y="695"/>
                    <a:pt x="327" y="457"/>
                  </a:cubicBezTo>
                  <a:cubicBezTo>
                    <a:pt x="389" y="327"/>
                    <a:pt x="502" y="226"/>
                    <a:pt x="640" y="183"/>
                  </a:cubicBezTo>
                  <a:close/>
                  <a:moveTo>
                    <a:pt x="681" y="1"/>
                  </a:moveTo>
                  <a:cubicBezTo>
                    <a:pt x="456" y="1"/>
                    <a:pt x="230" y="171"/>
                    <a:pt x="140" y="409"/>
                  </a:cubicBezTo>
                  <a:cubicBezTo>
                    <a:pt x="0" y="768"/>
                    <a:pt x="218" y="1130"/>
                    <a:pt x="541" y="1224"/>
                  </a:cubicBezTo>
                  <a:cubicBezTo>
                    <a:pt x="595" y="1239"/>
                    <a:pt x="650" y="1246"/>
                    <a:pt x="704" y="1246"/>
                  </a:cubicBezTo>
                  <a:cubicBezTo>
                    <a:pt x="973" y="1246"/>
                    <a:pt x="1220" y="1059"/>
                    <a:pt x="1248" y="732"/>
                  </a:cubicBezTo>
                  <a:cubicBezTo>
                    <a:pt x="1272" y="419"/>
                    <a:pt x="1048" y="3"/>
                    <a:pt x="746" y="3"/>
                  </a:cubicBezTo>
                  <a:cubicBezTo>
                    <a:pt x="740" y="3"/>
                    <a:pt x="734" y="3"/>
                    <a:pt x="728" y="3"/>
                  </a:cubicBezTo>
                  <a:cubicBezTo>
                    <a:pt x="712" y="1"/>
                    <a:pt x="697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160824" y="3416578"/>
              <a:ext cx="44654" cy="36901"/>
            </a:xfrm>
            <a:custGeom>
              <a:avLst/>
              <a:gdLst/>
              <a:ahLst/>
              <a:cxnLst/>
              <a:rect l="l" t="t" r="r" b="b"/>
              <a:pathLst>
                <a:path w="766" h="633" extrusionOk="0">
                  <a:moveTo>
                    <a:pt x="705" y="0"/>
                  </a:moveTo>
                  <a:cubicBezTo>
                    <a:pt x="596" y="144"/>
                    <a:pt x="448" y="260"/>
                    <a:pt x="276" y="283"/>
                  </a:cubicBezTo>
                  <a:cubicBezTo>
                    <a:pt x="253" y="286"/>
                    <a:pt x="230" y="287"/>
                    <a:pt x="207" y="287"/>
                  </a:cubicBezTo>
                  <a:cubicBezTo>
                    <a:pt x="137" y="287"/>
                    <a:pt x="67" y="275"/>
                    <a:pt x="0" y="250"/>
                  </a:cubicBezTo>
                  <a:lnTo>
                    <a:pt x="0" y="250"/>
                  </a:lnTo>
                  <a:cubicBezTo>
                    <a:pt x="9" y="413"/>
                    <a:pt x="115" y="554"/>
                    <a:pt x="269" y="607"/>
                  </a:cubicBezTo>
                  <a:cubicBezTo>
                    <a:pt x="317" y="624"/>
                    <a:pt x="367" y="633"/>
                    <a:pt x="416" y="633"/>
                  </a:cubicBezTo>
                  <a:cubicBezTo>
                    <a:pt x="586" y="633"/>
                    <a:pt x="744" y="527"/>
                    <a:pt x="758" y="309"/>
                  </a:cubicBezTo>
                  <a:cubicBezTo>
                    <a:pt x="765" y="188"/>
                    <a:pt x="747" y="83"/>
                    <a:pt x="70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297003" y="2643920"/>
              <a:ext cx="49318" cy="49376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2" y="0"/>
                  </a:moveTo>
                  <a:cubicBezTo>
                    <a:pt x="284" y="43"/>
                    <a:pt x="170" y="143"/>
                    <a:pt x="108" y="275"/>
                  </a:cubicBezTo>
                  <a:cubicBezTo>
                    <a:pt x="1" y="512"/>
                    <a:pt x="126" y="742"/>
                    <a:pt x="340" y="820"/>
                  </a:cubicBezTo>
                  <a:cubicBezTo>
                    <a:pt x="388" y="838"/>
                    <a:pt x="439" y="847"/>
                    <a:pt x="488" y="847"/>
                  </a:cubicBezTo>
                  <a:cubicBezTo>
                    <a:pt x="658" y="847"/>
                    <a:pt x="814" y="741"/>
                    <a:pt x="829" y="524"/>
                  </a:cubicBezTo>
                  <a:cubicBezTo>
                    <a:pt x="846" y="219"/>
                    <a:pt x="711" y="18"/>
                    <a:pt x="425" y="2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84295" y="2633252"/>
              <a:ext cx="74151" cy="72694"/>
            </a:xfrm>
            <a:custGeom>
              <a:avLst/>
              <a:gdLst/>
              <a:ahLst/>
              <a:cxnLst/>
              <a:rect l="l" t="t" r="r" b="b"/>
              <a:pathLst>
                <a:path w="1272" h="1247" extrusionOk="0">
                  <a:moveTo>
                    <a:pt x="640" y="183"/>
                  </a:moveTo>
                  <a:lnTo>
                    <a:pt x="643" y="185"/>
                  </a:lnTo>
                  <a:cubicBezTo>
                    <a:pt x="929" y="201"/>
                    <a:pt x="1064" y="402"/>
                    <a:pt x="1047" y="707"/>
                  </a:cubicBezTo>
                  <a:cubicBezTo>
                    <a:pt x="1032" y="924"/>
                    <a:pt x="876" y="1030"/>
                    <a:pt x="706" y="1030"/>
                  </a:cubicBezTo>
                  <a:cubicBezTo>
                    <a:pt x="657" y="1030"/>
                    <a:pt x="606" y="1021"/>
                    <a:pt x="558" y="1003"/>
                  </a:cubicBezTo>
                  <a:cubicBezTo>
                    <a:pt x="345" y="927"/>
                    <a:pt x="219" y="695"/>
                    <a:pt x="326" y="458"/>
                  </a:cubicBezTo>
                  <a:cubicBezTo>
                    <a:pt x="388" y="326"/>
                    <a:pt x="502" y="226"/>
                    <a:pt x="640" y="183"/>
                  </a:cubicBezTo>
                  <a:close/>
                  <a:moveTo>
                    <a:pt x="679" y="1"/>
                  </a:moveTo>
                  <a:cubicBezTo>
                    <a:pt x="454" y="1"/>
                    <a:pt x="229" y="172"/>
                    <a:pt x="140" y="408"/>
                  </a:cubicBezTo>
                  <a:cubicBezTo>
                    <a:pt x="0" y="768"/>
                    <a:pt x="217" y="1131"/>
                    <a:pt x="541" y="1223"/>
                  </a:cubicBezTo>
                  <a:cubicBezTo>
                    <a:pt x="595" y="1238"/>
                    <a:pt x="650" y="1246"/>
                    <a:pt x="705" y="1246"/>
                  </a:cubicBezTo>
                  <a:cubicBezTo>
                    <a:pt x="973" y="1246"/>
                    <a:pt x="1219" y="1059"/>
                    <a:pt x="1248" y="732"/>
                  </a:cubicBezTo>
                  <a:cubicBezTo>
                    <a:pt x="1272" y="420"/>
                    <a:pt x="1048" y="3"/>
                    <a:pt x="747" y="3"/>
                  </a:cubicBezTo>
                  <a:cubicBezTo>
                    <a:pt x="741" y="3"/>
                    <a:pt x="734" y="3"/>
                    <a:pt x="728" y="4"/>
                  </a:cubicBezTo>
                  <a:cubicBezTo>
                    <a:pt x="711" y="2"/>
                    <a:pt x="695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01142" y="2656395"/>
              <a:ext cx="44596" cy="36901"/>
            </a:xfrm>
            <a:custGeom>
              <a:avLst/>
              <a:gdLst/>
              <a:ahLst/>
              <a:cxnLst/>
              <a:rect l="l" t="t" r="r" b="b"/>
              <a:pathLst>
                <a:path w="765" h="633" extrusionOk="0">
                  <a:moveTo>
                    <a:pt x="705" y="0"/>
                  </a:moveTo>
                  <a:cubicBezTo>
                    <a:pt x="595" y="144"/>
                    <a:pt x="447" y="259"/>
                    <a:pt x="276" y="282"/>
                  </a:cubicBezTo>
                  <a:cubicBezTo>
                    <a:pt x="252" y="285"/>
                    <a:pt x="229" y="287"/>
                    <a:pt x="205" y="287"/>
                  </a:cubicBezTo>
                  <a:cubicBezTo>
                    <a:pt x="135" y="287"/>
                    <a:pt x="65" y="274"/>
                    <a:pt x="0" y="251"/>
                  </a:cubicBezTo>
                  <a:lnTo>
                    <a:pt x="0" y="251"/>
                  </a:lnTo>
                  <a:cubicBezTo>
                    <a:pt x="9" y="413"/>
                    <a:pt x="115" y="554"/>
                    <a:pt x="269" y="606"/>
                  </a:cubicBezTo>
                  <a:cubicBezTo>
                    <a:pt x="317" y="624"/>
                    <a:pt x="368" y="633"/>
                    <a:pt x="417" y="633"/>
                  </a:cubicBezTo>
                  <a:cubicBezTo>
                    <a:pt x="587" y="633"/>
                    <a:pt x="743" y="527"/>
                    <a:pt x="758" y="310"/>
                  </a:cubicBezTo>
                  <a:cubicBezTo>
                    <a:pt x="765" y="187"/>
                    <a:pt x="746" y="84"/>
                    <a:pt x="70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096465" y="3195402"/>
              <a:ext cx="86801" cy="86393"/>
            </a:xfrm>
            <a:custGeom>
              <a:avLst/>
              <a:gdLst/>
              <a:ahLst/>
              <a:cxnLst/>
              <a:rect l="l" t="t" r="r" b="b"/>
              <a:pathLst>
                <a:path w="1489" h="1482" extrusionOk="0">
                  <a:moveTo>
                    <a:pt x="712" y="1"/>
                  </a:moveTo>
                  <a:cubicBezTo>
                    <a:pt x="433" y="1"/>
                    <a:pt x="245" y="213"/>
                    <a:pt x="138" y="496"/>
                  </a:cubicBezTo>
                  <a:cubicBezTo>
                    <a:pt x="0" y="851"/>
                    <a:pt x="104" y="1288"/>
                    <a:pt x="449" y="1432"/>
                  </a:cubicBezTo>
                  <a:cubicBezTo>
                    <a:pt x="529" y="1465"/>
                    <a:pt x="615" y="1482"/>
                    <a:pt x="701" y="1482"/>
                  </a:cubicBezTo>
                  <a:cubicBezTo>
                    <a:pt x="974" y="1482"/>
                    <a:pt x="1247" y="1318"/>
                    <a:pt x="1339" y="1022"/>
                  </a:cubicBezTo>
                  <a:cubicBezTo>
                    <a:pt x="1408" y="801"/>
                    <a:pt x="1488" y="285"/>
                    <a:pt x="1004" y="69"/>
                  </a:cubicBezTo>
                  <a:cubicBezTo>
                    <a:pt x="897" y="22"/>
                    <a:pt x="800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079500" y="3181236"/>
              <a:ext cx="117581" cy="117231"/>
            </a:xfrm>
            <a:custGeom>
              <a:avLst/>
              <a:gdLst/>
              <a:ahLst/>
              <a:cxnLst/>
              <a:rect l="l" t="t" r="r" b="b"/>
              <a:pathLst>
                <a:path w="2017" h="2011" extrusionOk="0">
                  <a:moveTo>
                    <a:pt x="1002" y="243"/>
                  </a:moveTo>
                  <a:cubicBezTo>
                    <a:pt x="1090" y="243"/>
                    <a:pt x="1188" y="265"/>
                    <a:pt x="1295" y="312"/>
                  </a:cubicBezTo>
                  <a:cubicBezTo>
                    <a:pt x="1779" y="528"/>
                    <a:pt x="1699" y="1044"/>
                    <a:pt x="1630" y="1265"/>
                  </a:cubicBezTo>
                  <a:cubicBezTo>
                    <a:pt x="1538" y="1561"/>
                    <a:pt x="1265" y="1725"/>
                    <a:pt x="992" y="1725"/>
                  </a:cubicBezTo>
                  <a:cubicBezTo>
                    <a:pt x="906" y="1725"/>
                    <a:pt x="820" y="1708"/>
                    <a:pt x="740" y="1675"/>
                  </a:cubicBezTo>
                  <a:cubicBezTo>
                    <a:pt x="395" y="1530"/>
                    <a:pt x="291" y="1094"/>
                    <a:pt x="429" y="739"/>
                  </a:cubicBezTo>
                  <a:cubicBezTo>
                    <a:pt x="536" y="456"/>
                    <a:pt x="724" y="243"/>
                    <a:pt x="1002" y="243"/>
                  </a:cubicBezTo>
                  <a:close/>
                  <a:moveTo>
                    <a:pt x="988" y="1"/>
                  </a:moveTo>
                  <a:cubicBezTo>
                    <a:pt x="498" y="1"/>
                    <a:pt x="270" y="433"/>
                    <a:pt x="192" y="634"/>
                  </a:cubicBezTo>
                  <a:cubicBezTo>
                    <a:pt x="1" y="1137"/>
                    <a:pt x="168" y="1735"/>
                    <a:pt x="644" y="1941"/>
                  </a:cubicBezTo>
                  <a:cubicBezTo>
                    <a:pt x="753" y="1988"/>
                    <a:pt x="871" y="2011"/>
                    <a:pt x="988" y="2011"/>
                  </a:cubicBezTo>
                  <a:cubicBezTo>
                    <a:pt x="1364" y="2011"/>
                    <a:pt x="1739" y="1778"/>
                    <a:pt x="1868" y="1370"/>
                  </a:cubicBezTo>
                  <a:cubicBezTo>
                    <a:pt x="2016" y="903"/>
                    <a:pt x="1755" y="170"/>
                    <a:pt x="1236" y="35"/>
                  </a:cubicBezTo>
                  <a:cubicBezTo>
                    <a:pt x="1147" y="11"/>
                    <a:pt x="1064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01420" y="3218079"/>
              <a:ext cx="78465" cy="63716"/>
            </a:xfrm>
            <a:custGeom>
              <a:avLst/>
              <a:gdLst/>
              <a:ahLst/>
              <a:cxnLst/>
              <a:rect l="l" t="t" r="r" b="b"/>
              <a:pathLst>
                <a:path w="1346" h="1093" extrusionOk="0">
                  <a:moveTo>
                    <a:pt x="1247" y="1"/>
                  </a:moveTo>
                  <a:cubicBezTo>
                    <a:pt x="1237" y="16"/>
                    <a:pt x="1229" y="34"/>
                    <a:pt x="1219" y="48"/>
                  </a:cubicBezTo>
                  <a:cubicBezTo>
                    <a:pt x="1010" y="369"/>
                    <a:pt x="666" y="577"/>
                    <a:pt x="309" y="577"/>
                  </a:cubicBezTo>
                  <a:cubicBezTo>
                    <a:pt x="290" y="577"/>
                    <a:pt x="272" y="577"/>
                    <a:pt x="253" y="576"/>
                  </a:cubicBezTo>
                  <a:cubicBezTo>
                    <a:pt x="165" y="570"/>
                    <a:pt x="81" y="550"/>
                    <a:pt x="0" y="515"/>
                  </a:cubicBezTo>
                  <a:lnTo>
                    <a:pt x="0" y="515"/>
                  </a:lnTo>
                  <a:cubicBezTo>
                    <a:pt x="25" y="744"/>
                    <a:pt x="145" y="952"/>
                    <a:pt x="364" y="1043"/>
                  </a:cubicBezTo>
                  <a:cubicBezTo>
                    <a:pt x="444" y="1076"/>
                    <a:pt x="530" y="1093"/>
                    <a:pt x="616" y="1093"/>
                  </a:cubicBezTo>
                  <a:cubicBezTo>
                    <a:pt x="889" y="1093"/>
                    <a:pt x="1162" y="929"/>
                    <a:pt x="1254" y="633"/>
                  </a:cubicBezTo>
                  <a:cubicBezTo>
                    <a:pt x="1298" y="491"/>
                    <a:pt x="1346" y="228"/>
                    <a:pt x="1247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464955" y="2585274"/>
              <a:ext cx="86801" cy="86335"/>
            </a:xfrm>
            <a:custGeom>
              <a:avLst/>
              <a:gdLst/>
              <a:ahLst/>
              <a:cxnLst/>
              <a:rect l="l" t="t" r="r" b="b"/>
              <a:pathLst>
                <a:path w="1489" h="1481" extrusionOk="0">
                  <a:moveTo>
                    <a:pt x="712" y="0"/>
                  </a:moveTo>
                  <a:cubicBezTo>
                    <a:pt x="433" y="0"/>
                    <a:pt x="246" y="213"/>
                    <a:pt x="139" y="496"/>
                  </a:cubicBezTo>
                  <a:cubicBezTo>
                    <a:pt x="1" y="850"/>
                    <a:pt x="104" y="1287"/>
                    <a:pt x="449" y="1430"/>
                  </a:cubicBezTo>
                  <a:cubicBezTo>
                    <a:pt x="530" y="1464"/>
                    <a:pt x="616" y="1481"/>
                    <a:pt x="702" y="1481"/>
                  </a:cubicBezTo>
                  <a:cubicBezTo>
                    <a:pt x="975" y="1481"/>
                    <a:pt x="1248" y="1317"/>
                    <a:pt x="1339" y="1021"/>
                  </a:cubicBezTo>
                  <a:cubicBezTo>
                    <a:pt x="1408" y="799"/>
                    <a:pt x="1489" y="283"/>
                    <a:pt x="1004" y="69"/>
                  </a:cubicBezTo>
                  <a:cubicBezTo>
                    <a:pt x="897" y="22"/>
                    <a:pt x="800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448049" y="2571108"/>
              <a:ext cx="117523" cy="117173"/>
            </a:xfrm>
            <a:custGeom>
              <a:avLst/>
              <a:gdLst/>
              <a:ahLst/>
              <a:cxnLst/>
              <a:rect l="l" t="t" r="r" b="b"/>
              <a:pathLst>
                <a:path w="2016" h="2010" extrusionOk="0">
                  <a:moveTo>
                    <a:pt x="1001" y="243"/>
                  </a:moveTo>
                  <a:cubicBezTo>
                    <a:pt x="1089" y="243"/>
                    <a:pt x="1187" y="264"/>
                    <a:pt x="1294" y="312"/>
                  </a:cubicBezTo>
                  <a:cubicBezTo>
                    <a:pt x="1779" y="528"/>
                    <a:pt x="1698" y="1042"/>
                    <a:pt x="1629" y="1264"/>
                  </a:cubicBezTo>
                  <a:cubicBezTo>
                    <a:pt x="1538" y="1560"/>
                    <a:pt x="1265" y="1724"/>
                    <a:pt x="992" y="1724"/>
                  </a:cubicBezTo>
                  <a:cubicBezTo>
                    <a:pt x="906" y="1724"/>
                    <a:pt x="820" y="1707"/>
                    <a:pt x="739" y="1673"/>
                  </a:cubicBezTo>
                  <a:cubicBezTo>
                    <a:pt x="394" y="1530"/>
                    <a:pt x="291" y="1094"/>
                    <a:pt x="429" y="737"/>
                  </a:cubicBezTo>
                  <a:cubicBezTo>
                    <a:pt x="536" y="455"/>
                    <a:pt x="723" y="243"/>
                    <a:pt x="1001" y="243"/>
                  </a:cubicBezTo>
                  <a:close/>
                  <a:moveTo>
                    <a:pt x="986" y="0"/>
                  </a:moveTo>
                  <a:cubicBezTo>
                    <a:pt x="496" y="0"/>
                    <a:pt x="270" y="431"/>
                    <a:pt x="192" y="634"/>
                  </a:cubicBezTo>
                  <a:cubicBezTo>
                    <a:pt x="0" y="1137"/>
                    <a:pt x="167" y="1735"/>
                    <a:pt x="643" y="1939"/>
                  </a:cubicBezTo>
                  <a:cubicBezTo>
                    <a:pt x="753" y="1987"/>
                    <a:pt x="871" y="2009"/>
                    <a:pt x="988" y="2009"/>
                  </a:cubicBezTo>
                  <a:cubicBezTo>
                    <a:pt x="1364" y="2009"/>
                    <a:pt x="1739" y="1777"/>
                    <a:pt x="1868" y="1370"/>
                  </a:cubicBezTo>
                  <a:cubicBezTo>
                    <a:pt x="2016" y="903"/>
                    <a:pt x="1754" y="170"/>
                    <a:pt x="1237" y="34"/>
                  </a:cubicBezTo>
                  <a:cubicBezTo>
                    <a:pt x="1146" y="11"/>
                    <a:pt x="1063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69851" y="2607893"/>
              <a:ext cx="78465" cy="63716"/>
            </a:xfrm>
            <a:custGeom>
              <a:avLst/>
              <a:gdLst/>
              <a:ahLst/>
              <a:cxnLst/>
              <a:rect l="l" t="t" r="r" b="b"/>
              <a:pathLst>
                <a:path w="1346" h="1093" extrusionOk="0">
                  <a:moveTo>
                    <a:pt x="1248" y="0"/>
                  </a:moveTo>
                  <a:cubicBezTo>
                    <a:pt x="1238" y="16"/>
                    <a:pt x="1231" y="33"/>
                    <a:pt x="1221" y="49"/>
                  </a:cubicBezTo>
                  <a:cubicBezTo>
                    <a:pt x="1012" y="370"/>
                    <a:pt x="668" y="577"/>
                    <a:pt x="311" y="577"/>
                  </a:cubicBezTo>
                  <a:cubicBezTo>
                    <a:pt x="292" y="577"/>
                    <a:pt x="273" y="576"/>
                    <a:pt x="255" y="575"/>
                  </a:cubicBezTo>
                  <a:cubicBezTo>
                    <a:pt x="167" y="571"/>
                    <a:pt x="81" y="549"/>
                    <a:pt x="0" y="515"/>
                  </a:cubicBezTo>
                  <a:lnTo>
                    <a:pt x="0" y="515"/>
                  </a:lnTo>
                  <a:cubicBezTo>
                    <a:pt x="26" y="745"/>
                    <a:pt x="147" y="952"/>
                    <a:pt x="365" y="1042"/>
                  </a:cubicBezTo>
                  <a:cubicBezTo>
                    <a:pt x="446" y="1076"/>
                    <a:pt x="532" y="1093"/>
                    <a:pt x="618" y="1093"/>
                  </a:cubicBezTo>
                  <a:cubicBezTo>
                    <a:pt x="891" y="1093"/>
                    <a:pt x="1164" y="929"/>
                    <a:pt x="1255" y="633"/>
                  </a:cubicBezTo>
                  <a:cubicBezTo>
                    <a:pt x="1300" y="490"/>
                    <a:pt x="1346" y="227"/>
                    <a:pt x="1248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2"/>
          <p:cNvSpPr/>
          <p:nvPr/>
        </p:nvSpPr>
        <p:spPr>
          <a:xfrm rot="2370060">
            <a:off x="8708901" y="1070630"/>
            <a:ext cx="731506" cy="764012"/>
          </a:xfrm>
          <a:custGeom>
            <a:avLst/>
            <a:gdLst/>
            <a:ahLst/>
            <a:cxnLst/>
            <a:rect l="l" t="t" r="r" b="b"/>
            <a:pathLst>
              <a:path w="13836" h="14429" extrusionOk="0">
                <a:moveTo>
                  <a:pt x="774" y="481"/>
                </a:moveTo>
                <a:lnTo>
                  <a:pt x="774" y="481"/>
                </a:lnTo>
                <a:cubicBezTo>
                  <a:pt x="5027" y="1250"/>
                  <a:pt x="13093" y="3917"/>
                  <a:pt x="13093" y="3977"/>
                </a:cubicBezTo>
                <a:cubicBezTo>
                  <a:pt x="11955" y="4387"/>
                  <a:pt x="10841" y="4874"/>
                  <a:pt x="9701" y="5284"/>
                </a:cubicBezTo>
                <a:cubicBezTo>
                  <a:pt x="8701" y="5643"/>
                  <a:pt x="7646" y="5901"/>
                  <a:pt x="6680" y="6359"/>
                </a:cubicBezTo>
                <a:cubicBezTo>
                  <a:pt x="5595" y="5271"/>
                  <a:pt x="4508" y="4183"/>
                  <a:pt x="3421" y="3094"/>
                </a:cubicBezTo>
                <a:cubicBezTo>
                  <a:pt x="2552" y="2227"/>
                  <a:pt x="1707" y="1279"/>
                  <a:pt x="774" y="481"/>
                </a:cubicBezTo>
                <a:close/>
                <a:moveTo>
                  <a:pt x="13078" y="4342"/>
                </a:moveTo>
                <a:lnTo>
                  <a:pt x="13078" y="4342"/>
                </a:lnTo>
                <a:cubicBezTo>
                  <a:pt x="11772" y="5986"/>
                  <a:pt x="10468" y="7627"/>
                  <a:pt x="9164" y="9271"/>
                </a:cubicBezTo>
                <a:cubicBezTo>
                  <a:pt x="8509" y="10094"/>
                  <a:pt x="7855" y="10920"/>
                  <a:pt x="7200" y="11745"/>
                </a:cubicBezTo>
                <a:cubicBezTo>
                  <a:pt x="6687" y="12396"/>
                  <a:pt x="6114" y="13031"/>
                  <a:pt x="5643" y="13732"/>
                </a:cubicBezTo>
                <a:cubicBezTo>
                  <a:pt x="6057" y="11405"/>
                  <a:pt x="6808" y="6650"/>
                  <a:pt x="6789" y="6627"/>
                </a:cubicBezTo>
                <a:cubicBezTo>
                  <a:pt x="6798" y="6604"/>
                  <a:pt x="8937" y="5955"/>
                  <a:pt x="9964" y="5586"/>
                </a:cubicBezTo>
                <a:cubicBezTo>
                  <a:pt x="11009" y="5208"/>
                  <a:pt x="12067" y="4827"/>
                  <a:pt x="13078" y="4342"/>
                </a:cubicBezTo>
                <a:close/>
                <a:moveTo>
                  <a:pt x="533" y="665"/>
                </a:moveTo>
                <a:lnTo>
                  <a:pt x="533" y="665"/>
                </a:lnTo>
                <a:cubicBezTo>
                  <a:pt x="1388" y="1680"/>
                  <a:pt x="2396" y="2575"/>
                  <a:pt x="3319" y="3500"/>
                </a:cubicBezTo>
                <a:cubicBezTo>
                  <a:pt x="4383" y="4565"/>
                  <a:pt x="5446" y="5630"/>
                  <a:pt x="6510" y="6697"/>
                </a:cubicBezTo>
                <a:cubicBezTo>
                  <a:pt x="6522" y="6707"/>
                  <a:pt x="6535" y="6716"/>
                  <a:pt x="6549" y="6722"/>
                </a:cubicBezTo>
                <a:lnTo>
                  <a:pt x="6548" y="6722"/>
                </a:lnTo>
                <a:cubicBezTo>
                  <a:pt x="6016" y="9026"/>
                  <a:pt x="5687" y="11410"/>
                  <a:pt x="5290" y="13750"/>
                </a:cubicBezTo>
                <a:cubicBezTo>
                  <a:pt x="4463" y="11587"/>
                  <a:pt x="3533" y="9473"/>
                  <a:pt x="2735" y="7292"/>
                </a:cubicBezTo>
                <a:cubicBezTo>
                  <a:pt x="1941" y="5106"/>
                  <a:pt x="1207" y="2896"/>
                  <a:pt x="533" y="665"/>
                </a:cubicBezTo>
                <a:close/>
                <a:moveTo>
                  <a:pt x="219" y="1"/>
                </a:moveTo>
                <a:cubicBezTo>
                  <a:pt x="110" y="1"/>
                  <a:pt x="0" y="97"/>
                  <a:pt x="41" y="235"/>
                </a:cubicBezTo>
                <a:cubicBezTo>
                  <a:pt x="1463" y="5005"/>
                  <a:pt x="3037" y="9981"/>
                  <a:pt x="5271" y="14368"/>
                </a:cubicBezTo>
                <a:cubicBezTo>
                  <a:pt x="5275" y="14376"/>
                  <a:pt x="5280" y="14383"/>
                  <a:pt x="5287" y="14387"/>
                </a:cubicBezTo>
                <a:cubicBezTo>
                  <a:pt x="5288" y="14391"/>
                  <a:pt x="5291" y="14396"/>
                  <a:pt x="5294" y="14399"/>
                </a:cubicBezTo>
                <a:lnTo>
                  <a:pt x="5304" y="14409"/>
                </a:lnTo>
                <a:cubicBezTo>
                  <a:pt x="5313" y="14416"/>
                  <a:pt x="5323" y="14422"/>
                  <a:pt x="5334" y="14423"/>
                </a:cubicBezTo>
                <a:cubicBezTo>
                  <a:pt x="5346" y="14427"/>
                  <a:pt x="5358" y="14428"/>
                  <a:pt x="5370" y="14428"/>
                </a:cubicBezTo>
                <a:cubicBezTo>
                  <a:pt x="5416" y="14428"/>
                  <a:pt x="5460" y="14403"/>
                  <a:pt x="5482" y="14360"/>
                </a:cubicBezTo>
                <a:cubicBezTo>
                  <a:pt x="5507" y="14341"/>
                  <a:pt x="5526" y="14314"/>
                  <a:pt x="5536" y="14284"/>
                </a:cubicBezTo>
                <a:cubicBezTo>
                  <a:pt x="6240" y="13625"/>
                  <a:pt x="6827" y="12768"/>
                  <a:pt x="7436" y="12004"/>
                </a:cubicBezTo>
                <a:cubicBezTo>
                  <a:pt x="8132" y="11131"/>
                  <a:pt x="8828" y="10257"/>
                  <a:pt x="9524" y="9380"/>
                </a:cubicBezTo>
                <a:cubicBezTo>
                  <a:pt x="10875" y="7681"/>
                  <a:pt x="12165" y="5916"/>
                  <a:pt x="13576" y="4282"/>
                </a:cubicBezTo>
                <a:cubicBezTo>
                  <a:pt x="13835" y="3981"/>
                  <a:pt x="13664" y="3743"/>
                  <a:pt x="13518" y="3685"/>
                </a:cubicBezTo>
                <a:cubicBezTo>
                  <a:pt x="9205" y="2008"/>
                  <a:pt x="4768" y="774"/>
                  <a:pt x="251" y="3"/>
                </a:cubicBezTo>
                <a:cubicBezTo>
                  <a:pt x="240" y="1"/>
                  <a:pt x="229" y="1"/>
                  <a:pt x="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 rot="2700178" flipH="1">
            <a:off x="493673" y="-27150"/>
            <a:ext cx="852985" cy="1353971"/>
            <a:chOff x="401213" y="3904275"/>
            <a:chExt cx="624025" cy="987725"/>
          </a:xfrm>
        </p:grpSpPr>
        <p:sp>
          <p:nvSpPr>
            <p:cNvPr id="85" name="Google Shape;85;p2"/>
            <p:cNvSpPr/>
            <p:nvPr/>
          </p:nvSpPr>
          <p:spPr>
            <a:xfrm>
              <a:off x="754163" y="4564000"/>
              <a:ext cx="260175" cy="203650"/>
            </a:xfrm>
            <a:custGeom>
              <a:avLst/>
              <a:gdLst/>
              <a:ahLst/>
              <a:cxnLst/>
              <a:rect l="l" t="t" r="r" b="b"/>
              <a:pathLst>
                <a:path w="10407" h="8146" extrusionOk="0">
                  <a:moveTo>
                    <a:pt x="4079" y="0"/>
                  </a:moveTo>
                  <a:cubicBezTo>
                    <a:pt x="3316" y="0"/>
                    <a:pt x="2523" y="143"/>
                    <a:pt x="1704" y="353"/>
                  </a:cubicBezTo>
                  <a:cubicBezTo>
                    <a:pt x="1121" y="947"/>
                    <a:pt x="537" y="1543"/>
                    <a:pt x="1" y="2190"/>
                  </a:cubicBezTo>
                  <a:cubicBezTo>
                    <a:pt x="686" y="1920"/>
                    <a:pt x="1385" y="1757"/>
                    <a:pt x="2073" y="1757"/>
                  </a:cubicBezTo>
                  <a:cubicBezTo>
                    <a:pt x="2968" y="1757"/>
                    <a:pt x="3842" y="2032"/>
                    <a:pt x="4639" y="2704"/>
                  </a:cubicBezTo>
                  <a:cubicBezTo>
                    <a:pt x="6176" y="3997"/>
                    <a:pt x="6942" y="6158"/>
                    <a:pt x="7468" y="8145"/>
                  </a:cubicBezTo>
                  <a:cubicBezTo>
                    <a:pt x="7468" y="8145"/>
                    <a:pt x="7469" y="8145"/>
                    <a:pt x="7470" y="8145"/>
                  </a:cubicBezTo>
                  <a:cubicBezTo>
                    <a:pt x="7551" y="8145"/>
                    <a:pt x="10364" y="7357"/>
                    <a:pt x="10406" y="7357"/>
                  </a:cubicBezTo>
                  <a:cubicBezTo>
                    <a:pt x="10407" y="7357"/>
                    <a:pt x="10407" y="7357"/>
                    <a:pt x="10407" y="7357"/>
                  </a:cubicBezTo>
                  <a:cubicBezTo>
                    <a:pt x="9673" y="5313"/>
                    <a:pt x="9126" y="3179"/>
                    <a:pt x="7661" y="1591"/>
                  </a:cubicBezTo>
                  <a:cubicBezTo>
                    <a:pt x="6571" y="408"/>
                    <a:pt x="5368" y="0"/>
                    <a:pt x="40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12188" y="4003400"/>
              <a:ext cx="239250" cy="262775"/>
            </a:xfrm>
            <a:custGeom>
              <a:avLst/>
              <a:gdLst/>
              <a:ahLst/>
              <a:cxnLst/>
              <a:rect l="l" t="t" r="r" b="b"/>
              <a:pathLst>
                <a:path w="9570" h="10511" extrusionOk="0">
                  <a:moveTo>
                    <a:pt x="2758" y="0"/>
                  </a:moveTo>
                  <a:lnTo>
                    <a:pt x="2758" y="0"/>
                  </a:lnTo>
                  <a:cubicBezTo>
                    <a:pt x="1845" y="337"/>
                    <a:pt x="928" y="700"/>
                    <a:pt x="0" y="981"/>
                  </a:cubicBezTo>
                  <a:cubicBezTo>
                    <a:pt x="111" y="3308"/>
                    <a:pt x="35" y="5432"/>
                    <a:pt x="1497" y="7332"/>
                  </a:cubicBezTo>
                  <a:cubicBezTo>
                    <a:pt x="2811" y="9039"/>
                    <a:pt x="4552" y="9670"/>
                    <a:pt x="6369" y="10448"/>
                  </a:cubicBezTo>
                  <a:cubicBezTo>
                    <a:pt x="6400" y="10461"/>
                    <a:pt x="6427" y="10484"/>
                    <a:pt x="6446" y="10511"/>
                  </a:cubicBezTo>
                  <a:cubicBezTo>
                    <a:pt x="7179" y="9947"/>
                    <a:pt x="7968" y="9423"/>
                    <a:pt x="8753" y="8807"/>
                  </a:cubicBezTo>
                  <a:cubicBezTo>
                    <a:pt x="9046" y="8576"/>
                    <a:pt x="9319" y="8320"/>
                    <a:pt x="9570" y="8042"/>
                  </a:cubicBezTo>
                  <a:lnTo>
                    <a:pt x="9570" y="8042"/>
                  </a:lnTo>
                  <a:cubicBezTo>
                    <a:pt x="9248" y="8067"/>
                    <a:pt x="8919" y="8082"/>
                    <a:pt x="8589" y="8082"/>
                  </a:cubicBezTo>
                  <a:cubicBezTo>
                    <a:pt x="6947" y="8082"/>
                    <a:pt x="5266" y="7706"/>
                    <a:pt x="4174" y="6225"/>
                  </a:cubicBezTo>
                  <a:cubicBezTo>
                    <a:pt x="2797" y="4362"/>
                    <a:pt x="2600" y="1410"/>
                    <a:pt x="27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3313" y="3915000"/>
              <a:ext cx="290100" cy="708525"/>
            </a:xfrm>
            <a:custGeom>
              <a:avLst/>
              <a:gdLst/>
              <a:ahLst/>
              <a:cxnLst/>
              <a:rect l="l" t="t" r="r" b="b"/>
              <a:pathLst>
                <a:path w="11604" h="28341" extrusionOk="0">
                  <a:moveTo>
                    <a:pt x="9814" y="1"/>
                  </a:moveTo>
                  <a:cubicBezTo>
                    <a:pt x="9669" y="1"/>
                    <a:pt x="8426" y="286"/>
                    <a:pt x="7376" y="807"/>
                  </a:cubicBezTo>
                  <a:cubicBezTo>
                    <a:pt x="8376" y="3487"/>
                    <a:pt x="9355" y="6961"/>
                    <a:pt x="8328" y="9786"/>
                  </a:cubicBezTo>
                  <a:cubicBezTo>
                    <a:pt x="7446" y="12205"/>
                    <a:pt x="5396" y="13104"/>
                    <a:pt x="3586" y="14498"/>
                  </a:cubicBezTo>
                  <a:cubicBezTo>
                    <a:pt x="1208" y="16331"/>
                    <a:pt x="1" y="19674"/>
                    <a:pt x="777" y="22812"/>
                  </a:cubicBezTo>
                  <a:cubicBezTo>
                    <a:pt x="1529" y="25857"/>
                    <a:pt x="4097" y="27996"/>
                    <a:pt x="6873" y="28318"/>
                  </a:cubicBezTo>
                  <a:cubicBezTo>
                    <a:pt x="6893" y="28321"/>
                    <a:pt x="6911" y="28329"/>
                    <a:pt x="6929" y="28340"/>
                  </a:cubicBezTo>
                  <a:cubicBezTo>
                    <a:pt x="7261" y="27756"/>
                    <a:pt x="7656" y="27211"/>
                    <a:pt x="8109" y="26715"/>
                  </a:cubicBezTo>
                  <a:cubicBezTo>
                    <a:pt x="8146" y="26674"/>
                    <a:pt x="8187" y="26632"/>
                    <a:pt x="8225" y="26592"/>
                  </a:cubicBezTo>
                  <a:cubicBezTo>
                    <a:pt x="6262" y="26046"/>
                    <a:pt x="4549" y="23978"/>
                    <a:pt x="3763" y="22009"/>
                  </a:cubicBezTo>
                  <a:cubicBezTo>
                    <a:pt x="3148" y="20466"/>
                    <a:pt x="3057" y="17918"/>
                    <a:pt x="4749" y="15999"/>
                  </a:cubicBezTo>
                  <a:cubicBezTo>
                    <a:pt x="6597" y="13900"/>
                    <a:pt x="9561" y="12783"/>
                    <a:pt x="10547" y="9908"/>
                  </a:cubicBezTo>
                  <a:cubicBezTo>
                    <a:pt x="11604" y="6834"/>
                    <a:pt x="10907" y="2947"/>
                    <a:pt x="9828" y="4"/>
                  </a:cubicBezTo>
                  <a:cubicBezTo>
                    <a:pt x="9828" y="2"/>
                    <a:pt x="9823" y="1"/>
                    <a:pt x="9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21338" y="4205275"/>
              <a:ext cx="269000" cy="676975"/>
            </a:xfrm>
            <a:custGeom>
              <a:avLst/>
              <a:gdLst/>
              <a:ahLst/>
              <a:cxnLst/>
              <a:rect l="l" t="t" r="r" b="b"/>
              <a:pathLst>
                <a:path w="10760" h="27079" extrusionOk="0">
                  <a:moveTo>
                    <a:pt x="4556" y="0"/>
                  </a:moveTo>
                  <a:cubicBezTo>
                    <a:pt x="4158" y="563"/>
                    <a:pt x="3672" y="1070"/>
                    <a:pt x="3098" y="1543"/>
                  </a:cubicBezTo>
                  <a:cubicBezTo>
                    <a:pt x="3087" y="1553"/>
                    <a:pt x="3075" y="1563"/>
                    <a:pt x="3064" y="1572"/>
                  </a:cubicBezTo>
                  <a:cubicBezTo>
                    <a:pt x="5090" y="2177"/>
                    <a:pt x="7020" y="3444"/>
                    <a:pt x="7821" y="5707"/>
                  </a:cubicBezTo>
                  <a:cubicBezTo>
                    <a:pt x="8632" y="7995"/>
                    <a:pt x="7758" y="10224"/>
                    <a:pt x="6339" y="11936"/>
                  </a:cubicBezTo>
                  <a:cubicBezTo>
                    <a:pt x="5417" y="13049"/>
                    <a:pt x="4322" y="13960"/>
                    <a:pt x="3330" y="14966"/>
                  </a:cubicBezTo>
                  <a:cubicBezTo>
                    <a:pt x="3314" y="15015"/>
                    <a:pt x="3277" y="15054"/>
                    <a:pt x="3228" y="15071"/>
                  </a:cubicBezTo>
                  <a:cubicBezTo>
                    <a:pt x="2272" y="16058"/>
                    <a:pt x="1421" y="17139"/>
                    <a:pt x="938" y="18591"/>
                  </a:cubicBezTo>
                  <a:cubicBezTo>
                    <a:pt x="0" y="21396"/>
                    <a:pt x="485" y="24376"/>
                    <a:pt x="1474" y="27064"/>
                  </a:cubicBezTo>
                  <a:cubicBezTo>
                    <a:pt x="1475" y="27069"/>
                    <a:pt x="1477" y="27074"/>
                    <a:pt x="1475" y="27079"/>
                  </a:cubicBezTo>
                  <a:cubicBezTo>
                    <a:pt x="1858" y="26879"/>
                    <a:pt x="2252" y="26722"/>
                    <a:pt x="2648" y="26564"/>
                  </a:cubicBezTo>
                  <a:cubicBezTo>
                    <a:pt x="3087" y="26390"/>
                    <a:pt x="3541" y="26170"/>
                    <a:pt x="4001" y="26068"/>
                  </a:cubicBezTo>
                  <a:cubicBezTo>
                    <a:pt x="3081" y="23807"/>
                    <a:pt x="2462" y="21161"/>
                    <a:pt x="3405" y="18795"/>
                  </a:cubicBezTo>
                  <a:cubicBezTo>
                    <a:pt x="4213" y="16771"/>
                    <a:pt x="5821" y="15312"/>
                    <a:pt x="7246" y="13839"/>
                  </a:cubicBezTo>
                  <a:cubicBezTo>
                    <a:pt x="9010" y="12014"/>
                    <a:pt x="10760" y="9930"/>
                    <a:pt x="10606" y="7055"/>
                  </a:cubicBezTo>
                  <a:cubicBezTo>
                    <a:pt x="10412" y="3317"/>
                    <a:pt x="7571" y="935"/>
                    <a:pt x="45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01213" y="3904275"/>
              <a:ext cx="624025" cy="987725"/>
            </a:xfrm>
            <a:custGeom>
              <a:avLst/>
              <a:gdLst/>
              <a:ahLst/>
              <a:cxnLst/>
              <a:rect l="l" t="t" r="r" b="b"/>
              <a:pathLst>
                <a:path w="24961" h="39509" extrusionOk="0">
                  <a:moveTo>
                    <a:pt x="10965" y="3357"/>
                  </a:moveTo>
                  <a:cubicBezTo>
                    <a:pt x="11170" y="4044"/>
                    <a:pt x="11333" y="4743"/>
                    <a:pt x="11452" y="5450"/>
                  </a:cubicBezTo>
                  <a:lnTo>
                    <a:pt x="11452" y="5452"/>
                  </a:lnTo>
                  <a:cubicBezTo>
                    <a:pt x="9122" y="6355"/>
                    <a:pt x="6321" y="7285"/>
                    <a:pt x="4064" y="8318"/>
                  </a:cubicBezTo>
                  <a:cubicBezTo>
                    <a:pt x="3834" y="7641"/>
                    <a:pt x="3690" y="6922"/>
                    <a:pt x="3599" y="6192"/>
                  </a:cubicBezTo>
                  <a:cubicBezTo>
                    <a:pt x="5930" y="5432"/>
                    <a:pt x="8643" y="4240"/>
                    <a:pt x="10965" y="3357"/>
                  </a:cubicBezTo>
                  <a:close/>
                  <a:moveTo>
                    <a:pt x="11501" y="5775"/>
                  </a:moveTo>
                  <a:cubicBezTo>
                    <a:pt x="11577" y="6306"/>
                    <a:pt x="11616" y="6840"/>
                    <a:pt x="11619" y="7375"/>
                  </a:cubicBezTo>
                  <a:cubicBezTo>
                    <a:pt x="11557" y="7375"/>
                    <a:pt x="7221" y="9366"/>
                    <a:pt x="4962" y="9973"/>
                  </a:cubicBezTo>
                  <a:cubicBezTo>
                    <a:pt x="4949" y="9977"/>
                    <a:pt x="4936" y="9983"/>
                    <a:pt x="4925" y="9992"/>
                  </a:cubicBezTo>
                  <a:cubicBezTo>
                    <a:pt x="4906" y="9969"/>
                    <a:pt x="4888" y="9950"/>
                    <a:pt x="4872" y="9927"/>
                  </a:cubicBezTo>
                  <a:cubicBezTo>
                    <a:pt x="4579" y="9513"/>
                    <a:pt x="4340" y="9063"/>
                    <a:pt x="4162" y="8589"/>
                  </a:cubicBezTo>
                  <a:cubicBezTo>
                    <a:pt x="6650" y="7713"/>
                    <a:pt x="9201" y="6748"/>
                    <a:pt x="11501" y="5775"/>
                  </a:cubicBezTo>
                  <a:close/>
                  <a:moveTo>
                    <a:pt x="11612" y="7713"/>
                  </a:moveTo>
                  <a:cubicBezTo>
                    <a:pt x="11594" y="8337"/>
                    <a:pt x="11501" y="8955"/>
                    <a:pt x="11334" y="9556"/>
                  </a:cubicBezTo>
                  <a:cubicBezTo>
                    <a:pt x="11183" y="9624"/>
                    <a:pt x="7533" y="11220"/>
                    <a:pt x="6931" y="11393"/>
                  </a:cubicBezTo>
                  <a:cubicBezTo>
                    <a:pt x="6256" y="11181"/>
                    <a:pt x="5635" y="10823"/>
                    <a:pt x="5125" y="10243"/>
                  </a:cubicBezTo>
                  <a:cubicBezTo>
                    <a:pt x="7369" y="9661"/>
                    <a:pt x="9533" y="8817"/>
                    <a:pt x="11612" y="7713"/>
                  </a:cubicBezTo>
                  <a:close/>
                  <a:moveTo>
                    <a:pt x="11116" y="10216"/>
                  </a:moveTo>
                  <a:lnTo>
                    <a:pt x="11116" y="10216"/>
                  </a:lnTo>
                  <a:cubicBezTo>
                    <a:pt x="10916" y="10716"/>
                    <a:pt x="10651" y="11188"/>
                    <a:pt x="10328" y="11619"/>
                  </a:cubicBezTo>
                  <a:lnTo>
                    <a:pt x="10328" y="11619"/>
                  </a:lnTo>
                  <a:cubicBezTo>
                    <a:pt x="10326" y="11619"/>
                    <a:pt x="10323" y="11619"/>
                    <a:pt x="10318" y="11619"/>
                  </a:cubicBezTo>
                  <a:cubicBezTo>
                    <a:pt x="10236" y="11619"/>
                    <a:pt x="9731" y="11643"/>
                    <a:pt x="9137" y="11643"/>
                  </a:cubicBezTo>
                  <a:cubicBezTo>
                    <a:pt x="8554" y="11643"/>
                    <a:pt x="7885" y="11620"/>
                    <a:pt x="7448" y="11529"/>
                  </a:cubicBezTo>
                  <a:cubicBezTo>
                    <a:pt x="8377" y="11314"/>
                    <a:pt x="10798" y="10435"/>
                    <a:pt x="11116" y="10216"/>
                  </a:cubicBezTo>
                  <a:close/>
                  <a:moveTo>
                    <a:pt x="3195" y="3965"/>
                  </a:moveTo>
                  <a:lnTo>
                    <a:pt x="3195" y="3965"/>
                  </a:lnTo>
                  <a:cubicBezTo>
                    <a:pt x="3037" y="5375"/>
                    <a:pt x="3236" y="8326"/>
                    <a:pt x="4612" y="10190"/>
                  </a:cubicBezTo>
                  <a:cubicBezTo>
                    <a:pt x="5703" y="11671"/>
                    <a:pt x="7384" y="12047"/>
                    <a:pt x="9027" y="12047"/>
                  </a:cubicBezTo>
                  <a:cubicBezTo>
                    <a:pt x="9357" y="12047"/>
                    <a:pt x="9686" y="12032"/>
                    <a:pt x="10009" y="12007"/>
                  </a:cubicBezTo>
                  <a:lnTo>
                    <a:pt x="10009" y="12007"/>
                  </a:lnTo>
                  <a:cubicBezTo>
                    <a:pt x="9758" y="12285"/>
                    <a:pt x="9485" y="12541"/>
                    <a:pt x="9191" y="12772"/>
                  </a:cubicBezTo>
                  <a:cubicBezTo>
                    <a:pt x="8407" y="13388"/>
                    <a:pt x="7618" y="13912"/>
                    <a:pt x="6883" y="14476"/>
                  </a:cubicBezTo>
                  <a:cubicBezTo>
                    <a:pt x="6864" y="14449"/>
                    <a:pt x="6839" y="14426"/>
                    <a:pt x="6807" y="14413"/>
                  </a:cubicBezTo>
                  <a:cubicBezTo>
                    <a:pt x="4990" y="13635"/>
                    <a:pt x="3249" y="13004"/>
                    <a:pt x="1935" y="11297"/>
                  </a:cubicBezTo>
                  <a:cubicBezTo>
                    <a:pt x="473" y="9397"/>
                    <a:pt x="550" y="7273"/>
                    <a:pt x="438" y="4946"/>
                  </a:cubicBezTo>
                  <a:cubicBezTo>
                    <a:pt x="1367" y="4665"/>
                    <a:pt x="2284" y="4302"/>
                    <a:pt x="3195" y="3965"/>
                  </a:cubicBezTo>
                  <a:close/>
                  <a:moveTo>
                    <a:pt x="11439" y="13960"/>
                  </a:moveTo>
                  <a:cubicBezTo>
                    <a:pt x="11445" y="13963"/>
                    <a:pt x="11452" y="13971"/>
                    <a:pt x="11462" y="13971"/>
                  </a:cubicBezTo>
                  <a:cubicBezTo>
                    <a:pt x="12308" y="14197"/>
                    <a:pt x="13111" y="14557"/>
                    <a:pt x="13844" y="15039"/>
                  </a:cubicBezTo>
                  <a:lnTo>
                    <a:pt x="13844" y="15039"/>
                  </a:lnTo>
                  <a:cubicBezTo>
                    <a:pt x="11823" y="15875"/>
                    <a:pt x="9751" y="16624"/>
                    <a:pt x="7757" y="17550"/>
                  </a:cubicBezTo>
                  <a:cubicBezTo>
                    <a:pt x="8637" y="16072"/>
                    <a:pt x="10137" y="14993"/>
                    <a:pt x="11439" y="13960"/>
                  </a:cubicBezTo>
                  <a:close/>
                  <a:moveTo>
                    <a:pt x="14106" y="15216"/>
                  </a:moveTo>
                  <a:cubicBezTo>
                    <a:pt x="14501" y="15502"/>
                    <a:pt x="14864" y="15828"/>
                    <a:pt x="15190" y="16188"/>
                  </a:cubicBezTo>
                  <a:lnTo>
                    <a:pt x="15190" y="16188"/>
                  </a:lnTo>
                  <a:cubicBezTo>
                    <a:pt x="13490" y="16895"/>
                    <a:pt x="8165" y="18938"/>
                    <a:pt x="7047" y="19604"/>
                  </a:cubicBezTo>
                  <a:cubicBezTo>
                    <a:pt x="7123" y="18980"/>
                    <a:pt x="7313" y="18376"/>
                    <a:pt x="7606" y="17820"/>
                  </a:cubicBezTo>
                  <a:cubicBezTo>
                    <a:pt x="9809" y="17124"/>
                    <a:pt x="11968" y="16133"/>
                    <a:pt x="14099" y="15225"/>
                  </a:cubicBezTo>
                  <a:lnTo>
                    <a:pt x="14106" y="15216"/>
                  </a:lnTo>
                  <a:close/>
                  <a:moveTo>
                    <a:pt x="15394" y="16425"/>
                  </a:moveTo>
                  <a:cubicBezTo>
                    <a:pt x="15654" y="16750"/>
                    <a:pt x="15879" y="17102"/>
                    <a:pt x="16060" y="17476"/>
                  </a:cubicBezTo>
                  <a:cubicBezTo>
                    <a:pt x="13131" y="18573"/>
                    <a:pt x="9977" y="19935"/>
                    <a:pt x="7069" y="21055"/>
                  </a:cubicBezTo>
                  <a:cubicBezTo>
                    <a:pt x="7015" y="20717"/>
                    <a:pt x="6997" y="20375"/>
                    <a:pt x="7010" y="20032"/>
                  </a:cubicBezTo>
                  <a:cubicBezTo>
                    <a:pt x="7014" y="19930"/>
                    <a:pt x="13571" y="17199"/>
                    <a:pt x="15394" y="16425"/>
                  </a:cubicBezTo>
                  <a:close/>
                  <a:moveTo>
                    <a:pt x="16206" y="17813"/>
                  </a:moveTo>
                  <a:cubicBezTo>
                    <a:pt x="16410" y="18336"/>
                    <a:pt x="16471" y="19449"/>
                    <a:pt x="16419" y="19466"/>
                  </a:cubicBezTo>
                  <a:cubicBezTo>
                    <a:pt x="14934" y="19973"/>
                    <a:pt x="9091" y="21901"/>
                    <a:pt x="7465" y="22462"/>
                  </a:cubicBezTo>
                  <a:cubicBezTo>
                    <a:pt x="7306" y="22084"/>
                    <a:pt x="7186" y="21690"/>
                    <a:pt x="7107" y="21286"/>
                  </a:cubicBezTo>
                  <a:cubicBezTo>
                    <a:pt x="10032" y="20234"/>
                    <a:pt x="13275" y="18907"/>
                    <a:pt x="16206" y="17813"/>
                  </a:cubicBezTo>
                  <a:close/>
                  <a:moveTo>
                    <a:pt x="16536" y="19682"/>
                  </a:moveTo>
                  <a:lnTo>
                    <a:pt x="16536" y="19682"/>
                  </a:lnTo>
                  <a:cubicBezTo>
                    <a:pt x="16530" y="20050"/>
                    <a:pt x="16487" y="20415"/>
                    <a:pt x="16408" y="20774"/>
                  </a:cubicBezTo>
                  <a:cubicBezTo>
                    <a:pt x="16359" y="20981"/>
                    <a:pt x="16300" y="21187"/>
                    <a:pt x="16229" y="21390"/>
                  </a:cubicBezTo>
                  <a:cubicBezTo>
                    <a:pt x="16223" y="21388"/>
                    <a:pt x="16217" y="21388"/>
                    <a:pt x="16211" y="21388"/>
                  </a:cubicBezTo>
                  <a:cubicBezTo>
                    <a:pt x="16197" y="21388"/>
                    <a:pt x="16184" y="21391"/>
                    <a:pt x="16172" y="21397"/>
                  </a:cubicBezTo>
                  <a:cubicBezTo>
                    <a:pt x="13613" y="22452"/>
                    <a:pt x="11036" y="23253"/>
                    <a:pt x="8433" y="24123"/>
                  </a:cubicBezTo>
                  <a:cubicBezTo>
                    <a:pt x="8109" y="23704"/>
                    <a:pt x="7832" y="23251"/>
                    <a:pt x="7605" y="22774"/>
                  </a:cubicBezTo>
                  <a:cubicBezTo>
                    <a:pt x="7622" y="22768"/>
                    <a:pt x="15137" y="20469"/>
                    <a:pt x="16510" y="19705"/>
                  </a:cubicBezTo>
                  <a:cubicBezTo>
                    <a:pt x="16521" y="19700"/>
                    <a:pt x="16530" y="19692"/>
                    <a:pt x="16536" y="19682"/>
                  </a:cubicBezTo>
                  <a:close/>
                  <a:moveTo>
                    <a:pt x="16087" y="21771"/>
                  </a:moveTo>
                  <a:lnTo>
                    <a:pt x="16087" y="21771"/>
                  </a:lnTo>
                  <a:cubicBezTo>
                    <a:pt x="15768" y="22530"/>
                    <a:pt x="15303" y="23194"/>
                    <a:pt x="14772" y="23809"/>
                  </a:cubicBezTo>
                  <a:cubicBezTo>
                    <a:pt x="14771" y="23809"/>
                    <a:pt x="14770" y="23809"/>
                    <a:pt x="14769" y="23809"/>
                  </a:cubicBezTo>
                  <a:cubicBezTo>
                    <a:pt x="14660" y="23809"/>
                    <a:pt x="11411" y="25000"/>
                    <a:pt x="9780" y="25508"/>
                  </a:cubicBezTo>
                  <a:cubicBezTo>
                    <a:pt x="9354" y="25159"/>
                    <a:pt x="8963" y="24771"/>
                    <a:pt x="8611" y="24348"/>
                  </a:cubicBezTo>
                  <a:cubicBezTo>
                    <a:pt x="11150" y="23855"/>
                    <a:pt x="13722" y="22880"/>
                    <a:pt x="16087" y="21771"/>
                  </a:cubicBezTo>
                  <a:close/>
                  <a:moveTo>
                    <a:pt x="14458" y="24158"/>
                  </a:moveTo>
                  <a:cubicBezTo>
                    <a:pt x="13616" y="25064"/>
                    <a:pt x="12644" y="25871"/>
                    <a:pt x="11803" y="26717"/>
                  </a:cubicBezTo>
                  <a:lnTo>
                    <a:pt x="11803" y="26716"/>
                  </a:lnTo>
                  <a:cubicBezTo>
                    <a:pt x="11195" y="26479"/>
                    <a:pt x="10582" y="26125"/>
                    <a:pt x="10007" y="25687"/>
                  </a:cubicBezTo>
                  <a:cubicBezTo>
                    <a:pt x="11512" y="25326"/>
                    <a:pt x="13046" y="24843"/>
                    <a:pt x="14458" y="24158"/>
                  </a:cubicBezTo>
                  <a:close/>
                  <a:moveTo>
                    <a:pt x="13099" y="431"/>
                  </a:moveTo>
                  <a:cubicBezTo>
                    <a:pt x="13107" y="431"/>
                    <a:pt x="13112" y="432"/>
                    <a:pt x="13112" y="434"/>
                  </a:cubicBezTo>
                  <a:cubicBezTo>
                    <a:pt x="14191" y="3377"/>
                    <a:pt x="14888" y="7265"/>
                    <a:pt x="13831" y="10338"/>
                  </a:cubicBezTo>
                  <a:lnTo>
                    <a:pt x="13831" y="10337"/>
                  </a:lnTo>
                  <a:cubicBezTo>
                    <a:pt x="12845" y="13212"/>
                    <a:pt x="9881" y="14329"/>
                    <a:pt x="8035" y="16430"/>
                  </a:cubicBezTo>
                  <a:cubicBezTo>
                    <a:pt x="6343" y="18347"/>
                    <a:pt x="6433" y="20896"/>
                    <a:pt x="7047" y="22438"/>
                  </a:cubicBezTo>
                  <a:cubicBezTo>
                    <a:pt x="7835" y="24407"/>
                    <a:pt x="9547" y="26475"/>
                    <a:pt x="11511" y="27021"/>
                  </a:cubicBezTo>
                  <a:cubicBezTo>
                    <a:pt x="11472" y="27063"/>
                    <a:pt x="11432" y="27103"/>
                    <a:pt x="11394" y="27144"/>
                  </a:cubicBezTo>
                  <a:cubicBezTo>
                    <a:pt x="10942" y="27640"/>
                    <a:pt x="10546" y="28185"/>
                    <a:pt x="10214" y="28769"/>
                  </a:cubicBezTo>
                  <a:cubicBezTo>
                    <a:pt x="10197" y="28758"/>
                    <a:pt x="10178" y="28750"/>
                    <a:pt x="10158" y="28749"/>
                  </a:cubicBezTo>
                  <a:cubicBezTo>
                    <a:pt x="7382" y="28427"/>
                    <a:pt x="4814" y="26288"/>
                    <a:pt x="4062" y="23241"/>
                  </a:cubicBezTo>
                  <a:cubicBezTo>
                    <a:pt x="3286" y="20104"/>
                    <a:pt x="4495" y="16762"/>
                    <a:pt x="6872" y="14929"/>
                  </a:cubicBezTo>
                  <a:cubicBezTo>
                    <a:pt x="8682" y="13533"/>
                    <a:pt x="10732" y="12634"/>
                    <a:pt x="11613" y="10215"/>
                  </a:cubicBezTo>
                  <a:cubicBezTo>
                    <a:pt x="12641" y="7391"/>
                    <a:pt x="11662" y="3918"/>
                    <a:pt x="10661" y="1238"/>
                  </a:cubicBezTo>
                  <a:cubicBezTo>
                    <a:pt x="11712" y="717"/>
                    <a:pt x="12953" y="431"/>
                    <a:pt x="13099" y="431"/>
                  </a:cubicBezTo>
                  <a:close/>
                  <a:moveTo>
                    <a:pt x="16162" y="28605"/>
                  </a:moveTo>
                  <a:cubicBezTo>
                    <a:pt x="16654" y="28605"/>
                    <a:pt x="17130" y="28681"/>
                    <a:pt x="17597" y="28878"/>
                  </a:cubicBezTo>
                  <a:cubicBezTo>
                    <a:pt x="15890" y="29455"/>
                    <a:pt x="14175" y="30287"/>
                    <a:pt x="12550" y="31134"/>
                  </a:cubicBezTo>
                  <a:cubicBezTo>
                    <a:pt x="12854" y="30343"/>
                    <a:pt x="13302" y="29623"/>
                    <a:pt x="13808" y="28966"/>
                  </a:cubicBezTo>
                  <a:cubicBezTo>
                    <a:pt x="14641" y="28778"/>
                    <a:pt x="15419" y="28605"/>
                    <a:pt x="16162" y="28605"/>
                  </a:cubicBezTo>
                  <a:close/>
                  <a:moveTo>
                    <a:pt x="17824" y="28986"/>
                  </a:moveTo>
                  <a:cubicBezTo>
                    <a:pt x="18192" y="29177"/>
                    <a:pt x="18553" y="29448"/>
                    <a:pt x="18911" y="29826"/>
                  </a:cubicBezTo>
                  <a:cubicBezTo>
                    <a:pt x="19070" y="29994"/>
                    <a:pt x="19218" y="30174"/>
                    <a:pt x="19356" y="30361"/>
                  </a:cubicBezTo>
                  <a:cubicBezTo>
                    <a:pt x="16965" y="31354"/>
                    <a:pt x="14526" y="32215"/>
                    <a:pt x="12142" y="33226"/>
                  </a:cubicBezTo>
                  <a:cubicBezTo>
                    <a:pt x="12149" y="32605"/>
                    <a:pt x="12254" y="31988"/>
                    <a:pt x="12455" y="31399"/>
                  </a:cubicBezTo>
                  <a:cubicBezTo>
                    <a:pt x="14242" y="30688"/>
                    <a:pt x="16090" y="29941"/>
                    <a:pt x="17789" y="29022"/>
                  </a:cubicBezTo>
                  <a:cubicBezTo>
                    <a:pt x="17804" y="29013"/>
                    <a:pt x="17817" y="29002"/>
                    <a:pt x="17824" y="28986"/>
                  </a:cubicBezTo>
                  <a:close/>
                  <a:moveTo>
                    <a:pt x="18197" y="26388"/>
                  </a:moveTo>
                  <a:cubicBezTo>
                    <a:pt x="19487" y="26388"/>
                    <a:pt x="20689" y="26796"/>
                    <a:pt x="21779" y="27978"/>
                  </a:cubicBezTo>
                  <a:cubicBezTo>
                    <a:pt x="23244" y="29567"/>
                    <a:pt x="23791" y="31702"/>
                    <a:pt x="24525" y="33746"/>
                  </a:cubicBezTo>
                  <a:cubicBezTo>
                    <a:pt x="24525" y="33746"/>
                    <a:pt x="24525" y="33746"/>
                    <a:pt x="24524" y="33746"/>
                  </a:cubicBezTo>
                  <a:cubicBezTo>
                    <a:pt x="24482" y="33746"/>
                    <a:pt x="21664" y="34534"/>
                    <a:pt x="21588" y="34534"/>
                  </a:cubicBezTo>
                  <a:cubicBezTo>
                    <a:pt x="21587" y="34534"/>
                    <a:pt x="21586" y="34534"/>
                    <a:pt x="21586" y="34534"/>
                  </a:cubicBezTo>
                  <a:cubicBezTo>
                    <a:pt x="21060" y="32546"/>
                    <a:pt x="20294" y="30386"/>
                    <a:pt x="18757" y="29091"/>
                  </a:cubicBezTo>
                  <a:cubicBezTo>
                    <a:pt x="17961" y="28420"/>
                    <a:pt x="17087" y="28145"/>
                    <a:pt x="16193" y="28145"/>
                  </a:cubicBezTo>
                  <a:cubicBezTo>
                    <a:pt x="15505" y="28145"/>
                    <a:pt x="14805" y="28308"/>
                    <a:pt x="14119" y="28579"/>
                  </a:cubicBezTo>
                  <a:cubicBezTo>
                    <a:pt x="14655" y="27932"/>
                    <a:pt x="15239" y="27336"/>
                    <a:pt x="15822" y="26740"/>
                  </a:cubicBezTo>
                  <a:cubicBezTo>
                    <a:pt x="16641" y="26531"/>
                    <a:pt x="17434" y="26388"/>
                    <a:pt x="18197" y="26388"/>
                  </a:cubicBezTo>
                  <a:close/>
                  <a:moveTo>
                    <a:pt x="19513" y="30585"/>
                  </a:moveTo>
                  <a:cubicBezTo>
                    <a:pt x="19704" y="30871"/>
                    <a:pt x="19876" y="31169"/>
                    <a:pt x="20026" y="31478"/>
                  </a:cubicBezTo>
                  <a:lnTo>
                    <a:pt x="20026" y="31478"/>
                  </a:lnTo>
                  <a:cubicBezTo>
                    <a:pt x="19403" y="31853"/>
                    <a:pt x="13381" y="33961"/>
                    <a:pt x="12248" y="34566"/>
                  </a:cubicBezTo>
                  <a:cubicBezTo>
                    <a:pt x="12187" y="34198"/>
                    <a:pt x="12152" y="33825"/>
                    <a:pt x="12143" y="33453"/>
                  </a:cubicBezTo>
                  <a:cubicBezTo>
                    <a:pt x="14618" y="32684"/>
                    <a:pt x="17046" y="31639"/>
                    <a:pt x="19451" y="30642"/>
                  </a:cubicBezTo>
                  <a:cubicBezTo>
                    <a:pt x="19477" y="30629"/>
                    <a:pt x="19499" y="30609"/>
                    <a:pt x="19513" y="30585"/>
                  </a:cubicBezTo>
                  <a:close/>
                  <a:moveTo>
                    <a:pt x="20146" y="31735"/>
                  </a:moveTo>
                  <a:cubicBezTo>
                    <a:pt x="20417" y="32323"/>
                    <a:pt x="20634" y="32940"/>
                    <a:pt x="20849" y="33564"/>
                  </a:cubicBezTo>
                  <a:cubicBezTo>
                    <a:pt x="18167" y="34619"/>
                    <a:pt x="15489" y="35755"/>
                    <a:pt x="12826" y="36875"/>
                  </a:cubicBezTo>
                  <a:cubicBezTo>
                    <a:pt x="12618" y="36176"/>
                    <a:pt x="12478" y="35651"/>
                    <a:pt x="12349" y="34941"/>
                  </a:cubicBezTo>
                  <a:cubicBezTo>
                    <a:pt x="13792" y="34330"/>
                    <a:pt x="19766" y="32038"/>
                    <a:pt x="20146" y="31735"/>
                  </a:cubicBezTo>
                  <a:close/>
                  <a:moveTo>
                    <a:pt x="13360" y="12040"/>
                  </a:moveTo>
                  <a:cubicBezTo>
                    <a:pt x="16375" y="12975"/>
                    <a:pt x="19215" y="15357"/>
                    <a:pt x="19411" y="19095"/>
                  </a:cubicBezTo>
                  <a:cubicBezTo>
                    <a:pt x="19565" y="21970"/>
                    <a:pt x="17815" y="24054"/>
                    <a:pt x="16051" y="25879"/>
                  </a:cubicBezTo>
                  <a:cubicBezTo>
                    <a:pt x="14625" y="27352"/>
                    <a:pt x="13016" y="28811"/>
                    <a:pt x="12208" y="30835"/>
                  </a:cubicBezTo>
                  <a:cubicBezTo>
                    <a:pt x="11267" y="33201"/>
                    <a:pt x="11886" y="35847"/>
                    <a:pt x="12805" y="38108"/>
                  </a:cubicBezTo>
                  <a:cubicBezTo>
                    <a:pt x="12346" y="38210"/>
                    <a:pt x="11890" y="38430"/>
                    <a:pt x="11452" y="38604"/>
                  </a:cubicBezTo>
                  <a:cubicBezTo>
                    <a:pt x="11055" y="38762"/>
                    <a:pt x="10661" y="38919"/>
                    <a:pt x="10280" y="39119"/>
                  </a:cubicBezTo>
                  <a:cubicBezTo>
                    <a:pt x="10280" y="39114"/>
                    <a:pt x="10279" y="39109"/>
                    <a:pt x="10277" y="39104"/>
                  </a:cubicBezTo>
                  <a:cubicBezTo>
                    <a:pt x="9288" y="36416"/>
                    <a:pt x="8804" y="33434"/>
                    <a:pt x="9741" y="30631"/>
                  </a:cubicBezTo>
                  <a:cubicBezTo>
                    <a:pt x="10224" y="29179"/>
                    <a:pt x="11077" y="28098"/>
                    <a:pt x="12033" y="27111"/>
                  </a:cubicBezTo>
                  <a:cubicBezTo>
                    <a:pt x="12080" y="27094"/>
                    <a:pt x="12118" y="27055"/>
                    <a:pt x="12135" y="27006"/>
                  </a:cubicBezTo>
                  <a:cubicBezTo>
                    <a:pt x="13125" y="26000"/>
                    <a:pt x="14221" y="25089"/>
                    <a:pt x="15142" y="23976"/>
                  </a:cubicBezTo>
                  <a:cubicBezTo>
                    <a:pt x="16563" y="22264"/>
                    <a:pt x="17436" y="20035"/>
                    <a:pt x="16626" y="17747"/>
                  </a:cubicBezTo>
                  <a:cubicBezTo>
                    <a:pt x="15825" y="15484"/>
                    <a:pt x="13895" y="14217"/>
                    <a:pt x="11867" y="13612"/>
                  </a:cubicBezTo>
                  <a:cubicBezTo>
                    <a:pt x="11879" y="13603"/>
                    <a:pt x="11892" y="13593"/>
                    <a:pt x="11902" y="13583"/>
                  </a:cubicBezTo>
                  <a:cubicBezTo>
                    <a:pt x="12476" y="13110"/>
                    <a:pt x="12963" y="12603"/>
                    <a:pt x="13360" y="12040"/>
                  </a:cubicBezTo>
                  <a:close/>
                  <a:moveTo>
                    <a:pt x="13404" y="0"/>
                  </a:moveTo>
                  <a:cubicBezTo>
                    <a:pt x="11387" y="117"/>
                    <a:pt x="10250" y="1078"/>
                    <a:pt x="10250" y="1104"/>
                  </a:cubicBezTo>
                  <a:cubicBezTo>
                    <a:pt x="10404" y="1514"/>
                    <a:pt x="10742" y="2631"/>
                    <a:pt x="10874" y="3058"/>
                  </a:cubicBezTo>
                  <a:cubicBezTo>
                    <a:pt x="8549" y="3936"/>
                    <a:pt x="5851" y="4933"/>
                    <a:pt x="3568" y="5909"/>
                  </a:cubicBezTo>
                  <a:cubicBezTo>
                    <a:pt x="3484" y="5157"/>
                    <a:pt x="3506" y="4227"/>
                    <a:pt x="3463" y="3499"/>
                  </a:cubicBezTo>
                  <a:cubicBezTo>
                    <a:pt x="2717" y="3731"/>
                    <a:pt x="651" y="4557"/>
                    <a:pt x="1" y="4792"/>
                  </a:cubicBezTo>
                  <a:cubicBezTo>
                    <a:pt x="35" y="6655"/>
                    <a:pt x="142" y="9445"/>
                    <a:pt x="1407" y="11278"/>
                  </a:cubicBezTo>
                  <a:cubicBezTo>
                    <a:pt x="2612" y="13030"/>
                    <a:pt x="4613" y="14329"/>
                    <a:pt x="6571" y="14723"/>
                  </a:cubicBezTo>
                  <a:cubicBezTo>
                    <a:pt x="5493" y="15593"/>
                    <a:pt x="4560" y="16598"/>
                    <a:pt x="3982" y="18181"/>
                  </a:cubicBezTo>
                  <a:cubicBezTo>
                    <a:pt x="2169" y="23155"/>
                    <a:pt x="5246" y="28644"/>
                    <a:pt x="10042" y="29081"/>
                  </a:cubicBezTo>
                  <a:cubicBezTo>
                    <a:pt x="8447" y="32132"/>
                    <a:pt x="8663" y="36262"/>
                    <a:pt x="10114" y="39508"/>
                  </a:cubicBezTo>
                  <a:cubicBezTo>
                    <a:pt x="10930" y="39181"/>
                    <a:pt x="12463" y="38555"/>
                    <a:pt x="13193" y="38282"/>
                  </a:cubicBezTo>
                  <a:cubicBezTo>
                    <a:pt x="13102" y="37963"/>
                    <a:pt x="13045" y="37590"/>
                    <a:pt x="12947" y="37271"/>
                  </a:cubicBezTo>
                  <a:cubicBezTo>
                    <a:pt x="15660" y="36468"/>
                    <a:pt x="18399" y="35162"/>
                    <a:pt x="20936" y="33828"/>
                  </a:cubicBezTo>
                  <a:cubicBezTo>
                    <a:pt x="21030" y="34101"/>
                    <a:pt x="21375" y="34869"/>
                    <a:pt x="21375" y="35208"/>
                  </a:cubicBezTo>
                  <a:cubicBezTo>
                    <a:pt x="22614" y="34902"/>
                    <a:pt x="24134" y="34439"/>
                    <a:pt x="24960" y="34068"/>
                  </a:cubicBezTo>
                  <a:cubicBezTo>
                    <a:pt x="24365" y="31675"/>
                    <a:pt x="23357" y="28745"/>
                    <a:pt x="21552" y="27169"/>
                  </a:cubicBezTo>
                  <a:cubicBezTo>
                    <a:pt x="20562" y="26306"/>
                    <a:pt x="19415" y="25930"/>
                    <a:pt x="18243" y="25930"/>
                  </a:cubicBezTo>
                  <a:cubicBezTo>
                    <a:pt x="17593" y="25930"/>
                    <a:pt x="16935" y="26046"/>
                    <a:pt x="16293" y="26259"/>
                  </a:cubicBezTo>
                  <a:cubicBezTo>
                    <a:pt x="17124" y="25405"/>
                    <a:pt x="17930" y="24531"/>
                    <a:pt x="18587" y="23504"/>
                  </a:cubicBezTo>
                  <a:cubicBezTo>
                    <a:pt x="19894" y="21461"/>
                    <a:pt x="20192" y="18966"/>
                    <a:pt x="19279" y="16645"/>
                  </a:cubicBezTo>
                  <a:cubicBezTo>
                    <a:pt x="18246" y="14029"/>
                    <a:pt x="15992" y="12381"/>
                    <a:pt x="13539" y="11776"/>
                  </a:cubicBezTo>
                  <a:cubicBezTo>
                    <a:pt x="14115" y="10877"/>
                    <a:pt x="14473" y="9844"/>
                    <a:pt x="14608" y="8604"/>
                  </a:cubicBezTo>
                  <a:cubicBezTo>
                    <a:pt x="14908" y="5788"/>
                    <a:pt x="14360" y="2615"/>
                    <a:pt x="1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54213" y="4563975"/>
              <a:ext cx="260125" cy="203625"/>
            </a:xfrm>
            <a:custGeom>
              <a:avLst/>
              <a:gdLst/>
              <a:ahLst/>
              <a:cxnLst/>
              <a:rect l="l" t="t" r="r" b="b"/>
              <a:pathLst>
                <a:path w="10405" h="8145" extrusionOk="0">
                  <a:moveTo>
                    <a:pt x="4075" y="1"/>
                  </a:moveTo>
                  <a:cubicBezTo>
                    <a:pt x="3313" y="1"/>
                    <a:pt x="2521" y="143"/>
                    <a:pt x="1704" y="352"/>
                  </a:cubicBezTo>
                  <a:cubicBezTo>
                    <a:pt x="1119" y="948"/>
                    <a:pt x="535" y="1546"/>
                    <a:pt x="0" y="2191"/>
                  </a:cubicBezTo>
                  <a:cubicBezTo>
                    <a:pt x="204" y="2111"/>
                    <a:pt x="410" y="2040"/>
                    <a:pt x="616" y="1980"/>
                  </a:cubicBezTo>
                  <a:cubicBezTo>
                    <a:pt x="1394" y="1136"/>
                    <a:pt x="2288" y="385"/>
                    <a:pt x="3396" y="385"/>
                  </a:cubicBezTo>
                  <a:cubicBezTo>
                    <a:pt x="3502" y="385"/>
                    <a:pt x="3610" y="391"/>
                    <a:pt x="3720" y="406"/>
                  </a:cubicBezTo>
                  <a:cubicBezTo>
                    <a:pt x="4686" y="532"/>
                    <a:pt x="5564" y="1087"/>
                    <a:pt x="6327" y="1727"/>
                  </a:cubicBezTo>
                  <a:cubicBezTo>
                    <a:pt x="7166" y="2428"/>
                    <a:pt x="7932" y="3278"/>
                    <a:pt x="8481" y="4279"/>
                  </a:cubicBezTo>
                  <a:cubicBezTo>
                    <a:pt x="8885" y="5015"/>
                    <a:pt x="9387" y="6250"/>
                    <a:pt x="8930" y="7085"/>
                  </a:cubicBezTo>
                  <a:cubicBezTo>
                    <a:pt x="8623" y="7646"/>
                    <a:pt x="8045" y="7900"/>
                    <a:pt x="7479" y="8145"/>
                  </a:cubicBezTo>
                  <a:cubicBezTo>
                    <a:pt x="7677" y="8110"/>
                    <a:pt x="10364" y="7358"/>
                    <a:pt x="10404" y="7358"/>
                  </a:cubicBezTo>
                  <a:cubicBezTo>
                    <a:pt x="10405" y="7358"/>
                    <a:pt x="10405" y="7358"/>
                    <a:pt x="10405" y="7358"/>
                  </a:cubicBezTo>
                  <a:cubicBezTo>
                    <a:pt x="9671" y="5314"/>
                    <a:pt x="9124" y="3180"/>
                    <a:pt x="7660" y="1592"/>
                  </a:cubicBezTo>
                  <a:cubicBezTo>
                    <a:pt x="6569" y="409"/>
                    <a:pt x="5366" y="1"/>
                    <a:pt x="4075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39963" y="4003400"/>
              <a:ext cx="211475" cy="262775"/>
            </a:xfrm>
            <a:custGeom>
              <a:avLst/>
              <a:gdLst/>
              <a:ahLst/>
              <a:cxnLst/>
              <a:rect l="l" t="t" r="r" b="b"/>
              <a:pathLst>
                <a:path w="8459" h="10511" extrusionOk="0">
                  <a:moveTo>
                    <a:pt x="1647" y="0"/>
                  </a:moveTo>
                  <a:cubicBezTo>
                    <a:pt x="1101" y="201"/>
                    <a:pt x="551" y="411"/>
                    <a:pt x="1" y="608"/>
                  </a:cubicBezTo>
                  <a:cubicBezTo>
                    <a:pt x="4" y="755"/>
                    <a:pt x="11" y="902"/>
                    <a:pt x="22" y="1047"/>
                  </a:cubicBezTo>
                  <a:cubicBezTo>
                    <a:pt x="162" y="2838"/>
                    <a:pt x="836" y="4698"/>
                    <a:pt x="1936" y="6030"/>
                  </a:cubicBezTo>
                  <a:cubicBezTo>
                    <a:pt x="3004" y="7324"/>
                    <a:pt x="4460" y="8045"/>
                    <a:pt x="5912" y="8658"/>
                  </a:cubicBezTo>
                  <a:cubicBezTo>
                    <a:pt x="6095" y="8734"/>
                    <a:pt x="6134" y="8938"/>
                    <a:pt x="6019" y="9103"/>
                  </a:cubicBezTo>
                  <a:cubicBezTo>
                    <a:pt x="5684" y="9584"/>
                    <a:pt x="5261" y="9937"/>
                    <a:pt x="4817" y="10261"/>
                  </a:cubicBezTo>
                  <a:cubicBezTo>
                    <a:pt x="4964" y="10323"/>
                    <a:pt x="5110" y="10384"/>
                    <a:pt x="5258" y="10448"/>
                  </a:cubicBezTo>
                  <a:cubicBezTo>
                    <a:pt x="5289" y="10461"/>
                    <a:pt x="5316" y="10484"/>
                    <a:pt x="5335" y="10511"/>
                  </a:cubicBezTo>
                  <a:cubicBezTo>
                    <a:pt x="6068" y="9947"/>
                    <a:pt x="6857" y="9423"/>
                    <a:pt x="7642" y="8807"/>
                  </a:cubicBezTo>
                  <a:cubicBezTo>
                    <a:pt x="7935" y="8576"/>
                    <a:pt x="8208" y="8320"/>
                    <a:pt x="8459" y="8042"/>
                  </a:cubicBezTo>
                  <a:lnTo>
                    <a:pt x="8459" y="8042"/>
                  </a:lnTo>
                  <a:cubicBezTo>
                    <a:pt x="8137" y="8067"/>
                    <a:pt x="7808" y="8082"/>
                    <a:pt x="7478" y="8082"/>
                  </a:cubicBezTo>
                  <a:cubicBezTo>
                    <a:pt x="5836" y="8082"/>
                    <a:pt x="4155" y="7706"/>
                    <a:pt x="3063" y="6225"/>
                  </a:cubicBezTo>
                  <a:cubicBezTo>
                    <a:pt x="1686" y="4361"/>
                    <a:pt x="1489" y="1410"/>
                    <a:pt x="1647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39713" y="3915000"/>
              <a:ext cx="233700" cy="708475"/>
            </a:xfrm>
            <a:custGeom>
              <a:avLst/>
              <a:gdLst/>
              <a:ahLst/>
              <a:cxnLst/>
              <a:rect l="l" t="t" r="r" b="b"/>
              <a:pathLst>
                <a:path w="9348" h="28339" extrusionOk="0">
                  <a:moveTo>
                    <a:pt x="7558" y="1"/>
                  </a:moveTo>
                  <a:cubicBezTo>
                    <a:pt x="7507" y="1"/>
                    <a:pt x="7319" y="37"/>
                    <a:pt x="7055" y="104"/>
                  </a:cubicBezTo>
                  <a:cubicBezTo>
                    <a:pt x="7657" y="1841"/>
                    <a:pt x="8175" y="3605"/>
                    <a:pt x="8202" y="5493"/>
                  </a:cubicBezTo>
                  <a:cubicBezTo>
                    <a:pt x="8235" y="7767"/>
                    <a:pt x="7723" y="10295"/>
                    <a:pt x="6233" y="11948"/>
                  </a:cubicBezTo>
                  <a:cubicBezTo>
                    <a:pt x="5448" y="12819"/>
                    <a:pt x="4470" y="13466"/>
                    <a:pt x="3564" y="14169"/>
                  </a:cubicBezTo>
                  <a:cubicBezTo>
                    <a:pt x="2621" y="14901"/>
                    <a:pt x="1616" y="15735"/>
                    <a:pt x="1057" y="16879"/>
                  </a:cubicBezTo>
                  <a:cubicBezTo>
                    <a:pt x="0" y="19040"/>
                    <a:pt x="690" y="21597"/>
                    <a:pt x="1782" y="23558"/>
                  </a:cubicBezTo>
                  <a:cubicBezTo>
                    <a:pt x="2341" y="24566"/>
                    <a:pt x="3034" y="25491"/>
                    <a:pt x="3843" y="26310"/>
                  </a:cubicBezTo>
                  <a:cubicBezTo>
                    <a:pt x="3994" y="26461"/>
                    <a:pt x="4313" y="26657"/>
                    <a:pt x="4377" y="26875"/>
                  </a:cubicBezTo>
                  <a:cubicBezTo>
                    <a:pt x="4444" y="27118"/>
                    <a:pt x="4239" y="27328"/>
                    <a:pt x="4129" y="27511"/>
                  </a:cubicBezTo>
                  <a:cubicBezTo>
                    <a:pt x="4004" y="27725"/>
                    <a:pt x="3882" y="27940"/>
                    <a:pt x="3757" y="28155"/>
                  </a:cubicBezTo>
                  <a:cubicBezTo>
                    <a:pt x="4040" y="28228"/>
                    <a:pt x="4328" y="28283"/>
                    <a:pt x="4617" y="28317"/>
                  </a:cubicBezTo>
                  <a:cubicBezTo>
                    <a:pt x="4637" y="28320"/>
                    <a:pt x="4655" y="28327"/>
                    <a:pt x="4673" y="28339"/>
                  </a:cubicBezTo>
                  <a:cubicBezTo>
                    <a:pt x="5005" y="27755"/>
                    <a:pt x="5402" y="27210"/>
                    <a:pt x="5854" y="26714"/>
                  </a:cubicBezTo>
                  <a:cubicBezTo>
                    <a:pt x="5892" y="26672"/>
                    <a:pt x="5931" y="26631"/>
                    <a:pt x="5971" y="26590"/>
                  </a:cubicBezTo>
                  <a:cubicBezTo>
                    <a:pt x="4007" y="26044"/>
                    <a:pt x="2293" y="23977"/>
                    <a:pt x="1507" y="22007"/>
                  </a:cubicBezTo>
                  <a:cubicBezTo>
                    <a:pt x="892" y="20466"/>
                    <a:pt x="801" y="17917"/>
                    <a:pt x="2493" y="15999"/>
                  </a:cubicBezTo>
                  <a:cubicBezTo>
                    <a:pt x="4341" y="13900"/>
                    <a:pt x="7305" y="12783"/>
                    <a:pt x="8291" y="9906"/>
                  </a:cubicBezTo>
                  <a:cubicBezTo>
                    <a:pt x="9348" y="6834"/>
                    <a:pt x="8651" y="2947"/>
                    <a:pt x="7572" y="4"/>
                  </a:cubicBezTo>
                  <a:cubicBezTo>
                    <a:pt x="7572" y="2"/>
                    <a:pt x="7567" y="1"/>
                    <a:pt x="7558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0438" y="4205275"/>
              <a:ext cx="239900" cy="676975"/>
            </a:xfrm>
            <a:custGeom>
              <a:avLst/>
              <a:gdLst/>
              <a:ahLst/>
              <a:cxnLst/>
              <a:rect l="l" t="t" r="r" b="b"/>
              <a:pathLst>
                <a:path w="9596" h="27079" extrusionOk="0">
                  <a:moveTo>
                    <a:pt x="3391" y="0"/>
                  </a:moveTo>
                  <a:cubicBezTo>
                    <a:pt x="3343" y="69"/>
                    <a:pt x="3290" y="133"/>
                    <a:pt x="3240" y="199"/>
                  </a:cubicBezTo>
                  <a:cubicBezTo>
                    <a:pt x="4928" y="1119"/>
                    <a:pt x="6649" y="2455"/>
                    <a:pt x="7474" y="4384"/>
                  </a:cubicBezTo>
                  <a:cubicBezTo>
                    <a:pt x="8226" y="6141"/>
                    <a:pt x="8147" y="8034"/>
                    <a:pt x="7465" y="9801"/>
                  </a:cubicBezTo>
                  <a:cubicBezTo>
                    <a:pt x="6788" y="11553"/>
                    <a:pt x="5665" y="13059"/>
                    <a:pt x="4528" y="14468"/>
                  </a:cubicBezTo>
                  <a:cubicBezTo>
                    <a:pt x="3939" y="15199"/>
                    <a:pt x="3309" y="15900"/>
                    <a:pt x="2788" y="16697"/>
                  </a:cubicBezTo>
                  <a:cubicBezTo>
                    <a:pt x="2254" y="17523"/>
                    <a:pt x="1812" y="18424"/>
                    <a:pt x="1520" y="19387"/>
                  </a:cubicBezTo>
                  <a:cubicBezTo>
                    <a:pt x="921" y="21358"/>
                    <a:pt x="997" y="23441"/>
                    <a:pt x="1589" y="25401"/>
                  </a:cubicBezTo>
                  <a:cubicBezTo>
                    <a:pt x="1634" y="25549"/>
                    <a:pt x="1538" y="25678"/>
                    <a:pt x="1421" y="25729"/>
                  </a:cubicBezTo>
                  <a:cubicBezTo>
                    <a:pt x="961" y="25927"/>
                    <a:pt x="484" y="26062"/>
                    <a:pt x="1" y="26157"/>
                  </a:cubicBezTo>
                  <a:cubicBezTo>
                    <a:pt x="97" y="26462"/>
                    <a:pt x="199" y="26764"/>
                    <a:pt x="308" y="27063"/>
                  </a:cubicBezTo>
                  <a:cubicBezTo>
                    <a:pt x="311" y="27067"/>
                    <a:pt x="311" y="27073"/>
                    <a:pt x="311" y="27079"/>
                  </a:cubicBezTo>
                  <a:cubicBezTo>
                    <a:pt x="692" y="26877"/>
                    <a:pt x="1086" y="26721"/>
                    <a:pt x="1483" y="26564"/>
                  </a:cubicBezTo>
                  <a:cubicBezTo>
                    <a:pt x="1921" y="26389"/>
                    <a:pt x="2377" y="26170"/>
                    <a:pt x="2836" y="26067"/>
                  </a:cubicBezTo>
                  <a:cubicBezTo>
                    <a:pt x="1917" y="23807"/>
                    <a:pt x="1298" y="21161"/>
                    <a:pt x="2241" y="18794"/>
                  </a:cubicBezTo>
                  <a:cubicBezTo>
                    <a:pt x="3047" y="16771"/>
                    <a:pt x="4656" y="15310"/>
                    <a:pt x="6081" y="13838"/>
                  </a:cubicBezTo>
                  <a:cubicBezTo>
                    <a:pt x="7846" y="12014"/>
                    <a:pt x="9596" y="9930"/>
                    <a:pt x="9442" y="7055"/>
                  </a:cubicBezTo>
                  <a:cubicBezTo>
                    <a:pt x="9248" y="3317"/>
                    <a:pt x="6407" y="935"/>
                    <a:pt x="3391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965235">
            <a:off x="7538484" y="4106933"/>
            <a:ext cx="1125636" cy="1333849"/>
            <a:chOff x="1350575" y="1105150"/>
            <a:chExt cx="841875" cy="997600"/>
          </a:xfrm>
        </p:grpSpPr>
        <p:sp>
          <p:nvSpPr>
            <p:cNvPr id="95" name="Google Shape;95;p2"/>
            <p:cNvSpPr/>
            <p:nvPr/>
          </p:nvSpPr>
          <p:spPr>
            <a:xfrm>
              <a:off x="1519675" y="1584175"/>
              <a:ext cx="159250" cy="327400"/>
            </a:xfrm>
            <a:custGeom>
              <a:avLst/>
              <a:gdLst/>
              <a:ahLst/>
              <a:cxnLst/>
              <a:rect l="l" t="t" r="r" b="b"/>
              <a:pathLst>
                <a:path w="6370" h="13096" extrusionOk="0">
                  <a:moveTo>
                    <a:pt x="5920" y="0"/>
                  </a:moveTo>
                  <a:cubicBezTo>
                    <a:pt x="5847" y="0"/>
                    <a:pt x="5773" y="15"/>
                    <a:pt x="5703" y="46"/>
                  </a:cubicBezTo>
                  <a:cubicBezTo>
                    <a:pt x="5700" y="50"/>
                    <a:pt x="5700" y="56"/>
                    <a:pt x="5697" y="61"/>
                  </a:cubicBezTo>
                  <a:cubicBezTo>
                    <a:pt x="4788" y="2194"/>
                    <a:pt x="1116" y="10272"/>
                    <a:pt x="113" y="12517"/>
                  </a:cubicBezTo>
                  <a:cubicBezTo>
                    <a:pt x="0" y="12771"/>
                    <a:pt x="244" y="13096"/>
                    <a:pt x="559" y="13096"/>
                  </a:cubicBezTo>
                  <a:cubicBezTo>
                    <a:pt x="669" y="13096"/>
                    <a:pt x="788" y="13056"/>
                    <a:pt x="904" y="12959"/>
                  </a:cubicBezTo>
                  <a:cubicBezTo>
                    <a:pt x="1739" y="10804"/>
                    <a:pt x="5425" y="2497"/>
                    <a:pt x="6370" y="359"/>
                  </a:cubicBezTo>
                  <a:cubicBezTo>
                    <a:pt x="6312" y="117"/>
                    <a:pt x="6121" y="0"/>
                    <a:pt x="592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13700" y="1577625"/>
              <a:ext cx="174400" cy="340750"/>
            </a:xfrm>
            <a:custGeom>
              <a:avLst/>
              <a:gdLst/>
              <a:ahLst/>
              <a:cxnLst/>
              <a:rect l="l" t="t" r="r" b="b"/>
              <a:pathLst>
                <a:path w="6976" h="13630" extrusionOk="0">
                  <a:moveTo>
                    <a:pt x="6159" y="262"/>
                  </a:moveTo>
                  <a:cubicBezTo>
                    <a:pt x="6360" y="262"/>
                    <a:pt x="6550" y="378"/>
                    <a:pt x="6609" y="621"/>
                  </a:cubicBezTo>
                  <a:cubicBezTo>
                    <a:pt x="5664" y="2759"/>
                    <a:pt x="1978" y="11066"/>
                    <a:pt x="1141" y="13221"/>
                  </a:cubicBezTo>
                  <a:cubicBezTo>
                    <a:pt x="1026" y="13318"/>
                    <a:pt x="907" y="13358"/>
                    <a:pt x="796" y="13358"/>
                  </a:cubicBezTo>
                  <a:cubicBezTo>
                    <a:pt x="482" y="13358"/>
                    <a:pt x="238" y="13033"/>
                    <a:pt x="350" y="12781"/>
                  </a:cubicBezTo>
                  <a:cubicBezTo>
                    <a:pt x="1355" y="10534"/>
                    <a:pt x="5027" y="2456"/>
                    <a:pt x="5936" y="323"/>
                  </a:cubicBezTo>
                  <a:cubicBezTo>
                    <a:pt x="5939" y="318"/>
                    <a:pt x="5939" y="312"/>
                    <a:pt x="5940" y="308"/>
                  </a:cubicBezTo>
                  <a:cubicBezTo>
                    <a:pt x="6010" y="277"/>
                    <a:pt x="6085" y="262"/>
                    <a:pt x="6159" y="262"/>
                  </a:cubicBezTo>
                  <a:close/>
                  <a:moveTo>
                    <a:pt x="6085" y="1"/>
                  </a:moveTo>
                  <a:cubicBezTo>
                    <a:pt x="5994" y="1"/>
                    <a:pt x="5910" y="25"/>
                    <a:pt x="5842" y="79"/>
                  </a:cubicBezTo>
                  <a:cubicBezTo>
                    <a:pt x="5251" y="1280"/>
                    <a:pt x="3834" y="4431"/>
                    <a:pt x="2904" y="6551"/>
                  </a:cubicBezTo>
                  <a:cubicBezTo>
                    <a:pt x="1994" y="8629"/>
                    <a:pt x="103" y="12854"/>
                    <a:pt x="89" y="12886"/>
                  </a:cubicBezTo>
                  <a:cubicBezTo>
                    <a:pt x="1" y="13101"/>
                    <a:pt x="520" y="13629"/>
                    <a:pt x="908" y="13629"/>
                  </a:cubicBezTo>
                  <a:cubicBezTo>
                    <a:pt x="1033" y="13629"/>
                    <a:pt x="1144" y="13575"/>
                    <a:pt x="1217" y="13438"/>
                  </a:cubicBezTo>
                  <a:cubicBezTo>
                    <a:pt x="1452" y="13002"/>
                    <a:pt x="3144" y="9215"/>
                    <a:pt x="4051" y="7183"/>
                  </a:cubicBezTo>
                  <a:cubicBezTo>
                    <a:pt x="5010" y="5038"/>
                    <a:pt x="6744" y="1252"/>
                    <a:pt x="6975" y="641"/>
                  </a:cubicBezTo>
                  <a:cubicBezTo>
                    <a:pt x="6866" y="331"/>
                    <a:pt x="6425" y="1"/>
                    <a:pt x="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1575" y="1584150"/>
              <a:ext cx="147350" cy="327400"/>
            </a:xfrm>
            <a:custGeom>
              <a:avLst/>
              <a:gdLst/>
              <a:ahLst/>
              <a:cxnLst/>
              <a:rect l="l" t="t" r="r" b="b"/>
              <a:pathLst>
                <a:path w="5894" h="13096" extrusionOk="0">
                  <a:moveTo>
                    <a:pt x="5444" y="1"/>
                  </a:moveTo>
                  <a:cubicBezTo>
                    <a:pt x="5371" y="1"/>
                    <a:pt x="5297" y="16"/>
                    <a:pt x="5227" y="47"/>
                  </a:cubicBezTo>
                  <a:cubicBezTo>
                    <a:pt x="5224" y="51"/>
                    <a:pt x="5224" y="57"/>
                    <a:pt x="5222" y="62"/>
                  </a:cubicBezTo>
                  <a:cubicBezTo>
                    <a:pt x="5172" y="179"/>
                    <a:pt x="5112" y="318"/>
                    <a:pt x="5045" y="471"/>
                  </a:cubicBezTo>
                  <a:cubicBezTo>
                    <a:pt x="5136" y="558"/>
                    <a:pt x="5205" y="665"/>
                    <a:pt x="5248" y="783"/>
                  </a:cubicBezTo>
                  <a:cubicBezTo>
                    <a:pt x="5362" y="1098"/>
                    <a:pt x="5283" y="1437"/>
                    <a:pt x="5162" y="1733"/>
                  </a:cubicBezTo>
                  <a:cubicBezTo>
                    <a:pt x="5041" y="2029"/>
                    <a:pt x="4869" y="2301"/>
                    <a:pt x="4709" y="2576"/>
                  </a:cubicBezTo>
                  <a:cubicBezTo>
                    <a:pt x="4465" y="2994"/>
                    <a:pt x="4259" y="3444"/>
                    <a:pt x="4039" y="3879"/>
                  </a:cubicBezTo>
                  <a:cubicBezTo>
                    <a:pt x="3520" y="4909"/>
                    <a:pt x="2995" y="5937"/>
                    <a:pt x="2489" y="6976"/>
                  </a:cubicBezTo>
                  <a:cubicBezTo>
                    <a:pt x="1532" y="8939"/>
                    <a:pt x="613" y="10956"/>
                    <a:pt x="1" y="13088"/>
                  </a:cubicBezTo>
                  <a:cubicBezTo>
                    <a:pt x="28" y="13093"/>
                    <a:pt x="56" y="13095"/>
                    <a:pt x="84" y="13095"/>
                  </a:cubicBezTo>
                  <a:cubicBezTo>
                    <a:pt x="194" y="13095"/>
                    <a:pt x="312" y="13056"/>
                    <a:pt x="428" y="12960"/>
                  </a:cubicBezTo>
                  <a:cubicBezTo>
                    <a:pt x="1263" y="10805"/>
                    <a:pt x="4949" y="2498"/>
                    <a:pt x="5894" y="360"/>
                  </a:cubicBezTo>
                  <a:cubicBezTo>
                    <a:pt x="5835" y="117"/>
                    <a:pt x="5645" y="1"/>
                    <a:pt x="544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36300" y="1165450"/>
              <a:ext cx="206750" cy="295950"/>
            </a:xfrm>
            <a:custGeom>
              <a:avLst/>
              <a:gdLst/>
              <a:ahLst/>
              <a:cxnLst/>
              <a:rect l="l" t="t" r="r" b="b"/>
              <a:pathLst>
                <a:path w="8270" h="11838" extrusionOk="0">
                  <a:moveTo>
                    <a:pt x="460" y="0"/>
                  </a:moveTo>
                  <a:cubicBezTo>
                    <a:pt x="206" y="0"/>
                    <a:pt x="25" y="252"/>
                    <a:pt x="0" y="530"/>
                  </a:cubicBezTo>
                  <a:cubicBezTo>
                    <a:pt x="3" y="535"/>
                    <a:pt x="8" y="536"/>
                    <a:pt x="10" y="541"/>
                  </a:cubicBezTo>
                  <a:cubicBezTo>
                    <a:pt x="1312" y="2407"/>
                    <a:pt x="6136" y="9701"/>
                    <a:pt x="7486" y="11713"/>
                  </a:cubicBezTo>
                  <a:cubicBezTo>
                    <a:pt x="7543" y="11798"/>
                    <a:pt x="7631" y="11838"/>
                    <a:pt x="7727" y="11838"/>
                  </a:cubicBezTo>
                  <a:cubicBezTo>
                    <a:pt x="7974" y="11838"/>
                    <a:pt x="8270" y="11570"/>
                    <a:pt x="8198" y="11132"/>
                  </a:cubicBezTo>
                  <a:cubicBezTo>
                    <a:pt x="6847" y="9327"/>
                    <a:pt x="1843" y="1916"/>
                    <a:pt x="555" y="11"/>
                  </a:cubicBezTo>
                  <a:cubicBezTo>
                    <a:pt x="523" y="4"/>
                    <a:pt x="491" y="0"/>
                    <a:pt x="46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29100" y="1156825"/>
              <a:ext cx="224000" cy="310600"/>
            </a:xfrm>
            <a:custGeom>
              <a:avLst/>
              <a:gdLst/>
              <a:ahLst/>
              <a:cxnLst/>
              <a:rect l="l" t="t" r="r" b="b"/>
              <a:pathLst>
                <a:path w="8960" h="12424" extrusionOk="0">
                  <a:moveTo>
                    <a:pt x="748" y="345"/>
                  </a:moveTo>
                  <a:cubicBezTo>
                    <a:pt x="779" y="345"/>
                    <a:pt x="811" y="349"/>
                    <a:pt x="843" y="356"/>
                  </a:cubicBezTo>
                  <a:cubicBezTo>
                    <a:pt x="2131" y="2261"/>
                    <a:pt x="7135" y="9672"/>
                    <a:pt x="8486" y="11477"/>
                  </a:cubicBezTo>
                  <a:cubicBezTo>
                    <a:pt x="8558" y="11915"/>
                    <a:pt x="8262" y="12183"/>
                    <a:pt x="8015" y="12183"/>
                  </a:cubicBezTo>
                  <a:cubicBezTo>
                    <a:pt x="7919" y="12183"/>
                    <a:pt x="7831" y="12143"/>
                    <a:pt x="7774" y="12058"/>
                  </a:cubicBezTo>
                  <a:cubicBezTo>
                    <a:pt x="6424" y="10046"/>
                    <a:pt x="1600" y="2752"/>
                    <a:pt x="298" y="886"/>
                  </a:cubicBezTo>
                  <a:cubicBezTo>
                    <a:pt x="296" y="881"/>
                    <a:pt x="291" y="880"/>
                    <a:pt x="288" y="875"/>
                  </a:cubicBezTo>
                  <a:cubicBezTo>
                    <a:pt x="313" y="597"/>
                    <a:pt x="494" y="345"/>
                    <a:pt x="748" y="345"/>
                  </a:cubicBezTo>
                  <a:close/>
                  <a:moveTo>
                    <a:pt x="976" y="0"/>
                  </a:moveTo>
                  <a:cubicBezTo>
                    <a:pt x="592" y="0"/>
                    <a:pt x="1" y="453"/>
                    <a:pt x="60" y="868"/>
                  </a:cubicBezTo>
                  <a:cubicBezTo>
                    <a:pt x="757" y="1997"/>
                    <a:pt x="2645" y="4828"/>
                    <a:pt x="3927" y="6709"/>
                  </a:cubicBezTo>
                  <a:cubicBezTo>
                    <a:pt x="5184" y="8551"/>
                    <a:pt x="7721" y="12336"/>
                    <a:pt x="7740" y="12365"/>
                  </a:cubicBezTo>
                  <a:cubicBezTo>
                    <a:pt x="7769" y="12406"/>
                    <a:pt x="7823" y="12424"/>
                    <a:pt x="7893" y="12424"/>
                  </a:cubicBezTo>
                  <a:cubicBezTo>
                    <a:pt x="8241" y="12424"/>
                    <a:pt x="8960" y="11961"/>
                    <a:pt x="8696" y="11500"/>
                  </a:cubicBezTo>
                  <a:cubicBezTo>
                    <a:pt x="8451" y="11073"/>
                    <a:pt x="6177" y="7680"/>
                    <a:pt x="4955" y="5861"/>
                  </a:cubicBezTo>
                  <a:cubicBezTo>
                    <a:pt x="3667" y="3939"/>
                    <a:pt x="1411" y="509"/>
                    <a:pt x="1026" y="3"/>
                  </a:cubicBezTo>
                  <a:cubicBezTo>
                    <a:pt x="1010" y="1"/>
                    <a:pt x="99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36300" y="1165450"/>
              <a:ext cx="205750" cy="290275"/>
            </a:xfrm>
            <a:custGeom>
              <a:avLst/>
              <a:gdLst/>
              <a:ahLst/>
              <a:cxnLst/>
              <a:rect l="l" t="t" r="r" b="b"/>
              <a:pathLst>
                <a:path w="8230" h="11611" extrusionOk="0">
                  <a:moveTo>
                    <a:pt x="461" y="0"/>
                  </a:moveTo>
                  <a:cubicBezTo>
                    <a:pt x="207" y="0"/>
                    <a:pt x="25" y="252"/>
                    <a:pt x="0" y="530"/>
                  </a:cubicBezTo>
                  <a:cubicBezTo>
                    <a:pt x="3" y="535"/>
                    <a:pt x="8" y="536"/>
                    <a:pt x="10" y="541"/>
                  </a:cubicBezTo>
                  <a:cubicBezTo>
                    <a:pt x="82" y="644"/>
                    <a:pt x="167" y="766"/>
                    <a:pt x="259" y="900"/>
                  </a:cubicBezTo>
                  <a:cubicBezTo>
                    <a:pt x="348" y="859"/>
                    <a:pt x="445" y="838"/>
                    <a:pt x="543" y="838"/>
                  </a:cubicBezTo>
                  <a:cubicBezTo>
                    <a:pt x="562" y="838"/>
                    <a:pt x="582" y="839"/>
                    <a:pt x="601" y="841"/>
                  </a:cubicBezTo>
                  <a:cubicBezTo>
                    <a:pt x="906" y="871"/>
                    <a:pt x="1142" y="1104"/>
                    <a:pt x="1326" y="1357"/>
                  </a:cubicBezTo>
                  <a:cubicBezTo>
                    <a:pt x="1508" y="1612"/>
                    <a:pt x="1649" y="1906"/>
                    <a:pt x="1797" y="2188"/>
                  </a:cubicBezTo>
                  <a:cubicBezTo>
                    <a:pt x="2023" y="2619"/>
                    <a:pt x="2291" y="3026"/>
                    <a:pt x="2541" y="3440"/>
                  </a:cubicBezTo>
                  <a:cubicBezTo>
                    <a:pt x="3133" y="4422"/>
                    <a:pt x="3721" y="5407"/>
                    <a:pt x="4326" y="6379"/>
                  </a:cubicBezTo>
                  <a:cubicBezTo>
                    <a:pt x="5469" y="8215"/>
                    <a:pt x="6673" y="10038"/>
                    <a:pt x="8109" y="11610"/>
                  </a:cubicBezTo>
                  <a:cubicBezTo>
                    <a:pt x="8188" y="11491"/>
                    <a:pt x="8230" y="11329"/>
                    <a:pt x="8198" y="11130"/>
                  </a:cubicBezTo>
                  <a:cubicBezTo>
                    <a:pt x="6847" y="9326"/>
                    <a:pt x="1843" y="1915"/>
                    <a:pt x="555" y="11"/>
                  </a:cubicBezTo>
                  <a:cubicBezTo>
                    <a:pt x="523" y="4"/>
                    <a:pt x="492" y="0"/>
                    <a:pt x="46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36800" y="1566950"/>
              <a:ext cx="327000" cy="88250"/>
            </a:xfrm>
            <a:custGeom>
              <a:avLst/>
              <a:gdLst/>
              <a:ahLst/>
              <a:cxnLst/>
              <a:rect l="l" t="t" r="r" b="b"/>
              <a:pathLst>
                <a:path w="13080" h="3530" extrusionOk="0">
                  <a:moveTo>
                    <a:pt x="542" y="0"/>
                  </a:moveTo>
                  <a:cubicBezTo>
                    <a:pt x="231" y="0"/>
                    <a:pt x="1" y="609"/>
                    <a:pt x="419" y="968"/>
                  </a:cubicBezTo>
                  <a:cubicBezTo>
                    <a:pt x="2512" y="1300"/>
                    <a:pt x="10704" y="3077"/>
                    <a:pt x="12812" y="3529"/>
                  </a:cubicBezTo>
                  <a:cubicBezTo>
                    <a:pt x="13079" y="3358"/>
                    <a:pt x="13076" y="2985"/>
                    <a:pt x="12909" y="2733"/>
                  </a:cubicBezTo>
                  <a:cubicBezTo>
                    <a:pt x="12907" y="2732"/>
                    <a:pt x="12905" y="2732"/>
                    <a:pt x="12902" y="2732"/>
                  </a:cubicBezTo>
                  <a:cubicBezTo>
                    <a:pt x="12900" y="2732"/>
                    <a:pt x="12897" y="2732"/>
                    <a:pt x="12895" y="2732"/>
                  </a:cubicBezTo>
                  <a:cubicBezTo>
                    <a:pt x="10802" y="2316"/>
                    <a:pt x="2813" y="495"/>
                    <a:pt x="594" y="6"/>
                  </a:cubicBezTo>
                  <a:cubicBezTo>
                    <a:pt x="577" y="2"/>
                    <a:pt x="560" y="0"/>
                    <a:pt x="54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29075" y="1560725"/>
              <a:ext cx="342525" cy="104425"/>
            </a:xfrm>
            <a:custGeom>
              <a:avLst/>
              <a:gdLst/>
              <a:ahLst/>
              <a:cxnLst/>
              <a:rect l="l" t="t" r="r" b="b"/>
              <a:pathLst>
                <a:path w="13701" h="4177" extrusionOk="0">
                  <a:moveTo>
                    <a:pt x="851" y="250"/>
                  </a:moveTo>
                  <a:cubicBezTo>
                    <a:pt x="868" y="250"/>
                    <a:pt x="886" y="252"/>
                    <a:pt x="903" y="256"/>
                  </a:cubicBezTo>
                  <a:cubicBezTo>
                    <a:pt x="3122" y="744"/>
                    <a:pt x="11111" y="2565"/>
                    <a:pt x="13204" y="2982"/>
                  </a:cubicBezTo>
                  <a:cubicBezTo>
                    <a:pt x="13207" y="2982"/>
                    <a:pt x="13210" y="2981"/>
                    <a:pt x="13214" y="2981"/>
                  </a:cubicBezTo>
                  <a:cubicBezTo>
                    <a:pt x="13215" y="2981"/>
                    <a:pt x="13217" y="2982"/>
                    <a:pt x="13218" y="2982"/>
                  </a:cubicBezTo>
                  <a:cubicBezTo>
                    <a:pt x="13385" y="3234"/>
                    <a:pt x="13388" y="3607"/>
                    <a:pt x="13121" y="3778"/>
                  </a:cubicBezTo>
                  <a:cubicBezTo>
                    <a:pt x="11013" y="3326"/>
                    <a:pt x="2821" y="1549"/>
                    <a:pt x="728" y="1217"/>
                  </a:cubicBezTo>
                  <a:cubicBezTo>
                    <a:pt x="310" y="860"/>
                    <a:pt x="539" y="250"/>
                    <a:pt x="851" y="250"/>
                  </a:cubicBezTo>
                  <a:close/>
                  <a:moveTo>
                    <a:pt x="727" y="0"/>
                  </a:moveTo>
                  <a:cubicBezTo>
                    <a:pt x="448" y="0"/>
                    <a:pt x="1" y="1184"/>
                    <a:pt x="558" y="1356"/>
                  </a:cubicBezTo>
                  <a:cubicBezTo>
                    <a:pt x="998" y="1491"/>
                    <a:pt x="4736" y="2314"/>
                    <a:pt x="6742" y="2756"/>
                  </a:cubicBezTo>
                  <a:cubicBezTo>
                    <a:pt x="8859" y="3222"/>
                    <a:pt x="12605" y="4089"/>
                    <a:pt x="13198" y="4177"/>
                  </a:cubicBezTo>
                  <a:cubicBezTo>
                    <a:pt x="13506" y="3927"/>
                    <a:pt x="13700" y="3093"/>
                    <a:pt x="13392" y="2818"/>
                  </a:cubicBezTo>
                  <a:cubicBezTo>
                    <a:pt x="12192" y="2499"/>
                    <a:pt x="9079" y="1803"/>
                    <a:pt x="6991" y="1362"/>
                  </a:cubicBezTo>
                  <a:cubicBezTo>
                    <a:pt x="4946" y="930"/>
                    <a:pt x="776" y="9"/>
                    <a:pt x="744" y="2"/>
                  </a:cubicBezTo>
                  <a:cubicBezTo>
                    <a:pt x="738" y="1"/>
                    <a:pt x="733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41650" y="1580600"/>
              <a:ext cx="322150" cy="74625"/>
            </a:xfrm>
            <a:custGeom>
              <a:avLst/>
              <a:gdLst/>
              <a:ahLst/>
              <a:cxnLst/>
              <a:rect l="l" t="t" r="r" b="b"/>
              <a:pathLst>
                <a:path w="12886" h="2985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64"/>
                    <a:pt x="97" y="317"/>
                    <a:pt x="225" y="422"/>
                  </a:cubicBezTo>
                  <a:cubicBezTo>
                    <a:pt x="2318" y="755"/>
                    <a:pt x="10510" y="2531"/>
                    <a:pt x="12618" y="2985"/>
                  </a:cubicBezTo>
                  <a:cubicBezTo>
                    <a:pt x="12885" y="2812"/>
                    <a:pt x="12882" y="2439"/>
                    <a:pt x="12715" y="2187"/>
                  </a:cubicBezTo>
                  <a:cubicBezTo>
                    <a:pt x="12714" y="2187"/>
                    <a:pt x="12712" y="2186"/>
                    <a:pt x="12711" y="2186"/>
                  </a:cubicBezTo>
                  <a:cubicBezTo>
                    <a:pt x="12707" y="2186"/>
                    <a:pt x="12704" y="2187"/>
                    <a:pt x="12701" y="2187"/>
                  </a:cubicBezTo>
                  <a:cubicBezTo>
                    <a:pt x="12585" y="2164"/>
                    <a:pt x="12450" y="2135"/>
                    <a:pt x="12299" y="2105"/>
                  </a:cubicBezTo>
                  <a:cubicBezTo>
                    <a:pt x="12250" y="2220"/>
                    <a:pt x="12175" y="2322"/>
                    <a:pt x="12080" y="2404"/>
                  </a:cubicBezTo>
                  <a:cubicBezTo>
                    <a:pt x="11917" y="2541"/>
                    <a:pt x="11721" y="2587"/>
                    <a:pt x="11522" y="2587"/>
                  </a:cubicBezTo>
                  <a:cubicBezTo>
                    <a:pt x="11425" y="2587"/>
                    <a:pt x="11327" y="2576"/>
                    <a:pt x="11232" y="2559"/>
                  </a:cubicBezTo>
                  <a:cubicBezTo>
                    <a:pt x="10941" y="2508"/>
                    <a:pt x="10660" y="2394"/>
                    <a:pt x="10379" y="2293"/>
                  </a:cubicBezTo>
                  <a:cubicBezTo>
                    <a:pt x="9951" y="2141"/>
                    <a:pt x="9507" y="2040"/>
                    <a:pt x="9070" y="1918"/>
                  </a:cubicBezTo>
                  <a:cubicBezTo>
                    <a:pt x="8037" y="1631"/>
                    <a:pt x="7007" y="1337"/>
                    <a:pt x="5970" y="1067"/>
                  </a:cubicBezTo>
                  <a:cubicBezTo>
                    <a:pt x="4012" y="555"/>
                    <a:pt x="2016" y="9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404875" y="1114600"/>
              <a:ext cx="109225" cy="115575"/>
            </a:xfrm>
            <a:custGeom>
              <a:avLst/>
              <a:gdLst/>
              <a:ahLst/>
              <a:cxnLst/>
              <a:rect l="l" t="t" r="r" b="b"/>
              <a:pathLst>
                <a:path w="4369" h="4623" extrusionOk="0">
                  <a:moveTo>
                    <a:pt x="1936" y="0"/>
                  </a:moveTo>
                  <a:cubicBezTo>
                    <a:pt x="1743" y="0"/>
                    <a:pt x="1552" y="35"/>
                    <a:pt x="1371" y="112"/>
                  </a:cubicBezTo>
                  <a:cubicBezTo>
                    <a:pt x="459" y="494"/>
                    <a:pt x="91" y="1417"/>
                    <a:pt x="1" y="2403"/>
                  </a:cubicBezTo>
                  <a:cubicBezTo>
                    <a:pt x="116" y="3436"/>
                    <a:pt x="859" y="4413"/>
                    <a:pt x="1876" y="4600"/>
                  </a:cubicBezTo>
                  <a:cubicBezTo>
                    <a:pt x="1954" y="4615"/>
                    <a:pt x="2033" y="4622"/>
                    <a:pt x="2111" y="4622"/>
                  </a:cubicBezTo>
                  <a:cubicBezTo>
                    <a:pt x="3278" y="4622"/>
                    <a:pt x="4369" y="3051"/>
                    <a:pt x="4069" y="1801"/>
                  </a:cubicBezTo>
                  <a:cubicBezTo>
                    <a:pt x="3836" y="818"/>
                    <a:pt x="2863" y="0"/>
                    <a:pt x="1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90400" y="1105150"/>
              <a:ext cx="132575" cy="134625"/>
            </a:xfrm>
            <a:custGeom>
              <a:avLst/>
              <a:gdLst/>
              <a:ahLst/>
              <a:cxnLst/>
              <a:rect l="l" t="t" r="r" b="b"/>
              <a:pathLst>
                <a:path w="5303" h="5385" extrusionOk="0">
                  <a:moveTo>
                    <a:pt x="2514" y="378"/>
                  </a:moveTo>
                  <a:cubicBezTo>
                    <a:pt x="3441" y="378"/>
                    <a:pt x="4414" y="1196"/>
                    <a:pt x="4648" y="2179"/>
                  </a:cubicBezTo>
                  <a:cubicBezTo>
                    <a:pt x="4948" y="3430"/>
                    <a:pt x="3856" y="5001"/>
                    <a:pt x="2689" y="5001"/>
                  </a:cubicBezTo>
                  <a:cubicBezTo>
                    <a:pt x="2611" y="5001"/>
                    <a:pt x="2533" y="4994"/>
                    <a:pt x="2455" y="4980"/>
                  </a:cubicBezTo>
                  <a:cubicBezTo>
                    <a:pt x="1438" y="4793"/>
                    <a:pt x="695" y="3814"/>
                    <a:pt x="580" y="2781"/>
                  </a:cubicBezTo>
                  <a:cubicBezTo>
                    <a:pt x="670" y="1795"/>
                    <a:pt x="1038" y="872"/>
                    <a:pt x="1950" y="490"/>
                  </a:cubicBezTo>
                  <a:cubicBezTo>
                    <a:pt x="2131" y="413"/>
                    <a:pt x="2322" y="378"/>
                    <a:pt x="2514" y="378"/>
                  </a:cubicBezTo>
                  <a:close/>
                  <a:moveTo>
                    <a:pt x="2553" y="1"/>
                  </a:moveTo>
                  <a:cubicBezTo>
                    <a:pt x="2472" y="1"/>
                    <a:pt x="2392" y="7"/>
                    <a:pt x="2312" y="18"/>
                  </a:cubicBezTo>
                  <a:cubicBezTo>
                    <a:pt x="981" y="214"/>
                    <a:pt x="0" y="1702"/>
                    <a:pt x="315" y="3065"/>
                  </a:cubicBezTo>
                  <a:cubicBezTo>
                    <a:pt x="649" y="4520"/>
                    <a:pt x="1571" y="5385"/>
                    <a:pt x="2725" y="5385"/>
                  </a:cubicBezTo>
                  <a:cubicBezTo>
                    <a:pt x="2791" y="5385"/>
                    <a:pt x="2858" y="5382"/>
                    <a:pt x="2925" y="5376"/>
                  </a:cubicBezTo>
                  <a:cubicBezTo>
                    <a:pt x="4106" y="5279"/>
                    <a:pt x="5303" y="3515"/>
                    <a:pt x="5012" y="2226"/>
                  </a:cubicBezTo>
                  <a:cubicBezTo>
                    <a:pt x="4752" y="1069"/>
                    <a:pt x="3654" y="1"/>
                    <a:pt x="2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447900" y="1114675"/>
              <a:ext cx="66200" cy="115450"/>
            </a:xfrm>
            <a:custGeom>
              <a:avLst/>
              <a:gdLst/>
              <a:ahLst/>
              <a:cxnLst/>
              <a:rect l="l" t="t" r="r" b="b"/>
              <a:pathLst>
                <a:path w="2648" h="4618" extrusionOk="0">
                  <a:moveTo>
                    <a:pt x="216" y="0"/>
                  </a:moveTo>
                  <a:cubicBezTo>
                    <a:pt x="144" y="0"/>
                    <a:pt x="72" y="5"/>
                    <a:pt x="1" y="15"/>
                  </a:cubicBezTo>
                  <a:cubicBezTo>
                    <a:pt x="630" y="493"/>
                    <a:pt x="1132" y="1190"/>
                    <a:pt x="1321" y="2002"/>
                  </a:cubicBezTo>
                  <a:cubicBezTo>
                    <a:pt x="1459" y="2590"/>
                    <a:pt x="1381" y="3207"/>
                    <a:pt x="1105" y="3743"/>
                  </a:cubicBezTo>
                  <a:cubicBezTo>
                    <a:pt x="922" y="4094"/>
                    <a:pt x="664" y="4382"/>
                    <a:pt x="369" y="4617"/>
                  </a:cubicBezTo>
                  <a:cubicBezTo>
                    <a:pt x="376" y="4617"/>
                    <a:pt x="383" y="4617"/>
                    <a:pt x="389" y="4617"/>
                  </a:cubicBezTo>
                  <a:cubicBezTo>
                    <a:pt x="1556" y="4617"/>
                    <a:pt x="2647" y="3049"/>
                    <a:pt x="2348" y="1798"/>
                  </a:cubicBezTo>
                  <a:cubicBezTo>
                    <a:pt x="2115" y="815"/>
                    <a:pt x="1143" y="0"/>
                    <a:pt x="216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61525" y="1404125"/>
              <a:ext cx="253650" cy="243975"/>
            </a:xfrm>
            <a:custGeom>
              <a:avLst/>
              <a:gdLst/>
              <a:ahLst/>
              <a:cxnLst/>
              <a:rect l="l" t="t" r="r" b="b"/>
              <a:pathLst>
                <a:path w="10146" h="9759" extrusionOk="0">
                  <a:moveTo>
                    <a:pt x="4954" y="1"/>
                  </a:moveTo>
                  <a:cubicBezTo>
                    <a:pt x="4085" y="1"/>
                    <a:pt x="3224" y="274"/>
                    <a:pt x="2505" y="866"/>
                  </a:cubicBezTo>
                  <a:cubicBezTo>
                    <a:pt x="574" y="2453"/>
                    <a:pt x="0" y="5740"/>
                    <a:pt x="1543" y="7866"/>
                  </a:cubicBezTo>
                  <a:cubicBezTo>
                    <a:pt x="2045" y="8559"/>
                    <a:pt x="3323" y="9759"/>
                    <a:pt x="5122" y="9759"/>
                  </a:cubicBezTo>
                  <a:cubicBezTo>
                    <a:pt x="5916" y="9759"/>
                    <a:pt x="6812" y="9525"/>
                    <a:pt x="7787" y="8912"/>
                  </a:cubicBezTo>
                  <a:cubicBezTo>
                    <a:pt x="9493" y="7209"/>
                    <a:pt x="10146" y="4207"/>
                    <a:pt x="8704" y="2039"/>
                  </a:cubicBezTo>
                  <a:cubicBezTo>
                    <a:pt x="7843" y="747"/>
                    <a:pt x="6389" y="1"/>
                    <a:pt x="4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551200" y="1393750"/>
              <a:ext cx="274000" cy="267075"/>
            </a:xfrm>
            <a:custGeom>
              <a:avLst/>
              <a:gdLst/>
              <a:ahLst/>
              <a:cxnLst/>
              <a:rect l="l" t="t" r="r" b="b"/>
              <a:pathLst>
                <a:path w="10960" h="10683" extrusionOk="0">
                  <a:moveTo>
                    <a:pt x="5368" y="415"/>
                  </a:moveTo>
                  <a:cubicBezTo>
                    <a:pt x="6803" y="415"/>
                    <a:pt x="8257" y="1162"/>
                    <a:pt x="9117" y="2454"/>
                  </a:cubicBezTo>
                  <a:cubicBezTo>
                    <a:pt x="10559" y="4622"/>
                    <a:pt x="9905" y="7624"/>
                    <a:pt x="8200" y="9327"/>
                  </a:cubicBezTo>
                  <a:cubicBezTo>
                    <a:pt x="7225" y="9940"/>
                    <a:pt x="6329" y="10174"/>
                    <a:pt x="5535" y="10174"/>
                  </a:cubicBezTo>
                  <a:cubicBezTo>
                    <a:pt x="3736" y="10174"/>
                    <a:pt x="2458" y="8974"/>
                    <a:pt x="1956" y="8281"/>
                  </a:cubicBezTo>
                  <a:cubicBezTo>
                    <a:pt x="413" y="6155"/>
                    <a:pt x="987" y="2868"/>
                    <a:pt x="2918" y="1281"/>
                  </a:cubicBezTo>
                  <a:cubicBezTo>
                    <a:pt x="3637" y="689"/>
                    <a:pt x="4499" y="415"/>
                    <a:pt x="5368" y="415"/>
                  </a:cubicBezTo>
                  <a:close/>
                  <a:moveTo>
                    <a:pt x="5377" y="0"/>
                  </a:moveTo>
                  <a:cubicBezTo>
                    <a:pt x="4470" y="0"/>
                    <a:pt x="3570" y="273"/>
                    <a:pt x="2805" y="857"/>
                  </a:cubicBezTo>
                  <a:cubicBezTo>
                    <a:pt x="718" y="2453"/>
                    <a:pt x="1" y="5925"/>
                    <a:pt x="1489" y="8264"/>
                  </a:cubicBezTo>
                  <a:cubicBezTo>
                    <a:pt x="2456" y="9781"/>
                    <a:pt x="4025" y="10682"/>
                    <a:pt x="5601" y="10682"/>
                  </a:cubicBezTo>
                  <a:cubicBezTo>
                    <a:pt x="6502" y="10682"/>
                    <a:pt x="7405" y="10387"/>
                    <a:pt x="8198" y="9743"/>
                  </a:cubicBezTo>
                  <a:cubicBezTo>
                    <a:pt x="10250" y="8075"/>
                    <a:pt x="10960" y="4680"/>
                    <a:pt x="9506" y="2328"/>
                  </a:cubicBezTo>
                  <a:cubicBezTo>
                    <a:pt x="8591" y="848"/>
                    <a:pt x="6975" y="0"/>
                    <a:pt x="5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691925" y="1405200"/>
              <a:ext cx="123250" cy="242800"/>
            </a:xfrm>
            <a:custGeom>
              <a:avLst/>
              <a:gdLst/>
              <a:ahLst/>
              <a:cxnLst/>
              <a:rect l="l" t="t" r="r" b="b"/>
              <a:pathLst>
                <a:path w="4930" h="9712" extrusionOk="0">
                  <a:moveTo>
                    <a:pt x="306" y="1"/>
                  </a:moveTo>
                  <a:lnTo>
                    <a:pt x="306" y="1"/>
                  </a:lnTo>
                  <a:cubicBezTo>
                    <a:pt x="1199" y="625"/>
                    <a:pt x="1901" y="1514"/>
                    <a:pt x="2335" y="2611"/>
                  </a:cubicBezTo>
                  <a:cubicBezTo>
                    <a:pt x="2946" y="4154"/>
                    <a:pt x="2913" y="5937"/>
                    <a:pt x="2214" y="7438"/>
                  </a:cubicBezTo>
                  <a:cubicBezTo>
                    <a:pt x="1714" y="8510"/>
                    <a:pt x="914" y="9210"/>
                    <a:pt x="0" y="9712"/>
                  </a:cubicBezTo>
                  <a:cubicBezTo>
                    <a:pt x="771" y="9695"/>
                    <a:pt x="1633" y="9457"/>
                    <a:pt x="2569" y="8868"/>
                  </a:cubicBezTo>
                  <a:cubicBezTo>
                    <a:pt x="4276" y="7166"/>
                    <a:pt x="4930" y="4164"/>
                    <a:pt x="3488" y="1995"/>
                  </a:cubicBezTo>
                  <a:cubicBezTo>
                    <a:pt x="2740" y="875"/>
                    <a:pt x="1547" y="169"/>
                    <a:pt x="30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0850" y="1846025"/>
              <a:ext cx="253700" cy="244000"/>
            </a:xfrm>
            <a:custGeom>
              <a:avLst/>
              <a:gdLst/>
              <a:ahLst/>
              <a:cxnLst/>
              <a:rect l="l" t="t" r="r" b="b"/>
              <a:pathLst>
                <a:path w="10148" h="9760" extrusionOk="0">
                  <a:moveTo>
                    <a:pt x="4955" y="1"/>
                  </a:moveTo>
                  <a:cubicBezTo>
                    <a:pt x="4087" y="1"/>
                    <a:pt x="3225" y="274"/>
                    <a:pt x="2505" y="866"/>
                  </a:cubicBezTo>
                  <a:cubicBezTo>
                    <a:pt x="576" y="2455"/>
                    <a:pt x="1" y="5741"/>
                    <a:pt x="1543" y="7866"/>
                  </a:cubicBezTo>
                  <a:cubicBezTo>
                    <a:pt x="2046" y="8559"/>
                    <a:pt x="3324" y="9759"/>
                    <a:pt x="5123" y="9759"/>
                  </a:cubicBezTo>
                  <a:cubicBezTo>
                    <a:pt x="5917" y="9759"/>
                    <a:pt x="6812" y="9526"/>
                    <a:pt x="7787" y="8912"/>
                  </a:cubicBezTo>
                  <a:cubicBezTo>
                    <a:pt x="9494" y="7210"/>
                    <a:pt x="10148" y="4208"/>
                    <a:pt x="8706" y="2040"/>
                  </a:cubicBezTo>
                  <a:cubicBezTo>
                    <a:pt x="7845" y="748"/>
                    <a:pt x="6391" y="1"/>
                    <a:pt x="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0575" y="1835650"/>
              <a:ext cx="273975" cy="267100"/>
            </a:xfrm>
            <a:custGeom>
              <a:avLst/>
              <a:gdLst/>
              <a:ahLst/>
              <a:cxnLst/>
              <a:rect l="l" t="t" r="r" b="b"/>
              <a:pathLst>
                <a:path w="10959" h="10684" extrusionOk="0">
                  <a:moveTo>
                    <a:pt x="5366" y="416"/>
                  </a:moveTo>
                  <a:cubicBezTo>
                    <a:pt x="6802" y="416"/>
                    <a:pt x="8255" y="1163"/>
                    <a:pt x="9115" y="2455"/>
                  </a:cubicBezTo>
                  <a:cubicBezTo>
                    <a:pt x="10557" y="4623"/>
                    <a:pt x="9905" y="7625"/>
                    <a:pt x="8198" y="9327"/>
                  </a:cubicBezTo>
                  <a:cubicBezTo>
                    <a:pt x="7223" y="9941"/>
                    <a:pt x="6328" y="10174"/>
                    <a:pt x="5534" y="10174"/>
                  </a:cubicBezTo>
                  <a:cubicBezTo>
                    <a:pt x="3734" y="10174"/>
                    <a:pt x="2456" y="8974"/>
                    <a:pt x="1954" y="8281"/>
                  </a:cubicBezTo>
                  <a:cubicBezTo>
                    <a:pt x="412" y="6156"/>
                    <a:pt x="985" y="2870"/>
                    <a:pt x="2916" y="1281"/>
                  </a:cubicBezTo>
                  <a:cubicBezTo>
                    <a:pt x="3636" y="689"/>
                    <a:pt x="4498" y="416"/>
                    <a:pt x="5366" y="416"/>
                  </a:cubicBezTo>
                  <a:close/>
                  <a:moveTo>
                    <a:pt x="5376" y="1"/>
                  </a:moveTo>
                  <a:cubicBezTo>
                    <a:pt x="4470" y="1"/>
                    <a:pt x="3568" y="273"/>
                    <a:pt x="2804" y="858"/>
                  </a:cubicBezTo>
                  <a:cubicBezTo>
                    <a:pt x="718" y="2453"/>
                    <a:pt x="1" y="5926"/>
                    <a:pt x="1487" y="8265"/>
                  </a:cubicBezTo>
                  <a:cubicBezTo>
                    <a:pt x="2455" y="9782"/>
                    <a:pt x="4024" y="10683"/>
                    <a:pt x="5599" y="10683"/>
                  </a:cubicBezTo>
                  <a:cubicBezTo>
                    <a:pt x="6500" y="10683"/>
                    <a:pt x="7403" y="10388"/>
                    <a:pt x="8197" y="9744"/>
                  </a:cubicBezTo>
                  <a:cubicBezTo>
                    <a:pt x="10248" y="8077"/>
                    <a:pt x="10958" y="4680"/>
                    <a:pt x="9505" y="2328"/>
                  </a:cubicBezTo>
                  <a:cubicBezTo>
                    <a:pt x="8590" y="848"/>
                    <a:pt x="6974" y="1"/>
                    <a:pt x="5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57800" y="1846175"/>
              <a:ext cx="156725" cy="243275"/>
            </a:xfrm>
            <a:custGeom>
              <a:avLst/>
              <a:gdLst/>
              <a:ahLst/>
              <a:cxnLst/>
              <a:rect l="l" t="t" r="r" b="b"/>
              <a:pathLst>
                <a:path w="6269" h="9731" extrusionOk="0">
                  <a:moveTo>
                    <a:pt x="1084" y="0"/>
                  </a:moveTo>
                  <a:cubicBezTo>
                    <a:pt x="718" y="0"/>
                    <a:pt x="354" y="48"/>
                    <a:pt x="0" y="148"/>
                  </a:cubicBezTo>
                  <a:cubicBezTo>
                    <a:pt x="98" y="190"/>
                    <a:pt x="196" y="230"/>
                    <a:pt x="293" y="278"/>
                  </a:cubicBezTo>
                  <a:cubicBezTo>
                    <a:pt x="1950" y="1094"/>
                    <a:pt x="3801" y="2500"/>
                    <a:pt x="4099" y="4644"/>
                  </a:cubicBezTo>
                  <a:cubicBezTo>
                    <a:pt x="4396" y="6786"/>
                    <a:pt x="3150" y="8468"/>
                    <a:pt x="1676" y="9730"/>
                  </a:cubicBezTo>
                  <a:cubicBezTo>
                    <a:pt x="2359" y="9658"/>
                    <a:pt x="3107" y="9411"/>
                    <a:pt x="3909" y="8906"/>
                  </a:cubicBezTo>
                  <a:cubicBezTo>
                    <a:pt x="5614" y="7204"/>
                    <a:pt x="6268" y="4202"/>
                    <a:pt x="4826" y="2034"/>
                  </a:cubicBezTo>
                  <a:cubicBezTo>
                    <a:pt x="3967" y="743"/>
                    <a:pt x="2517" y="0"/>
                    <a:pt x="1084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91350" y="1566075"/>
              <a:ext cx="190325" cy="204625"/>
            </a:xfrm>
            <a:custGeom>
              <a:avLst/>
              <a:gdLst/>
              <a:ahLst/>
              <a:cxnLst/>
              <a:rect l="l" t="t" r="r" b="b"/>
              <a:pathLst>
                <a:path w="7613" h="8185" extrusionOk="0">
                  <a:moveTo>
                    <a:pt x="3575" y="1"/>
                  </a:moveTo>
                  <a:cubicBezTo>
                    <a:pt x="3377" y="1"/>
                    <a:pt x="3177" y="22"/>
                    <a:pt x="2976" y="68"/>
                  </a:cubicBezTo>
                  <a:cubicBezTo>
                    <a:pt x="2096" y="269"/>
                    <a:pt x="1352" y="876"/>
                    <a:pt x="909" y="1736"/>
                  </a:cubicBezTo>
                  <a:cubicBezTo>
                    <a:pt x="509" y="2509"/>
                    <a:pt x="0" y="3398"/>
                    <a:pt x="294" y="5027"/>
                  </a:cubicBezTo>
                  <a:cubicBezTo>
                    <a:pt x="735" y="6735"/>
                    <a:pt x="2136" y="8185"/>
                    <a:pt x="3772" y="8185"/>
                  </a:cubicBezTo>
                  <a:cubicBezTo>
                    <a:pt x="3905" y="8185"/>
                    <a:pt x="4040" y="8175"/>
                    <a:pt x="4177" y="8155"/>
                  </a:cubicBezTo>
                  <a:cubicBezTo>
                    <a:pt x="5945" y="7898"/>
                    <a:pt x="7613" y="5416"/>
                    <a:pt x="7214" y="3468"/>
                  </a:cubicBezTo>
                  <a:cubicBezTo>
                    <a:pt x="6837" y="1630"/>
                    <a:pt x="5288" y="1"/>
                    <a:pt x="3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87825" y="1556725"/>
              <a:ext cx="204625" cy="222575"/>
            </a:xfrm>
            <a:custGeom>
              <a:avLst/>
              <a:gdLst/>
              <a:ahLst/>
              <a:cxnLst/>
              <a:rect l="l" t="t" r="r" b="b"/>
              <a:pathLst>
                <a:path w="8185" h="8903" extrusionOk="0">
                  <a:moveTo>
                    <a:pt x="3716" y="375"/>
                  </a:moveTo>
                  <a:cubicBezTo>
                    <a:pt x="5429" y="375"/>
                    <a:pt x="6978" y="2004"/>
                    <a:pt x="7355" y="3842"/>
                  </a:cubicBezTo>
                  <a:cubicBezTo>
                    <a:pt x="7754" y="5790"/>
                    <a:pt x="6086" y="8272"/>
                    <a:pt x="4318" y="8529"/>
                  </a:cubicBezTo>
                  <a:cubicBezTo>
                    <a:pt x="4181" y="8549"/>
                    <a:pt x="4046" y="8559"/>
                    <a:pt x="3913" y="8559"/>
                  </a:cubicBezTo>
                  <a:cubicBezTo>
                    <a:pt x="2277" y="8559"/>
                    <a:pt x="876" y="7109"/>
                    <a:pt x="435" y="5401"/>
                  </a:cubicBezTo>
                  <a:cubicBezTo>
                    <a:pt x="141" y="3772"/>
                    <a:pt x="650" y="2883"/>
                    <a:pt x="1050" y="2110"/>
                  </a:cubicBezTo>
                  <a:cubicBezTo>
                    <a:pt x="1493" y="1251"/>
                    <a:pt x="2237" y="643"/>
                    <a:pt x="3117" y="442"/>
                  </a:cubicBezTo>
                  <a:cubicBezTo>
                    <a:pt x="3318" y="396"/>
                    <a:pt x="3518" y="375"/>
                    <a:pt x="3716" y="375"/>
                  </a:cubicBezTo>
                  <a:close/>
                  <a:moveTo>
                    <a:pt x="3732" y="0"/>
                  </a:moveTo>
                  <a:cubicBezTo>
                    <a:pt x="3415" y="0"/>
                    <a:pt x="3093" y="51"/>
                    <a:pt x="2769" y="159"/>
                  </a:cubicBezTo>
                  <a:cubicBezTo>
                    <a:pt x="1921" y="442"/>
                    <a:pt x="1185" y="1060"/>
                    <a:pt x="745" y="1917"/>
                  </a:cubicBezTo>
                  <a:cubicBezTo>
                    <a:pt x="412" y="2564"/>
                    <a:pt x="32" y="3733"/>
                    <a:pt x="85" y="4644"/>
                  </a:cubicBezTo>
                  <a:cubicBezTo>
                    <a:pt x="84" y="4650"/>
                    <a:pt x="82" y="4653"/>
                    <a:pt x="82" y="4659"/>
                  </a:cubicBezTo>
                  <a:cubicBezTo>
                    <a:pt x="0" y="6903"/>
                    <a:pt x="1991" y="8902"/>
                    <a:pt x="3974" y="8902"/>
                  </a:cubicBezTo>
                  <a:cubicBezTo>
                    <a:pt x="4105" y="8902"/>
                    <a:pt x="4236" y="8893"/>
                    <a:pt x="4367" y="8875"/>
                  </a:cubicBezTo>
                  <a:cubicBezTo>
                    <a:pt x="6418" y="8592"/>
                    <a:pt x="8185" y="5825"/>
                    <a:pt x="7642" y="3605"/>
                  </a:cubicBezTo>
                  <a:cubicBezTo>
                    <a:pt x="7161" y="1652"/>
                    <a:pt x="5542" y="0"/>
                    <a:pt x="3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072175" y="1566200"/>
              <a:ext cx="109550" cy="204425"/>
            </a:xfrm>
            <a:custGeom>
              <a:avLst/>
              <a:gdLst/>
              <a:ahLst/>
              <a:cxnLst/>
              <a:rect l="l" t="t" r="r" b="b"/>
              <a:pathLst>
                <a:path w="4382" h="8177" extrusionOk="0">
                  <a:moveTo>
                    <a:pt x="344" y="1"/>
                  </a:moveTo>
                  <a:cubicBezTo>
                    <a:pt x="230" y="1"/>
                    <a:pt x="116" y="8"/>
                    <a:pt x="1" y="23"/>
                  </a:cubicBezTo>
                  <a:cubicBezTo>
                    <a:pt x="1486" y="686"/>
                    <a:pt x="2673" y="2109"/>
                    <a:pt x="2751" y="3962"/>
                  </a:cubicBezTo>
                  <a:cubicBezTo>
                    <a:pt x="2824" y="5745"/>
                    <a:pt x="1729" y="7151"/>
                    <a:pt x="505" y="8176"/>
                  </a:cubicBezTo>
                  <a:cubicBezTo>
                    <a:pt x="523" y="8176"/>
                    <a:pt x="542" y="8176"/>
                    <a:pt x="560" y="8176"/>
                  </a:cubicBezTo>
                  <a:cubicBezTo>
                    <a:pt x="689" y="8176"/>
                    <a:pt x="818" y="8168"/>
                    <a:pt x="945" y="8150"/>
                  </a:cubicBezTo>
                  <a:cubicBezTo>
                    <a:pt x="2713" y="7893"/>
                    <a:pt x="4381" y="5411"/>
                    <a:pt x="3983" y="3463"/>
                  </a:cubicBezTo>
                  <a:cubicBezTo>
                    <a:pt x="3604" y="1626"/>
                    <a:pt x="2056" y="1"/>
                    <a:pt x="344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"/>
          <p:cNvSpPr/>
          <p:nvPr/>
        </p:nvSpPr>
        <p:spPr>
          <a:xfrm rot="448897">
            <a:off x="8388312" y="3899344"/>
            <a:ext cx="640066" cy="512066"/>
          </a:xfrm>
          <a:custGeom>
            <a:avLst/>
            <a:gdLst/>
            <a:ahLst/>
            <a:cxnLst/>
            <a:rect l="l" t="t" r="r" b="b"/>
            <a:pathLst>
              <a:path w="10513" h="8420" extrusionOk="0">
                <a:moveTo>
                  <a:pt x="5804" y="313"/>
                </a:moveTo>
                <a:lnTo>
                  <a:pt x="5804" y="313"/>
                </a:lnTo>
                <a:cubicBezTo>
                  <a:pt x="5474" y="742"/>
                  <a:pt x="5183" y="1219"/>
                  <a:pt x="4896" y="1688"/>
                </a:cubicBezTo>
                <a:cubicBezTo>
                  <a:pt x="4407" y="1246"/>
                  <a:pt x="3941" y="772"/>
                  <a:pt x="3442" y="345"/>
                </a:cubicBezTo>
                <a:lnTo>
                  <a:pt x="3442" y="345"/>
                </a:lnTo>
                <a:cubicBezTo>
                  <a:pt x="3597" y="372"/>
                  <a:pt x="3755" y="381"/>
                  <a:pt x="3913" y="381"/>
                </a:cubicBezTo>
                <a:cubicBezTo>
                  <a:pt x="4162" y="381"/>
                  <a:pt x="4412" y="359"/>
                  <a:pt x="4657" y="352"/>
                </a:cubicBezTo>
                <a:cubicBezTo>
                  <a:pt x="5039" y="339"/>
                  <a:pt x="5422" y="335"/>
                  <a:pt x="5804" y="313"/>
                </a:cubicBezTo>
                <a:close/>
                <a:moveTo>
                  <a:pt x="6320" y="248"/>
                </a:moveTo>
                <a:cubicBezTo>
                  <a:pt x="6875" y="740"/>
                  <a:pt x="9329" y="2556"/>
                  <a:pt x="10027" y="3092"/>
                </a:cubicBezTo>
                <a:cubicBezTo>
                  <a:pt x="9086" y="3298"/>
                  <a:pt x="8142" y="3403"/>
                  <a:pt x="7194" y="3535"/>
                </a:cubicBezTo>
                <a:lnTo>
                  <a:pt x="7183" y="3522"/>
                </a:lnTo>
                <a:cubicBezTo>
                  <a:pt x="6517" y="2961"/>
                  <a:pt x="5804" y="2471"/>
                  <a:pt x="5139" y="1903"/>
                </a:cubicBezTo>
                <a:cubicBezTo>
                  <a:pt x="5492" y="1381"/>
                  <a:pt x="6302" y="267"/>
                  <a:pt x="6320" y="248"/>
                </a:cubicBezTo>
                <a:close/>
                <a:moveTo>
                  <a:pt x="3294" y="588"/>
                </a:moveTo>
                <a:cubicBezTo>
                  <a:pt x="3695" y="1085"/>
                  <a:pt x="4089" y="1472"/>
                  <a:pt x="4677" y="2035"/>
                </a:cubicBezTo>
                <a:cubicBezTo>
                  <a:pt x="4651" y="2076"/>
                  <a:pt x="3590" y="3707"/>
                  <a:pt x="3139" y="4521"/>
                </a:cubicBezTo>
                <a:lnTo>
                  <a:pt x="3139" y="4521"/>
                </a:lnTo>
                <a:cubicBezTo>
                  <a:pt x="3135" y="4521"/>
                  <a:pt x="3132" y="4520"/>
                  <a:pt x="3126" y="4518"/>
                </a:cubicBezTo>
                <a:cubicBezTo>
                  <a:pt x="2226" y="4563"/>
                  <a:pt x="1310" y="4639"/>
                  <a:pt x="425" y="4836"/>
                </a:cubicBezTo>
                <a:cubicBezTo>
                  <a:pt x="899" y="4287"/>
                  <a:pt x="2719" y="1350"/>
                  <a:pt x="3294" y="588"/>
                </a:cubicBezTo>
                <a:close/>
                <a:moveTo>
                  <a:pt x="4911" y="2241"/>
                </a:moveTo>
                <a:cubicBezTo>
                  <a:pt x="5590" y="2835"/>
                  <a:pt x="6319" y="3367"/>
                  <a:pt x="7013" y="3772"/>
                </a:cubicBezTo>
                <a:cubicBezTo>
                  <a:pt x="6591" y="4464"/>
                  <a:pt x="6247" y="5224"/>
                  <a:pt x="5836" y="5927"/>
                </a:cubicBezTo>
                <a:cubicBezTo>
                  <a:pt x="5786" y="6013"/>
                  <a:pt x="5732" y="6098"/>
                  <a:pt x="5682" y="6183"/>
                </a:cubicBezTo>
                <a:cubicBezTo>
                  <a:pt x="4914" y="5614"/>
                  <a:pt x="4134" y="5063"/>
                  <a:pt x="3337" y="4589"/>
                </a:cubicBezTo>
                <a:cubicBezTo>
                  <a:pt x="3807" y="3950"/>
                  <a:pt x="4237" y="3272"/>
                  <a:pt x="4671" y="2602"/>
                </a:cubicBezTo>
                <a:cubicBezTo>
                  <a:pt x="4749" y="2481"/>
                  <a:pt x="4830" y="2362"/>
                  <a:pt x="4911" y="2241"/>
                </a:cubicBezTo>
                <a:close/>
                <a:moveTo>
                  <a:pt x="9972" y="3380"/>
                </a:moveTo>
                <a:lnTo>
                  <a:pt x="9972" y="3380"/>
                </a:lnTo>
                <a:cubicBezTo>
                  <a:pt x="9161" y="4836"/>
                  <a:pt x="8373" y="6183"/>
                  <a:pt x="7524" y="7611"/>
                </a:cubicBezTo>
                <a:cubicBezTo>
                  <a:pt x="7521" y="7605"/>
                  <a:pt x="7517" y="7601"/>
                  <a:pt x="7512" y="7596"/>
                </a:cubicBezTo>
                <a:lnTo>
                  <a:pt x="7518" y="7591"/>
                </a:lnTo>
                <a:cubicBezTo>
                  <a:pt x="7008" y="7195"/>
                  <a:pt x="6490" y="6793"/>
                  <a:pt x="5965" y="6396"/>
                </a:cubicBezTo>
                <a:cubicBezTo>
                  <a:pt x="6502" y="5545"/>
                  <a:pt x="6975" y="4638"/>
                  <a:pt x="7292" y="3736"/>
                </a:cubicBezTo>
                <a:cubicBezTo>
                  <a:pt x="7294" y="3736"/>
                  <a:pt x="7292" y="3733"/>
                  <a:pt x="7294" y="3733"/>
                </a:cubicBezTo>
                <a:cubicBezTo>
                  <a:pt x="8188" y="3732"/>
                  <a:pt x="9094" y="3578"/>
                  <a:pt x="9972" y="3380"/>
                </a:cubicBezTo>
                <a:close/>
                <a:moveTo>
                  <a:pt x="3193" y="4744"/>
                </a:moveTo>
                <a:cubicBezTo>
                  <a:pt x="3909" y="5384"/>
                  <a:pt x="4681" y="5973"/>
                  <a:pt x="5466" y="6540"/>
                </a:cubicBezTo>
                <a:cubicBezTo>
                  <a:pt x="5157" y="7036"/>
                  <a:pt x="4844" y="7523"/>
                  <a:pt x="4541" y="8023"/>
                </a:cubicBezTo>
                <a:cubicBezTo>
                  <a:pt x="3172" y="7007"/>
                  <a:pt x="1750" y="6183"/>
                  <a:pt x="498" y="5026"/>
                </a:cubicBezTo>
                <a:cubicBezTo>
                  <a:pt x="1375" y="4941"/>
                  <a:pt x="3175" y="4761"/>
                  <a:pt x="3193" y="4744"/>
                </a:cubicBezTo>
                <a:close/>
                <a:moveTo>
                  <a:pt x="5744" y="6738"/>
                </a:moveTo>
                <a:cubicBezTo>
                  <a:pt x="6243" y="7095"/>
                  <a:pt x="6744" y="7440"/>
                  <a:pt x="7242" y="7783"/>
                </a:cubicBezTo>
                <a:cubicBezTo>
                  <a:pt x="6389" y="8009"/>
                  <a:pt x="5538" y="8071"/>
                  <a:pt x="4670" y="8199"/>
                </a:cubicBezTo>
                <a:cubicBezTo>
                  <a:pt x="5034" y="7750"/>
                  <a:pt x="5399" y="7257"/>
                  <a:pt x="5744" y="6738"/>
                </a:cubicBezTo>
                <a:close/>
                <a:moveTo>
                  <a:pt x="6058" y="1"/>
                </a:moveTo>
                <a:cubicBezTo>
                  <a:pt x="5591" y="1"/>
                  <a:pt x="5123" y="31"/>
                  <a:pt x="4657" y="47"/>
                </a:cubicBezTo>
                <a:cubicBezTo>
                  <a:pt x="4198" y="64"/>
                  <a:pt x="3721" y="31"/>
                  <a:pt x="3280" y="184"/>
                </a:cubicBezTo>
                <a:cubicBezTo>
                  <a:pt x="3261" y="191"/>
                  <a:pt x="0" y="4911"/>
                  <a:pt x="59" y="4967"/>
                </a:cubicBezTo>
                <a:cubicBezTo>
                  <a:pt x="1353" y="6156"/>
                  <a:pt x="2982" y="7392"/>
                  <a:pt x="4624" y="8417"/>
                </a:cubicBezTo>
                <a:cubicBezTo>
                  <a:pt x="4626" y="8419"/>
                  <a:pt x="4632" y="8419"/>
                  <a:pt x="4642" y="8419"/>
                </a:cubicBezTo>
                <a:cubicBezTo>
                  <a:pt x="4887" y="8419"/>
                  <a:pt x="7398" y="7979"/>
                  <a:pt x="7596" y="7917"/>
                </a:cubicBezTo>
                <a:cubicBezTo>
                  <a:pt x="7673" y="7710"/>
                  <a:pt x="9515" y="4632"/>
                  <a:pt x="10434" y="3227"/>
                </a:cubicBezTo>
                <a:cubicBezTo>
                  <a:pt x="10513" y="3106"/>
                  <a:pt x="6312" y="5"/>
                  <a:pt x="6247" y="3"/>
                </a:cubicBezTo>
                <a:cubicBezTo>
                  <a:pt x="6184" y="1"/>
                  <a:pt x="6121" y="1"/>
                  <a:pt x="60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1209797">
            <a:off x="8862001" y="4639668"/>
            <a:ext cx="274314" cy="252662"/>
          </a:xfrm>
          <a:custGeom>
            <a:avLst/>
            <a:gdLst/>
            <a:ahLst/>
            <a:cxnLst/>
            <a:rect l="l" t="t" r="r" b="b"/>
            <a:pathLst>
              <a:path w="7752" h="7080" extrusionOk="0">
                <a:moveTo>
                  <a:pt x="4122" y="1"/>
                </a:moveTo>
                <a:cubicBezTo>
                  <a:pt x="2827" y="1"/>
                  <a:pt x="1597" y="1034"/>
                  <a:pt x="1247" y="2417"/>
                </a:cubicBezTo>
                <a:cubicBezTo>
                  <a:pt x="1060" y="3146"/>
                  <a:pt x="1106" y="3935"/>
                  <a:pt x="1349" y="4638"/>
                </a:cubicBezTo>
                <a:cubicBezTo>
                  <a:pt x="1654" y="5511"/>
                  <a:pt x="2320" y="5914"/>
                  <a:pt x="2798" y="6583"/>
                </a:cubicBezTo>
                <a:cubicBezTo>
                  <a:pt x="1930" y="6589"/>
                  <a:pt x="1065" y="6595"/>
                  <a:pt x="198" y="6617"/>
                </a:cubicBezTo>
                <a:cubicBezTo>
                  <a:pt x="2" y="6621"/>
                  <a:pt x="1" y="6954"/>
                  <a:pt x="198" y="6957"/>
                </a:cubicBezTo>
                <a:cubicBezTo>
                  <a:pt x="565" y="6962"/>
                  <a:pt x="933" y="6963"/>
                  <a:pt x="1301" y="6963"/>
                </a:cubicBezTo>
                <a:cubicBezTo>
                  <a:pt x="1908" y="6963"/>
                  <a:pt x="2515" y="6959"/>
                  <a:pt x="3122" y="6957"/>
                </a:cubicBezTo>
                <a:cubicBezTo>
                  <a:pt x="3247" y="6957"/>
                  <a:pt x="3335" y="6796"/>
                  <a:pt x="3269" y="6674"/>
                </a:cubicBezTo>
                <a:cubicBezTo>
                  <a:pt x="2724" y="5694"/>
                  <a:pt x="1802" y="5300"/>
                  <a:pt x="1548" y="4058"/>
                </a:cubicBezTo>
                <a:cubicBezTo>
                  <a:pt x="1227" y="2503"/>
                  <a:pt x="2057" y="905"/>
                  <a:pt x="3458" y="479"/>
                </a:cubicBezTo>
                <a:cubicBezTo>
                  <a:pt x="3673" y="414"/>
                  <a:pt x="3890" y="383"/>
                  <a:pt x="4104" y="383"/>
                </a:cubicBezTo>
                <a:cubicBezTo>
                  <a:pt x="5250" y="383"/>
                  <a:pt x="6316" y="1273"/>
                  <a:pt x="6613" y="2539"/>
                </a:cubicBezTo>
                <a:cubicBezTo>
                  <a:pt x="6978" y="4105"/>
                  <a:pt x="6401" y="5855"/>
                  <a:pt x="5178" y="6727"/>
                </a:cubicBezTo>
                <a:cubicBezTo>
                  <a:pt x="5045" y="6820"/>
                  <a:pt x="5083" y="7080"/>
                  <a:pt x="5253" y="7080"/>
                </a:cubicBezTo>
                <a:cubicBezTo>
                  <a:pt x="5256" y="7080"/>
                  <a:pt x="5259" y="7080"/>
                  <a:pt x="5263" y="7079"/>
                </a:cubicBezTo>
                <a:cubicBezTo>
                  <a:pt x="5380" y="7071"/>
                  <a:pt x="7124" y="7035"/>
                  <a:pt x="7213" y="7025"/>
                </a:cubicBezTo>
                <a:cubicBezTo>
                  <a:pt x="7625" y="6976"/>
                  <a:pt x="7617" y="6615"/>
                  <a:pt x="7405" y="6601"/>
                </a:cubicBezTo>
                <a:cubicBezTo>
                  <a:pt x="7070" y="6580"/>
                  <a:pt x="6831" y="6545"/>
                  <a:pt x="6542" y="6545"/>
                </a:cubicBezTo>
                <a:cubicBezTo>
                  <a:pt x="6349" y="6545"/>
                  <a:pt x="6133" y="6561"/>
                  <a:pt x="5851" y="6606"/>
                </a:cubicBezTo>
                <a:cubicBezTo>
                  <a:pt x="7751" y="4561"/>
                  <a:pt x="7370" y="104"/>
                  <a:pt x="4199" y="2"/>
                </a:cubicBezTo>
                <a:cubicBezTo>
                  <a:pt x="4173" y="1"/>
                  <a:pt x="4148" y="1"/>
                  <a:pt x="4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2"/>
          <p:cNvGrpSpPr/>
          <p:nvPr/>
        </p:nvGrpSpPr>
        <p:grpSpPr>
          <a:xfrm>
            <a:off x="8894802" y="2861564"/>
            <a:ext cx="914364" cy="998297"/>
            <a:chOff x="1352725" y="2721900"/>
            <a:chExt cx="770250" cy="840600"/>
          </a:xfrm>
        </p:grpSpPr>
        <p:sp>
          <p:nvSpPr>
            <p:cNvPr id="119" name="Google Shape;119;p2"/>
            <p:cNvSpPr/>
            <p:nvPr/>
          </p:nvSpPr>
          <p:spPr>
            <a:xfrm>
              <a:off x="1462775" y="2841900"/>
              <a:ext cx="586550" cy="591100"/>
            </a:xfrm>
            <a:custGeom>
              <a:avLst/>
              <a:gdLst/>
              <a:ahLst/>
              <a:cxnLst/>
              <a:rect l="l" t="t" r="r" b="b"/>
              <a:pathLst>
                <a:path w="23462" h="23644" extrusionOk="0">
                  <a:moveTo>
                    <a:pt x="2012" y="431"/>
                  </a:moveTo>
                  <a:cubicBezTo>
                    <a:pt x="3350" y="431"/>
                    <a:pt x="5237" y="1998"/>
                    <a:pt x="6046" y="2677"/>
                  </a:cubicBezTo>
                  <a:cubicBezTo>
                    <a:pt x="7734" y="4093"/>
                    <a:pt x="9380" y="5565"/>
                    <a:pt x="10983" y="7095"/>
                  </a:cubicBezTo>
                  <a:cubicBezTo>
                    <a:pt x="13823" y="9809"/>
                    <a:pt x="16757" y="12659"/>
                    <a:pt x="19122" y="15898"/>
                  </a:cubicBezTo>
                  <a:cubicBezTo>
                    <a:pt x="20054" y="17173"/>
                    <a:pt x="23462" y="23191"/>
                    <a:pt x="20022" y="23191"/>
                  </a:cubicBezTo>
                  <a:cubicBezTo>
                    <a:pt x="19975" y="23191"/>
                    <a:pt x="19926" y="23190"/>
                    <a:pt x="19877" y="23188"/>
                  </a:cubicBezTo>
                  <a:lnTo>
                    <a:pt x="19875" y="23188"/>
                  </a:lnTo>
                  <a:cubicBezTo>
                    <a:pt x="18653" y="23132"/>
                    <a:pt x="14825" y="20616"/>
                    <a:pt x="14109" y="20111"/>
                  </a:cubicBezTo>
                  <a:cubicBezTo>
                    <a:pt x="10457" y="17458"/>
                    <a:pt x="8659" y="15364"/>
                    <a:pt x="6335" y="12421"/>
                  </a:cubicBezTo>
                  <a:cubicBezTo>
                    <a:pt x="5083" y="10831"/>
                    <a:pt x="3939" y="9161"/>
                    <a:pt x="2909" y="7420"/>
                  </a:cubicBezTo>
                  <a:cubicBezTo>
                    <a:pt x="2097" y="6044"/>
                    <a:pt x="288" y="3604"/>
                    <a:pt x="632" y="1846"/>
                  </a:cubicBezTo>
                  <a:cubicBezTo>
                    <a:pt x="833" y="807"/>
                    <a:pt x="1357" y="431"/>
                    <a:pt x="2012" y="431"/>
                  </a:cubicBezTo>
                  <a:close/>
                  <a:moveTo>
                    <a:pt x="2152" y="1"/>
                  </a:moveTo>
                  <a:cubicBezTo>
                    <a:pt x="786" y="1"/>
                    <a:pt x="0" y="1181"/>
                    <a:pt x="245" y="2701"/>
                  </a:cubicBezTo>
                  <a:cubicBezTo>
                    <a:pt x="602" y="4913"/>
                    <a:pt x="2203" y="7049"/>
                    <a:pt x="3300" y="8879"/>
                  </a:cubicBezTo>
                  <a:cubicBezTo>
                    <a:pt x="8710" y="17895"/>
                    <a:pt x="15334" y="21505"/>
                    <a:pt x="16474" y="22169"/>
                  </a:cubicBezTo>
                  <a:cubicBezTo>
                    <a:pt x="17414" y="22715"/>
                    <a:pt x="18446" y="23408"/>
                    <a:pt x="19509" y="23601"/>
                  </a:cubicBezTo>
                  <a:cubicBezTo>
                    <a:pt x="19668" y="23629"/>
                    <a:pt x="19821" y="23643"/>
                    <a:pt x="19968" y="23643"/>
                  </a:cubicBezTo>
                  <a:cubicBezTo>
                    <a:pt x="21286" y="23643"/>
                    <a:pt x="22099" y="22533"/>
                    <a:pt x="21907" y="20980"/>
                  </a:cubicBezTo>
                  <a:cubicBezTo>
                    <a:pt x="21616" y="18619"/>
                    <a:pt x="20180" y="16497"/>
                    <a:pt x="18796" y="14769"/>
                  </a:cubicBezTo>
                  <a:cubicBezTo>
                    <a:pt x="17155" y="12718"/>
                    <a:pt x="15335" y="10818"/>
                    <a:pt x="13508" y="8967"/>
                  </a:cubicBezTo>
                  <a:cubicBezTo>
                    <a:pt x="11514" y="6945"/>
                    <a:pt x="9448" y="5015"/>
                    <a:pt x="7313" y="3177"/>
                  </a:cubicBezTo>
                  <a:cubicBezTo>
                    <a:pt x="5908" y="1967"/>
                    <a:pt x="4235" y="170"/>
                    <a:pt x="2364" y="10"/>
                  </a:cubicBezTo>
                  <a:cubicBezTo>
                    <a:pt x="2292" y="4"/>
                    <a:pt x="2222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591750" y="2746050"/>
              <a:ext cx="285000" cy="782475"/>
            </a:xfrm>
            <a:custGeom>
              <a:avLst/>
              <a:gdLst/>
              <a:ahLst/>
              <a:cxnLst/>
              <a:rect l="l" t="t" r="r" b="b"/>
              <a:pathLst>
                <a:path w="11400" h="31299" extrusionOk="0">
                  <a:moveTo>
                    <a:pt x="8945" y="453"/>
                  </a:moveTo>
                  <a:cubicBezTo>
                    <a:pt x="10927" y="453"/>
                    <a:pt x="10539" y="4662"/>
                    <a:pt x="10393" y="6173"/>
                  </a:cubicBezTo>
                  <a:cubicBezTo>
                    <a:pt x="10167" y="8508"/>
                    <a:pt x="9876" y="10830"/>
                    <a:pt x="9520" y="13143"/>
                  </a:cubicBezTo>
                  <a:cubicBezTo>
                    <a:pt x="8884" y="17239"/>
                    <a:pt x="8191" y="21496"/>
                    <a:pt x="6905" y="25412"/>
                  </a:cubicBezTo>
                  <a:cubicBezTo>
                    <a:pt x="6500" y="26646"/>
                    <a:pt x="4565" y="30948"/>
                    <a:pt x="2901" y="30948"/>
                  </a:cubicBezTo>
                  <a:cubicBezTo>
                    <a:pt x="2456" y="30948"/>
                    <a:pt x="2030" y="30640"/>
                    <a:pt x="1658" y="29883"/>
                  </a:cubicBezTo>
                  <a:cubicBezTo>
                    <a:pt x="1071" y="28690"/>
                    <a:pt x="1045" y="23756"/>
                    <a:pt x="1067" y="22814"/>
                  </a:cubicBezTo>
                  <a:cubicBezTo>
                    <a:pt x="1240" y="17975"/>
                    <a:pt x="1931" y="15187"/>
                    <a:pt x="3009" y="11464"/>
                  </a:cubicBezTo>
                  <a:cubicBezTo>
                    <a:pt x="3586" y="9477"/>
                    <a:pt x="4289" y="7529"/>
                    <a:pt x="5113" y="5631"/>
                  </a:cubicBezTo>
                  <a:cubicBezTo>
                    <a:pt x="5757" y="4150"/>
                    <a:pt x="6713" y="1174"/>
                    <a:pt x="8248" y="596"/>
                  </a:cubicBezTo>
                  <a:cubicBezTo>
                    <a:pt x="8508" y="498"/>
                    <a:pt x="8739" y="453"/>
                    <a:pt x="8945" y="453"/>
                  </a:cubicBezTo>
                  <a:close/>
                  <a:moveTo>
                    <a:pt x="8851" y="0"/>
                  </a:moveTo>
                  <a:cubicBezTo>
                    <a:pt x="8361" y="0"/>
                    <a:pt x="7849" y="224"/>
                    <a:pt x="7388" y="670"/>
                  </a:cubicBezTo>
                  <a:cubicBezTo>
                    <a:pt x="5862" y="2146"/>
                    <a:pt x="5035" y="4769"/>
                    <a:pt x="4185" y="6755"/>
                  </a:cubicBezTo>
                  <a:cubicBezTo>
                    <a:pt x="0" y="16539"/>
                    <a:pt x="621" y="24696"/>
                    <a:pt x="695" y="26122"/>
                  </a:cubicBezTo>
                  <a:cubicBezTo>
                    <a:pt x="756" y="27297"/>
                    <a:pt x="752" y="28635"/>
                    <a:pt x="1150" y="29746"/>
                  </a:cubicBezTo>
                  <a:cubicBezTo>
                    <a:pt x="1517" y="30767"/>
                    <a:pt x="2207" y="31298"/>
                    <a:pt x="2970" y="31298"/>
                  </a:cubicBezTo>
                  <a:cubicBezTo>
                    <a:pt x="3442" y="31298"/>
                    <a:pt x="3943" y="31094"/>
                    <a:pt x="4411" y="30677"/>
                  </a:cubicBezTo>
                  <a:cubicBezTo>
                    <a:pt x="6086" y="29186"/>
                    <a:pt x="6986" y="26727"/>
                    <a:pt x="7610" y="24522"/>
                  </a:cubicBezTo>
                  <a:cubicBezTo>
                    <a:pt x="8350" y="21905"/>
                    <a:pt x="8882" y="19197"/>
                    <a:pt x="9372" y="16507"/>
                  </a:cubicBezTo>
                  <a:cubicBezTo>
                    <a:pt x="9909" y="13570"/>
                    <a:pt x="10337" y="10613"/>
                    <a:pt x="10659" y="7637"/>
                  </a:cubicBezTo>
                  <a:cubicBezTo>
                    <a:pt x="10872" y="5677"/>
                    <a:pt x="11400" y="3161"/>
                    <a:pt x="10558" y="1301"/>
                  </a:cubicBezTo>
                  <a:cubicBezTo>
                    <a:pt x="10169" y="433"/>
                    <a:pt x="9532" y="0"/>
                    <a:pt x="8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52725" y="2999025"/>
              <a:ext cx="770250" cy="275825"/>
            </a:xfrm>
            <a:custGeom>
              <a:avLst/>
              <a:gdLst/>
              <a:ahLst/>
              <a:cxnLst/>
              <a:rect l="l" t="t" r="r" b="b"/>
              <a:pathLst>
                <a:path w="30810" h="11033" extrusionOk="0">
                  <a:moveTo>
                    <a:pt x="22140" y="633"/>
                  </a:moveTo>
                  <a:cubicBezTo>
                    <a:pt x="22562" y="633"/>
                    <a:pt x="22983" y="640"/>
                    <a:pt x="23405" y="655"/>
                  </a:cubicBezTo>
                  <a:cubicBezTo>
                    <a:pt x="24887" y="706"/>
                    <a:pt x="27726" y="466"/>
                    <a:pt x="28826" y="1788"/>
                  </a:cubicBezTo>
                  <a:cubicBezTo>
                    <a:pt x="30810" y="4161"/>
                    <a:pt x="26543" y="5712"/>
                    <a:pt x="25104" y="6227"/>
                  </a:cubicBezTo>
                  <a:cubicBezTo>
                    <a:pt x="23090" y="6947"/>
                    <a:pt x="21058" y="7596"/>
                    <a:pt x="19008" y="8174"/>
                  </a:cubicBezTo>
                  <a:cubicBezTo>
                    <a:pt x="15375" y="9194"/>
                    <a:pt x="11587" y="10222"/>
                    <a:pt x="7839" y="10510"/>
                  </a:cubicBezTo>
                  <a:cubicBezTo>
                    <a:pt x="7695" y="10521"/>
                    <a:pt x="7504" y="10528"/>
                    <a:pt x="7278" y="10528"/>
                  </a:cubicBezTo>
                  <a:cubicBezTo>
                    <a:pt x="5161" y="10528"/>
                    <a:pt x="1" y="9940"/>
                    <a:pt x="2024" y="7009"/>
                  </a:cubicBezTo>
                  <a:cubicBezTo>
                    <a:pt x="2768" y="5931"/>
                    <a:pt x="6823" y="3899"/>
                    <a:pt x="7606" y="3537"/>
                  </a:cubicBezTo>
                  <a:cubicBezTo>
                    <a:pt x="11662" y="1746"/>
                    <a:pt x="14239" y="1315"/>
                    <a:pt x="17746" y="895"/>
                  </a:cubicBezTo>
                  <a:cubicBezTo>
                    <a:pt x="19205" y="720"/>
                    <a:pt x="20672" y="633"/>
                    <a:pt x="22140" y="633"/>
                  </a:cubicBezTo>
                  <a:close/>
                  <a:moveTo>
                    <a:pt x="21161" y="160"/>
                  </a:moveTo>
                  <a:cubicBezTo>
                    <a:pt x="11928" y="160"/>
                    <a:pt x="5838" y="3872"/>
                    <a:pt x="4731" y="4505"/>
                  </a:cubicBezTo>
                  <a:cubicBezTo>
                    <a:pt x="3788" y="5045"/>
                    <a:pt x="2684" y="5584"/>
                    <a:pt x="1930" y="6440"/>
                  </a:cubicBezTo>
                  <a:cubicBezTo>
                    <a:pt x="810" y="7714"/>
                    <a:pt x="1091" y="9324"/>
                    <a:pt x="2488" y="10122"/>
                  </a:cubicBezTo>
                  <a:cubicBezTo>
                    <a:pt x="3699" y="10814"/>
                    <a:pt x="5104" y="11032"/>
                    <a:pt x="6498" y="11032"/>
                  </a:cubicBezTo>
                  <a:cubicBezTo>
                    <a:pt x="7301" y="11032"/>
                    <a:pt x="8101" y="10960"/>
                    <a:pt x="8858" y="10863"/>
                  </a:cubicBezTo>
                  <a:cubicBezTo>
                    <a:pt x="11315" y="10551"/>
                    <a:pt x="13762" y="9989"/>
                    <a:pt x="16177" y="9394"/>
                  </a:cubicBezTo>
                  <a:cubicBezTo>
                    <a:pt x="18816" y="8743"/>
                    <a:pt x="21425" y="7977"/>
                    <a:pt x="24008" y="7092"/>
                  </a:cubicBezTo>
                  <a:cubicBezTo>
                    <a:pt x="25708" y="6512"/>
                    <a:pt x="27995" y="6024"/>
                    <a:pt x="29187" y="4417"/>
                  </a:cubicBezTo>
                  <a:cubicBezTo>
                    <a:pt x="30141" y="3130"/>
                    <a:pt x="29743" y="1631"/>
                    <a:pt x="28418" y="948"/>
                  </a:cubicBezTo>
                  <a:cubicBezTo>
                    <a:pt x="26582" y="0"/>
                    <a:pt x="24085" y="228"/>
                    <a:pt x="22103" y="173"/>
                  </a:cubicBezTo>
                  <a:cubicBezTo>
                    <a:pt x="21786" y="164"/>
                    <a:pt x="21472" y="160"/>
                    <a:pt x="21161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615725" y="346595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9" y="1"/>
                    <a:pt x="609" y="340"/>
                    <a:pt x="293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1"/>
                    <a:pt x="1593" y="3541"/>
                  </a:cubicBezTo>
                  <a:cubicBezTo>
                    <a:pt x="2070" y="3541"/>
                    <a:pt x="2557" y="3317"/>
                    <a:pt x="2877" y="2934"/>
                  </a:cubicBezTo>
                  <a:cubicBezTo>
                    <a:pt x="3520" y="2164"/>
                    <a:pt x="3271" y="962"/>
                    <a:pt x="2561" y="362"/>
                  </a:cubicBezTo>
                  <a:cubicBezTo>
                    <a:pt x="2263" y="113"/>
                    <a:pt x="194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605475" y="34581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1" y="674"/>
                  </a:cubicBezTo>
                  <a:cubicBezTo>
                    <a:pt x="3682" y="1274"/>
                    <a:pt x="3930" y="2476"/>
                    <a:pt x="3287" y="3246"/>
                  </a:cubicBezTo>
                  <a:cubicBezTo>
                    <a:pt x="2967" y="3629"/>
                    <a:pt x="2480" y="3853"/>
                    <a:pt x="2003" y="3853"/>
                  </a:cubicBezTo>
                  <a:cubicBezTo>
                    <a:pt x="1647" y="3853"/>
                    <a:pt x="1296" y="3728"/>
                    <a:pt x="1026" y="3449"/>
                  </a:cubicBezTo>
                  <a:cubicBezTo>
                    <a:pt x="412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3" y="1"/>
                  </a:moveTo>
                  <a:cubicBezTo>
                    <a:pt x="1434" y="1"/>
                    <a:pt x="795" y="349"/>
                    <a:pt x="491" y="996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5" y="3321"/>
                  </a:cubicBezTo>
                  <a:cubicBezTo>
                    <a:pt x="4244" y="2402"/>
                    <a:pt x="3953" y="1058"/>
                    <a:pt x="3148" y="385"/>
                  </a:cubicBezTo>
                  <a:cubicBezTo>
                    <a:pt x="2837" y="125"/>
                    <a:pt x="2455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638250" y="3474500"/>
              <a:ext cx="65475" cy="79975"/>
            </a:xfrm>
            <a:custGeom>
              <a:avLst/>
              <a:gdLst/>
              <a:ahLst/>
              <a:cxnLst/>
              <a:rect l="l" t="t" r="r" b="b"/>
              <a:pathLst>
                <a:path w="2619" h="3199" extrusionOk="0">
                  <a:moveTo>
                    <a:pt x="1632" y="0"/>
                  </a:move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3" y="2794"/>
                    <a:pt x="1" y="3018"/>
                  </a:cubicBezTo>
                  <a:cubicBezTo>
                    <a:pt x="214" y="3141"/>
                    <a:pt x="453" y="3199"/>
                    <a:pt x="694" y="3199"/>
                  </a:cubicBezTo>
                  <a:cubicBezTo>
                    <a:pt x="1170" y="3199"/>
                    <a:pt x="1656" y="2975"/>
                    <a:pt x="1976" y="2592"/>
                  </a:cubicBezTo>
                  <a:cubicBezTo>
                    <a:pt x="2619" y="1822"/>
                    <a:pt x="2370" y="620"/>
                    <a:pt x="1660" y="20"/>
                  </a:cubicBezTo>
                  <a:cubicBezTo>
                    <a:pt x="1651" y="13"/>
                    <a:pt x="1642" y="7"/>
                    <a:pt x="1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733075" y="2729700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60"/>
                    <a:pt x="0" y="2501"/>
                    <a:pt x="616" y="3137"/>
                  </a:cubicBezTo>
                  <a:cubicBezTo>
                    <a:pt x="886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4"/>
                  </a:cubicBezTo>
                  <a:cubicBezTo>
                    <a:pt x="3518" y="2163"/>
                    <a:pt x="3271" y="961"/>
                    <a:pt x="2561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22825" y="2721900"/>
              <a:ext cx="106075" cy="104350"/>
            </a:xfrm>
            <a:custGeom>
              <a:avLst/>
              <a:gdLst/>
              <a:ahLst/>
              <a:cxnLst/>
              <a:rect l="l" t="t" r="r" b="b"/>
              <a:pathLst>
                <a:path w="4243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3"/>
                    <a:pt x="3930" y="2475"/>
                    <a:pt x="3286" y="3246"/>
                  </a:cubicBezTo>
                  <a:cubicBezTo>
                    <a:pt x="2966" y="3628"/>
                    <a:pt x="2479" y="3853"/>
                    <a:pt x="2002" y="3853"/>
                  </a:cubicBezTo>
                  <a:cubicBezTo>
                    <a:pt x="1646" y="3853"/>
                    <a:pt x="1296" y="3727"/>
                    <a:pt x="1026" y="3449"/>
                  </a:cubicBezTo>
                  <a:cubicBezTo>
                    <a:pt x="410" y="2815"/>
                    <a:pt x="429" y="1972"/>
                    <a:pt x="703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2" y="348"/>
                    <a:pt x="489" y="996"/>
                  </a:cubicBezTo>
                  <a:cubicBezTo>
                    <a:pt x="0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1"/>
                  </a:cubicBezTo>
                  <a:cubicBezTo>
                    <a:pt x="4243" y="2402"/>
                    <a:pt x="3953" y="1058"/>
                    <a:pt x="3147" y="385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755600" y="2738225"/>
              <a:ext cx="65450" cy="80000"/>
            </a:xfrm>
            <a:custGeom>
              <a:avLst/>
              <a:gdLst/>
              <a:ahLst/>
              <a:cxnLst/>
              <a:rect l="l" t="t" r="r" b="b"/>
              <a:pathLst>
                <a:path w="2618" h="3200" extrusionOk="0">
                  <a:moveTo>
                    <a:pt x="1632" y="1"/>
                  </a:moveTo>
                  <a:lnTo>
                    <a:pt x="1632" y="1"/>
                  </a:ln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1" y="2794"/>
                    <a:pt x="1" y="3018"/>
                  </a:cubicBezTo>
                  <a:cubicBezTo>
                    <a:pt x="213" y="3142"/>
                    <a:pt x="452" y="3199"/>
                    <a:pt x="693" y="3199"/>
                  </a:cubicBezTo>
                  <a:cubicBezTo>
                    <a:pt x="1169" y="3199"/>
                    <a:pt x="1655" y="2976"/>
                    <a:pt x="1975" y="2593"/>
                  </a:cubicBezTo>
                  <a:cubicBezTo>
                    <a:pt x="2617" y="1824"/>
                    <a:pt x="2370" y="620"/>
                    <a:pt x="1660" y="21"/>
                  </a:cubicBezTo>
                  <a:cubicBezTo>
                    <a:pt x="1650" y="14"/>
                    <a:pt x="1641" y="8"/>
                    <a:pt x="16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60900" y="3069950"/>
              <a:ext cx="112375" cy="112425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9" y="0"/>
                  </a:moveTo>
                  <a:cubicBezTo>
                    <a:pt x="1883" y="0"/>
                    <a:pt x="1399" y="195"/>
                    <a:pt x="955" y="484"/>
                  </a:cubicBezTo>
                  <a:cubicBezTo>
                    <a:pt x="272" y="1198"/>
                    <a:pt x="0" y="2441"/>
                    <a:pt x="465" y="3460"/>
                  </a:cubicBezTo>
                  <a:cubicBezTo>
                    <a:pt x="776" y="4147"/>
                    <a:pt x="1509" y="4497"/>
                    <a:pt x="2238" y="4497"/>
                  </a:cubicBezTo>
                  <a:cubicBezTo>
                    <a:pt x="2843" y="4497"/>
                    <a:pt x="3444" y="4256"/>
                    <a:pt x="3799" y="3770"/>
                  </a:cubicBezTo>
                  <a:cubicBezTo>
                    <a:pt x="4494" y="2813"/>
                    <a:pt x="4378" y="1038"/>
                    <a:pt x="3432" y="355"/>
                  </a:cubicBezTo>
                  <a:cubicBezTo>
                    <a:pt x="3086" y="105"/>
                    <a:pt x="2727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651900" y="3059850"/>
              <a:ext cx="129275" cy="132025"/>
            </a:xfrm>
            <a:custGeom>
              <a:avLst/>
              <a:gdLst/>
              <a:ahLst/>
              <a:cxnLst/>
              <a:rect l="l" t="t" r="r" b="b"/>
              <a:pathLst>
                <a:path w="5171" h="5281" extrusionOk="0">
                  <a:moveTo>
                    <a:pt x="2728" y="404"/>
                  </a:moveTo>
                  <a:cubicBezTo>
                    <a:pt x="3086" y="404"/>
                    <a:pt x="3445" y="509"/>
                    <a:pt x="3792" y="759"/>
                  </a:cubicBezTo>
                  <a:cubicBezTo>
                    <a:pt x="4738" y="1442"/>
                    <a:pt x="4854" y="3217"/>
                    <a:pt x="4159" y="4174"/>
                  </a:cubicBezTo>
                  <a:cubicBezTo>
                    <a:pt x="3804" y="4660"/>
                    <a:pt x="3203" y="4900"/>
                    <a:pt x="2598" y="4900"/>
                  </a:cubicBezTo>
                  <a:cubicBezTo>
                    <a:pt x="1870" y="4900"/>
                    <a:pt x="1136" y="4551"/>
                    <a:pt x="825" y="3863"/>
                  </a:cubicBezTo>
                  <a:cubicBezTo>
                    <a:pt x="360" y="2844"/>
                    <a:pt x="632" y="1600"/>
                    <a:pt x="1315" y="887"/>
                  </a:cubicBezTo>
                  <a:cubicBezTo>
                    <a:pt x="1759" y="598"/>
                    <a:pt x="2242" y="404"/>
                    <a:pt x="2728" y="404"/>
                  </a:cubicBezTo>
                  <a:close/>
                  <a:moveTo>
                    <a:pt x="2612" y="1"/>
                  </a:moveTo>
                  <a:cubicBezTo>
                    <a:pt x="1977" y="1"/>
                    <a:pt x="1357" y="273"/>
                    <a:pt x="953" y="818"/>
                  </a:cubicBezTo>
                  <a:cubicBezTo>
                    <a:pt x="43" y="2043"/>
                    <a:pt x="1" y="3468"/>
                    <a:pt x="813" y="4520"/>
                  </a:cubicBezTo>
                  <a:cubicBezTo>
                    <a:pt x="1202" y="5024"/>
                    <a:pt x="1900" y="5281"/>
                    <a:pt x="2596" y="5281"/>
                  </a:cubicBezTo>
                  <a:cubicBezTo>
                    <a:pt x="3279" y="5281"/>
                    <a:pt x="3960" y="5032"/>
                    <a:pt x="4340" y="4526"/>
                  </a:cubicBezTo>
                  <a:cubicBezTo>
                    <a:pt x="5077" y="3542"/>
                    <a:pt x="5171" y="1755"/>
                    <a:pt x="4348" y="805"/>
                  </a:cubicBezTo>
                  <a:cubicBezTo>
                    <a:pt x="3886" y="269"/>
                    <a:pt x="3242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669950" y="3084325"/>
              <a:ext cx="101700" cy="98025"/>
            </a:xfrm>
            <a:custGeom>
              <a:avLst/>
              <a:gdLst/>
              <a:ahLst/>
              <a:cxnLst/>
              <a:rect l="l" t="t" r="r" b="b"/>
              <a:pathLst>
                <a:path w="4068" h="3921" extrusionOk="0">
                  <a:moveTo>
                    <a:pt x="3310" y="0"/>
                  </a:moveTo>
                  <a:lnTo>
                    <a:pt x="3310" y="0"/>
                  </a:lnTo>
                  <a:cubicBezTo>
                    <a:pt x="3422" y="809"/>
                    <a:pt x="3332" y="1629"/>
                    <a:pt x="2798" y="2270"/>
                  </a:cubicBezTo>
                  <a:cubicBezTo>
                    <a:pt x="2424" y="2722"/>
                    <a:pt x="1945" y="2869"/>
                    <a:pt x="1439" y="2869"/>
                  </a:cubicBezTo>
                  <a:cubicBezTo>
                    <a:pt x="962" y="2869"/>
                    <a:pt x="461" y="2739"/>
                    <a:pt x="1" y="2612"/>
                  </a:cubicBezTo>
                  <a:lnTo>
                    <a:pt x="1" y="2612"/>
                  </a:lnTo>
                  <a:cubicBezTo>
                    <a:pt x="29" y="2706"/>
                    <a:pt x="64" y="2796"/>
                    <a:pt x="104" y="2885"/>
                  </a:cubicBezTo>
                  <a:cubicBezTo>
                    <a:pt x="415" y="3571"/>
                    <a:pt x="1148" y="3920"/>
                    <a:pt x="1877" y="3920"/>
                  </a:cubicBezTo>
                  <a:cubicBezTo>
                    <a:pt x="2481" y="3920"/>
                    <a:pt x="3083" y="3680"/>
                    <a:pt x="3437" y="3193"/>
                  </a:cubicBezTo>
                  <a:cubicBezTo>
                    <a:pt x="4068" y="2328"/>
                    <a:pt x="4029" y="788"/>
                    <a:pt x="3310" y="0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388850" y="310480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3" y="885"/>
                  </a:cubicBezTo>
                  <a:cubicBezTo>
                    <a:pt x="19" y="1660"/>
                    <a:pt x="1" y="2501"/>
                    <a:pt x="616" y="3136"/>
                  </a:cubicBezTo>
                  <a:cubicBezTo>
                    <a:pt x="886" y="3415"/>
                    <a:pt x="1237" y="3541"/>
                    <a:pt x="1593" y="3541"/>
                  </a:cubicBezTo>
                  <a:cubicBezTo>
                    <a:pt x="2069" y="3541"/>
                    <a:pt x="2556" y="3317"/>
                    <a:pt x="2876" y="2933"/>
                  </a:cubicBezTo>
                  <a:cubicBezTo>
                    <a:pt x="3519" y="2164"/>
                    <a:pt x="3271" y="961"/>
                    <a:pt x="2561" y="361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378575" y="3097000"/>
              <a:ext cx="106100" cy="104325"/>
            </a:xfrm>
            <a:custGeom>
              <a:avLst/>
              <a:gdLst/>
              <a:ahLst/>
              <a:cxnLst/>
              <a:rect l="l" t="t" r="r" b="b"/>
              <a:pathLst>
                <a:path w="4244" h="4173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3"/>
                  </a:cubicBezTo>
                  <a:cubicBezTo>
                    <a:pt x="3682" y="1273"/>
                    <a:pt x="3930" y="2476"/>
                    <a:pt x="3287" y="3245"/>
                  </a:cubicBezTo>
                  <a:cubicBezTo>
                    <a:pt x="2967" y="3629"/>
                    <a:pt x="2479" y="3854"/>
                    <a:pt x="2003" y="3854"/>
                  </a:cubicBezTo>
                  <a:cubicBezTo>
                    <a:pt x="1646" y="3854"/>
                    <a:pt x="1296" y="3728"/>
                    <a:pt x="1027" y="3449"/>
                  </a:cubicBezTo>
                  <a:cubicBezTo>
                    <a:pt x="410" y="2814"/>
                    <a:pt x="429" y="1972"/>
                    <a:pt x="704" y="1197"/>
                  </a:cubicBezTo>
                  <a:cubicBezTo>
                    <a:pt x="1019" y="651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3" y="348"/>
                    <a:pt x="489" y="995"/>
                  </a:cubicBezTo>
                  <a:cubicBezTo>
                    <a:pt x="1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1"/>
                    <a:pt x="3953" y="1057"/>
                    <a:pt x="3148" y="386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11925" y="3118175"/>
              <a:ext cx="63475" cy="75100"/>
            </a:xfrm>
            <a:custGeom>
              <a:avLst/>
              <a:gdLst/>
              <a:ahLst/>
              <a:cxnLst/>
              <a:rect l="l" t="t" r="r" b="b"/>
              <a:pathLst>
                <a:path w="2539" h="3004" extrusionOk="0">
                  <a:moveTo>
                    <a:pt x="1812" y="0"/>
                  </a:moveTo>
                  <a:cubicBezTo>
                    <a:pt x="1858" y="709"/>
                    <a:pt x="1746" y="1426"/>
                    <a:pt x="1323" y="1993"/>
                  </a:cubicBezTo>
                  <a:cubicBezTo>
                    <a:pt x="984" y="2449"/>
                    <a:pt x="508" y="2702"/>
                    <a:pt x="1" y="2835"/>
                  </a:cubicBezTo>
                  <a:cubicBezTo>
                    <a:pt x="208" y="2950"/>
                    <a:pt x="438" y="3004"/>
                    <a:pt x="671" y="3004"/>
                  </a:cubicBezTo>
                  <a:cubicBezTo>
                    <a:pt x="1146" y="3004"/>
                    <a:pt x="1633" y="2780"/>
                    <a:pt x="1953" y="2398"/>
                  </a:cubicBezTo>
                  <a:cubicBezTo>
                    <a:pt x="2538" y="1697"/>
                    <a:pt x="2383" y="636"/>
                    <a:pt x="181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978050" y="311135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2"/>
                    <a:pt x="1593" y="3542"/>
                  </a:cubicBezTo>
                  <a:cubicBezTo>
                    <a:pt x="2069" y="3542"/>
                    <a:pt x="2556" y="3318"/>
                    <a:pt x="2876" y="2934"/>
                  </a:cubicBezTo>
                  <a:cubicBezTo>
                    <a:pt x="3518" y="2164"/>
                    <a:pt x="3271" y="962"/>
                    <a:pt x="2561" y="362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67775" y="31035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2" y="674"/>
                  </a:cubicBezTo>
                  <a:cubicBezTo>
                    <a:pt x="3682" y="1274"/>
                    <a:pt x="3929" y="2476"/>
                    <a:pt x="3287" y="3246"/>
                  </a:cubicBezTo>
                  <a:cubicBezTo>
                    <a:pt x="2967" y="3630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49"/>
                  </a:cubicBezTo>
                  <a:cubicBezTo>
                    <a:pt x="411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3" y="1"/>
                    <a:pt x="793" y="349"/>
                    <a:pt x="490" y="997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4" y="3321"/>
                  </a:cubicBezTo>
                  <a:cubicBezTo>
                    <a:pt x="4244" y="2403"/>
                    <a:pt x="3954" y="1058"/>
                    <a:pt x="3147" y="386"/>
                  </a:cubicBezTo>
                  <a:cubicBezTo>
                    <a:pt x="2837" y="125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001125" y="3124700"/>
              <a:ext cx="63500" cy="75150"/>
            </a:xfrm>
            <a:custGeom>
              <a:avLst/>
              <a:gdLst/>
              <a:ahLst/>
              <a:cxnLst/>
              <a:rect l="l" t="t" r="r" b="b"/>
              <a:pathLst>
                <a:path w="2540" h="300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859" y="711"/>
                    <a:pt x="1746" y="1429"/>
                    <a:pt x="1324" y="1995"/>
                  </a:cubicBezTo>
                  <a:cubicBezTo>
                    <a:pt x="985" y="2451"/>
                    <a:pt x="509" y="2702"/>
                    <a:pt x="0" y="2837"/>
                  </a:cubicBezTo>
                  <a:cubicBezTo>
                    <a:pt x="208" y="2952"/>
                    <a:pt x="438" y="3006"/>
                    <a:pt x="672" y="3006"/>
                  </a:cubicBezTo>
                  <a:cubicBezTo>
                    <a:pt x="1147" y="3006"/>
                    <a:pt x="1633" y="2783"/>
                    <a:pt x="1953" y="2400"/>
                  </a:cubicBezTo>
                  <a:cubicBezTo>
                    <a:pt x="2539" y="1699"/>
                    <a:pt x="2382" y="638"/>
                    <a:pt x="1813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43925" y="281180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8" y="1"/>
                    <a:pt x="608" y="341"/>
                    <a:pt x="292" y="885"/>
                  </a:cubicBezTo>
                  <a:cubicBezTo>
                    <a:pt x="19" y="1660"/>
                    <a:pt x="0" y="2502"/>
                    <a:pt x="615" y="3138"/>
                  </a:cubicBezTo>
                  <a:cubicBezTo>
                    <a:pt x="886" y="3416"/>
                    <a:pt x="1236" y="3542"/>
                    <a:pt x="1592" y="3542"/>
                  </a:cubicBezTo>
                  <a:cubicBezTo>
                    <a:pt x="2069" y="3542"/>
                    <a:pt x="2556" y="3317"/>
                    <a:pt x="2877" y="2935"/>
                  </a:cubicBezTo>
                  <a:cubicBezTo>
                    <a:pt x="3520" y="2164"/>
                    <a:pt x="3271" y="963"/>
                    <a:pt x="2561" y="363"/>
                  </a:cubicBezTo>
                  <a:cubicBezTo>
                    <a:pt x="2263" y="113"/>
                    <a:pt x="1946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3675" y="2804000"/>
              <a:ext cx="106075" cy="104325"/>
            </a:xfrm>
            <a:custGeom>
              <a:avLst/>
              <a:gdLst/>
              <a:ahLst/>
              <a:cxnLst/>
              <a:rect l="l" t="t" r="r" b="b"/>
              <a:pathLst>
                <a:path w="4243" h="4173" extrusionOk="0">
                  <a:moveTo>
                    <a:pt x="2051" y="313"/>
                  </a:moveTo>
                  <a:cubicBezTo>
                    <a:pt x="2356" y="313"/>
                    <a:pt x="2673" y="425"/>
                    <a:pt x="2971" y="675"/>
                  </a:cubicBezTo>
                  <a:cubicBezTo>
                    <a:pt x="3682" y="1275"/>
                    <a:pt x="3930" y="2476"/>
                    <a:pt x="3287" y="3247"/>
                  </a:cubicBezTo>
                  <a:cubicBezTo>
                    <a:pt x="2966" y="3629"/>
                    <a:pt x="2479" y="3854"/>
                    <a:pt x="2002" y="3854"/>
                  </a:cubicBezTo>
                  <a:cubicBezTo>
                    <a:pt x="1646" y="3854"/>
                    <a:pt x="1296" y="3728"/>
                    <a:pt x="1027" y="3450"/>
                  </a:cubicBezTo>
                  <a:cubicBezTo>
                    <a:pt x="410" y="2814"/>
                    <a:pt x="429" y="1972"/>
                    <a:pt x="703" y="1197"/>
                  </a:cubicBezTo>
                  <a:cubicBezTo>
                    <a:pt x="1018" y="653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2" y="1"/>
                    <a:pt x="793" y="349"/>
                    <a:pt x="489" y="996"/>
                  </a:cubicBezTo>
                  <a:cubicBezTo>
                    <a:pt x="0" y="2082"/>
                    <a:pt x="243" y="3195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2"/>
                    <a:pt x="3953" y="1057"/>
                    <a:pt x="3147" y="386"/>
                  </a:cubicBezTo>
                  <a:cubicBezTo>
                    <a:pt x="2837" y="125"/>
                    <a:pt x="245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50675" y="28488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4"/>
                    <a:pt x="2820" y="519"/>
                    <a:pt x="2672" y="753"/>
                  </a:cubicBezTo>
                  <a:cubicBezTo>
                    <a:pt x="2356" y="1250"/>
                    <a:pt x="1818" y="1577"/>
                    <a:pt x="1271" y="1577"/>
                  </a:cubicBezTo>
                  <a:cubicBezTo>
                    <a:pt x="1219" y="1577"/>
                    <a:pt x="1168" y="1574"/>
                    <a:pt x="1116" y="1568"/>
                  </a:cubicBezTo>
                  <a:cubicBezTo>
                    <a:pt x="722" y="1522"/>
                    <a:pt x="348" y="1362"/>
                    <a:pt x="0" y="1150"/>
                  </a:cubicBezTo>
                  <a:lnTo>
                    <a:pt x="0" y="1150"/>
                  </a:lnTo>
                  <a:cubicBezTo>
                    <a:pt x="85" y="1337"/>
                    <a:pt x="202" y="1509"/>
                    <a:pt x="345" y="1656"/>
                  </a:cubicBezTo>
                  <a:cubicBezTo>
                    <a:pt x="615" y="1934"/>
                    <a:pt x="966" y="2060"/>
                    <a:pt x="1322" y="2060"/>
                  </a:cubicBezTo>
                  <a:cubicBezTo>
                    <a:pt x="1798" y="2060"/>
                    <a:pt x="2286" y="1835"/>
                    <a:pt x="2607" y="1452"/>
                  </a:cubicBezTo>
                  <a:cubicBezTo>
                    <a:pt x="2951" y="1039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71650" y="3354325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7" y="0"/>
                    <a:pt x="607" y="340"/>
                    <a:pt x="291" y="884"/>
                  </a:cubicBezTo>
                  <a:cubicBezTo>
                    <a:pt x="18" y="1659"/>
                    <a:pt x="1" y="2501"/>
                    <a:pt x="615" y="3137"/>
                  </a:cubicBezTo>
                  <a:cubicBezTo>
                    <a:pt x="885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3"/>
                  </a:cubicBezTo>
                  <a:cubicBezTo>
                    <a:pt x="3519" y="2163"/>
                    <a:pt x="3270" y="962"/>
                    <a:pt x="2560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861375" y="3346525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5"/>
                    <a:pt x="3930" y="2477"/>
                    <a:pt x="3287" y="3246"/>
                  </a:cubicBezTo>
                  <a:cubicBezTo>
                    <a:pt x="2967" y="3629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50"/>
                  </a:cubicBezTo>
                  <a:cubicBezTo>
                    <a:pt x="412" y="2815"/>
                    <a:pt x="429" y="1972"/>
                    <a:pt x="704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2" y="1"/>
                  </a:moveTo>
                  <a:cubicBezTo>
                    <a:pt x="1433" y="1"/>
                    <a:pt x="794" y="349"/>
                    <a:pt x="491" y="996"/>
                  </a:cubicBezTo>
                  <a:cubicBezTo>
                    <a:pt x="1" y="2082"/>
                    <a:pt x="245" y="3194"/>
                    <a:pt x="945" y="3789"/>
                  </a:cubicBezTo>
                  <a:cubicBezTo>
                    <a:pt x="1255" y="4053"/>
                    <a:pt x="1628" y="4173"/>
                    <a:pt x="2005" y="4173"/>
                  </a:cubicBezTo>
                  <a:cubicBezTo>
                    <a:pt x="2614" y="4173"/>
                    <a:pt x="3231" y="3859"/>
                    <a:pt x="3605" y="3321"/>
                  </a:cubicBezTo>
                  <a:cubicBezTo>
                    <a:pt x="4245" y="2402"/>
                    <a:pt x="3953" y="1058"/>
                    <a:pt x="3148" y="387"/>
                  </a:cubicBezTo>
                  <a:cubicBezTo>
                    <a:pt x="2837" y="126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878375" y="33913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6"/>
                    <a:pt x="2820" y="520"/>
                    <a:pt x="2672" y="753"/>
                  </a:cubicBezTo>
                  <a:cubicBezTo>
                    <a:pt x="2358" y="1249"/>
                    <a:pt x="1819" y="1577"/>
                    <a:pt x="1273" y="1577"/>
                  </a:cubicBezTo>
                  <a:cubicBezTo>
                    <a:pt x="1221" y="1577"/>
                    <a:pt x="1169" y="1574"/>
                    <a:pt x="1116" y="1568"/>
                  </a:cubicBezTo>
                  <a:cubicBezTo>
                    <a:pt x="722" y="1523"/>
                    <a:pt x="350" y="1362"/>
                    <a:pt x="1" y="1150"/>
                  </a:cubicBezTo>
                  <a:lnTo>
                    <a:pt x="1" y="1150"/>
                  </a:lnTo>
                  <a:cubicBezTo>
                    <a:pt x="85" y="1338"/>
                    <a:pt x="202" y="1509"/>
                    <a:pt x="346" y="1656"/>
                  </a:cubicBezTo>
                  <a:cubicBezTo>
                    <a:pt x="616" y="1934"/>
                    <a:pt x="967" y="2060"/>
                    <a:pt x="1323" y="2060"/>
                  </a:cubicBezTo>
                  <a:cubicBezTo>
                    <a:pt x="1800" y="2060"/>
                    <a:pt x="2287" y="1835"/>
                    <a:pt x="2607" y="1453"/>
                  </a:cubicBezTo>
                  <a:cubicBezTo>
                    <a:pt x="2952" y="1040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" name="Google Shape;1214;p24"/>
          <p:cNvGrpSpPr/>
          <p:nvPr/>
        </p:nvGrpSpPr>
        <p:grpSpPr>
          <a:xfrm rot="5400576" flipH="1">
            <a:off x="8169650" y="765375"/>
            <a:ext cx="914400" cy="900797"/>
            <a:chOff x="660612" y="2983250"/>
            <a:chExt cx="1533199" cy="1514454"/>
          </a:xfrm>
        </p:grpSpPr>
        <p:sp>
          <p:nvSpPr>
            <p:cNvPr id="1215" name="Google Shape;1215;p24"/>
            <p:cNvSpPr/>
            <p:nvPr/>
          </p:nvSpPr>
          <p:spPr>
            <a:xfrm>
              <a:off x="669753" y="3009083"/>
              <a:ext cx="1521343" cy="1468817"/>
            </a:xfrm>
            <a:custGeom>
              <a:avLst/>
              <a:gdLst/>
              <a:ahLst/>
              <a:cxnLst/>
              <a:rect l="l" t="t" r="r" b="b"/>
              <a:pathLst>
                <a:path w="22968" h="22175" extrusionOk="0">
                  <a:moveTo>
                    <a:pt x="7457" y="1"/>
                  </a:moveTo>
                  <a:cubicBezTo>
                    <a:pt x="6412" y="1"/>
                    <a:pt x="6129" y="1738"/>
                    <a:pt x="5499" y="2572"/>
                  </a:cubicBezTo>
                  <a:cubicBezTo>
                    <a:pt x="5029" y="3195"/>
                    <a:pt x="4503" y="3264"/>
                    <a:pt x="3809" y="3327"/>
                  </a:cubicBezTo>
                  <a:cubicBezTo>
                    <a:pt x="2641" y="3432"/>
                    <a:pt x="1767" y="3982"/>
                    <a:pt x="1523" y="5340"/>
                  </a:cubicBezTo>
                  <a:cubicBezTo>
                    <a:pt x="1376" y="6158"/>
                    <a:pt x="1707" y="6855"/>
                    <a:pt x="1776" y="7643"/>
                  </a:cubicBezTo>
                  <a:cubicBezTo>
                    <a:pt x="1905" y="9152"/>
                    <a:pt x="627" y="9169"/>
                    <a:pt x="265" y="10446"/>
                  </a:cubicBezTo>
                  <a:cubicBezTo>
                    <a:pt x="0" y="11376"/>
                    <a:pt x="506" y="12184"/>
                    <a:pt x="1159" y="12686"/>
                  </a:cubicBezTo>
                  <a:cubicBezTo>
                    <a:pt x="1674" y="13083"/>
                    <a:pt x="2259" y="12994"/>
                    <a:pt x="2837" y="13096"/>
                  </a:cubicBezTo>
                  <a:cubicBezTo>
                    <a:pt x="3206" y="13160"/>
                    <a:pt x="3521" y="13209"/>
                    <a:pt x="3835" y="13444"/>
                  </a:cubicBezTo>
                  <a:cubicBezTo>
                    <a:pt x="4559" y="13988"/>
                    <a:pt x="4687" y="15111"/>
                    <a:pt x="5376" y="15681"/>
                  </a:cubicBezTo>
                  <a:cubicBezTo>
                    <a:pt x="5649" y="15907"/>
                    <a:pt x="5920" y="15989"/>
                    <a:pt x="6192" y="15989"/>
                  </a:cubicBezTo>
                  <a:cubicBezTo>
                    <a:pt x="6909" y="15989"/>
                    <a:pt x="7626" y="15415"/>
                    <a:pt x="8375" y="15415"/>
                  </a:cubicBezTo>
                  <a:cubicBezTo>
                    <a:pt x="8501" y="15415"/>
                    <a:pt x="8628" y="15431"/>
                    <a:pt x="8756" y="15469"/>
                  </a:cubicBezTo>
                  <a:cubicBezTo>
                    <a:pt x="9660" y="15735"/>
                    <a:pt x="9739" y="16914"/>
                    <a:pt x="10490" y="17390"/>
                  </a:cubicBezTo>
                  <a:cubicBezTo>
                    <a:pt x="10742" y="17550"/>
                    <a:pt x="11016" y="17594"/>
                    <a:pt x="11300" y="17594"/>
                  </a:cubicBezTo>
                  <a:cubicBezTo>
                    <a:pt x="11644" y="17594"/>
                    <a:pt x="12001" y="17529"/>
                    <a:pt x="12344" y="17529"/>
                  </a:cubicBezTo>
                  <a:cubicBezTo>
                    <a:pt x="12660" y="17529"/>
                    <a:pt x="12964" y="17584"/>
                    <a:pt x="13236" y="17797"/>
                  </a:cubicBezTo>
                  <a:cubicBezTo>
                    <a:pt x="14131" y="18501"/>
                    <a:pt x="13147" y="21409"/>
                    <a:pt x="14158" y="21409"/>
                  </a:cubicBezTo>
                  <a:cubicBezTo>
                    <a:pt x="14189" y="21409"/>
                    <a:pt x="14222" y="21407"/>
                    <a:pt x="14256" y="21401"/>
                  </a:cubicBezTo>
                  <a:cubicBezTo>
                    <a:pt x="14516" y="21364"/>
                    <a:pt x="14785" y="21316"/>
                    <a:pt x="15044" y="21316"/>
                  </a:cubicBezTo>
                  <a:cubicBezTo>
                    <a:pt x="15334" y="21316"/>
                    <a:pt x="15612" y="21375"/>
                    <a:pt x="15854" y="21574"/>
                  </a:cubicBezTo>
                  <a:cubicBezTo>
                    <a:pt x="16378" y="22007"/>
                    <a:pt x="16729" y="22174"/>
                    <a:pt x="16987" y="22174"/>
                  </a:cubicBezTo>
                  <a:cubicBezTo>
                    <a:pt x="17577" y="22174"/>
                    <a:pt x="17686" y="21300"/>
                    <a:pt x="18288" y="20721"/>
                  </a:cubicBezTo>
                  <a:cubicBezTo>
                    <a:pt x="19360" y="19692"/>
                    <a:pt x="21600" y="20873"/>
                    <a:pt x="21482" y="18356"/>
                  </a:cubicBezTo>
                  <a:cubicBezTo>
                    <a:pt x="21422" y="17097"/>
                    <a:pt x="20379" y="16264"/>
                    <a:pt x="21010" y="14998"/>
                  </a:cubicBezTo>
                  <a:cubicBezTo>
                    <a:pt x="21305" y="14407"/>
                    <a:pt x="21830" y="13997"/>
                    <a:pt x="22158" y="13434"/>
                  </a:cubicBezTo>
                  <a:cubicBezTo>
                    <a:pt x="22967" y="12043"/>
                    <a:pt x="22133" y="10866"/>
                    <a:pt x="21157" y="10009"/>
                  </a:cubicBezTo>
                  <a:cubicBezTo>
                    <a:pt x="20527" y="9458"/>
                    <a:pt x="20050" y="8909"/>
                    <a:pt x="19949" y="7993"/>
                  </a:cubicBezTo>
                  <a:cubicBezTo>
                    <a:pt x="19775" y="6395"/>
                    <a:pt x="20430" y="4729"/>
                    <a:pt x="18506" y="4171"/>
                  </a:cubicBezTo>
                  <a:cubicBezTo>
                    <a:pt x="17653" y="3921"/>
                    <a:pt x="16634" y="3990"/>
                    <a:pt x="15915" y="3338"/>
                  </a:cubicBezTo>
                  <a:cubicBezTo>
                    <a:pt x="15080" y="2586"/>
                    <a:pt x="15396" y="1169"/>
                    <a:pt x="14386" y="551"/>
                  </a:cubicBezTo>
                  <a:cubicBezTo>
                    <a:pt x="14069" y="356"/>
                    <a:pt x="13775" y="279"/>
                    <a:pt x="13497" y="279"/>
                  </a:cubicBezTo>
                  <a:cubicBezTo>
                    <a:pt x="12384" y="279"/>
                    <a:pt x="11507" y="1514"/>
                    <a:pt x="10357" y="1514"/>
                  </a:cubicBezTo>
                  <a:cubicBezTo>
                    <a:pt x="10332" y="1514"/>
                    <a:pt x="10306" y="1514"/>
                    <a:pt x="10280" y="1512"/>
                  </a:cubicBezTo>
                  <a:cubicBezTo>
                    <a:pt x="9387" y="1469"/>
                    <a:pt x="8871" y="600"/>
                    <a:pt x="8126" y="198"/>
                  </a:cubicBezTo>
                  <a:cubicBezTo>
                    <a:pt x="7872" y="61"/>
                    <a:pt x="7651" y="1"/>
                    <a:pt x="7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660612" y="2983250"/>
              <a:ext cx="1533199" cy="1514454"/>
            </a:xfrm>
            <a:custGeom>
              <a:avLst/>
              <a:gdLst/>
              <a:ahLst/>
              <a:cxnLst/>
              <a:rect l="l" t="t" r="r" b="b"/>
              <a:pathLst>
                <a:path w="23147" h="22864" extrusionOk="0">
                  <a:moveTo>
                    <a:pt x="7595" y="391"/>
                  </a:moveTo>
                  <a:cubicBezTo>
                    <a:pt x="7789" y="391"/>
                    <a:pt x="8010" y="451"/>
                    <a:pt x="8264" y="588"/>
                  </a:cubicBezTo>
                  <a:cubicBezTo>
                    <a:pt x="9009" y="990"/>
                    <a:pt x="9525" y="1859"/>
                    <a:pt x="10419" y="1902"/>
                  </a:cubicBezTo>
                  <a:cubicBezTo>
                    <a:pt x="10445" y="1904"/>
                    <a:pt x="10471" y="1904"/>
                    <a:pt x="10497" y="1904"/>
                  </a:cubicBezTo>
                  <a:cubicBezTo>
                    <a:pt x="11645" y="1904"/>
                    <a:pt x="12522" y="669"/>
                    <a:pt x="13635" y="669"/>
                  </a:cubicBezTo>
                  <a:cubicBezTo>
                    <a:pt x="13914" y="669"/>
                    <a:pt x="14208" y="746"/>
                    <a:pt x="14525" y="941"/>
                  </a:cubicBezTo>
                  <a:cubicBezTo>
                    <a:pt x="15534" y="1557"/>
                    <a:pt x="15218" y="2976"/>
                    <a:pt x="16055" y="3728"/>
                  </a:cubicBezTo>
                  <a:cubicBezTo>
                    <a:pt x="16774" y="4380"/>
                    <a:pt x="17793" y="4311"/>
                    <a:pt x="18644" y="4559"/>
                  </a:cubicBezTo>
                  <a:cubicBezTo>
                    <a:pt x="20569" y="5119"/>
                    <a:pt x="19915" y="6783"/>
                    <a:pt x="20089" y="8383"/>
                  </a:cubicBezTo>
                  <a:cubicBezTo>
                    <a:pt x="20188" y="9299"/>
                    <a:pt x="20667" y="9847"/>
                    <a:pt x="21295" y="10399"/>
                  </a:cubicBezTo>
                  <a:cubicBezTo>
                    <a:pt x="22273" y="11256"/>
                    <a:pt x="23105" y="12433"/>
                    <a:pt x="22296" y="13822"/>
                  </a:cubicBezTo>
                  <a:cubicBezTo>
                    <a:pt x="21968" y="14387"/>
                    <a:pt x="21443" y="14795"/>
                    <a:pt x="21148" y="15388"/>
                  </a:cubicBezTo>
                  <a:cubicBezTo>
                    <a:pt x="20517" y="16654"/>
                    <a:pt x="21560" y="17487"/>
                    <a:pt x="21620" y="18745"/>
                  </a:cubicBezTo>
                  <a:cubicBezTo>
                    <a:pt x="21739" y="21263"/>
                    <a:pt x="19498" y="20082"/>
                    <a:pt x="18427" y="21111"/>
                  </a:cubicBezTo>
                  <a:cubicBezTo>
                    <a:pt x="17825" y="21689"/>
                    <a:pt x="17717" y="22564"/>
                    <a:pt x="17126" y="22564"/>
                  </a:cubicBezTo>
                  <a:cubicBezTo>
                    <a:pt x="16867" y="22564"/>
                    <a:pt x="16517" y="22397"/>
                    <a:pt x="15992" y="21964"/>
                  </a:cubicBezTo>
                  <a:cubicBezTo>
                    <a:pt x="15750" y="21765"/>
                    <a:pt x="15472" y="21705"/>
                    <a:pt x="15183" y="21705"/>
                  </a:cubicBezTo>
                  <a:cubicBezTo>
                    <a:pt x="14923" y="21705"/>
                    <a:pt x="14654" y="21753"/>
                    <a:pt x="14394" y="21791"/>
                  </a:cubicBezTo>
                  <a:cubicBezTo>
                    <a:pt x="14360" y="21797"/>
                    <a:pt x="14327" y="21799"/>
                    <a:pt x="14296" y="21799"/>
                  </a:cubicBezTo>
                  <a:cubicBezTo>
                    <a:pt x="13284" y="21799"/>
                    <a:pt x="14269" y="18891"/>
                    <a:pt x="13374" y="18187"/>
                  </a:cubicBezTo>
                  <a:cubicBezTo>
                    <a:pt x="13102" y="17974"/>
                    <a:pt x="12798" y="17918"/>
                    <a:pt x="12482" y="17918"/>
                  </a:cubicBezTo>
                  <a:cubicBezTo>
                    <a:pt x="12139" y="17918"/>
                    <a:pt x="11781" y="17984"/>
                    <a:pt x="11436" y="17984"/>
                  </a:cubicBezTo>
                  <a:cubicBezTo>
                    <a:pt x="11154" y="17984"/>
                    <a:pt x="10879" y="17940"/>
                    <a:pt x="10628" y="17780"/>
                  </a:cubicBezTo>
                  <a:cubicBezTo>
                    <a:pt x="9879" y="17304"/>
                    <a:pt x="9800" y="16124"/>
                    <a:pt x="8894" y="15859"/>
                  </a:cubicBezTo>
                  <a:cubicBezTo>
                    <a:pt x="8766" y="15821"/>
                    <a:pt x="8639" y="15805"/>
                    <a:pt x="8513" y="15805"/>
                  </a:cubicBezTo>
                  <a:cubicBezTo>
                    <a:pt x="7764" y="15805"/>
                    <a:pt x="7047" y="16379"/>
                    <a:pt x="6330" y="16379"/>
                  </a:cubicBezTo>
                  <a:cubicBezTo>
                    <a:pt x="6058" y="16379"/>
                    <a:pt x="5787" y="16297"/>
                    <a:pt x="5514" y="16071"/>
                  </a:cubicBezTo>
                  <a:cubicBezTo>
                    <a:pt x="4825" y="15501"/>
                    <a:pt x="4697" y="14378"/>
                    <a:pt x="3973" y="13834"/>
                  </a:cubicBezTo>
                  <a:cubicBezTo>
                    <a:pt x="3659" y="13599"/>
                    <a:pt x="3344" y="13550"/>
                    <a:pt x="2975" y="13486"/>
                  </a:cubicBezTo>
                  <a:cubicBezTo>
                    <a:pt x="2397" y="13382"/>
                    <a:pt x="1812" y="13473"/>
                    <a:pt x="1297" y="13076"/>
                  </a:cubicBezTo>
                  <a:cubicBezTo>
                    <a:pt x="644" y="12574"/>
                    <a:pt x="138" y="11766"/>
                    <a:pt x="403" y="10836"/>
                  </a:cubicBezTo>
                  <a:cubicBezTo>
                    <a:pt x="765" y="9561"/>
                    <a:pt x="2045" y="9541"/>
                    <a:pt x="1914" y="8033"/>
                  </a:cubicBezTo>
                  <a:cubicBezTo>
                    <a:pt x="1845" y="7245"/>
                    <a:pt x="1516" y="6548"/>
                    <a:pt x="1661" y="5730"/>
                  </a:cubicBezTo>
                  <a:cubicBezTo>
                    <a:pt x="1905" y="4372"/>
                    <a:pt x="2779" y="3822"/>
                    <a:pt x="3948" y="3717"/>
                  </a:cubicBezTo>
                  <a:cubicBezTo>
                    <a:pt x="4641" y="3654"/>
                    <a:pt x="5167" y="3585"/>
                    <a:pt x="5637" y="2962"/>
                  </a:cubicBezTo>
                  <a:cubicBezTo>
                    <a:pt x="6267" y="2128"/>
                    <a:pt x="6550" y="391"/>
                    <a:pt x="7595" y="391"/>
                  </a:cubicBezTo>
                  <a:close/>
                  <a:moveTo>
                    <a:pt x="7546" y="1"/>
                  </a:moveTo>
                  <a:cubicBezTo>
                    <a:pt x="7264" y="1"/>
                    <a:pt x="6981" y="103"/>
                    <a:pt x="6707" y="356"/>
                  </a:cubicBezTo>
                  <a:cubicBezTo>
                    <a:pt x="5656" y="1329"/>
                    <a:pt x="5883" y="2963"/>
                    <a:pt x="4288" y="3331"/>
                  </a:cubicBezTo>
                  <a:cubicBezTo>
                    <a:pt x="3196" y="3586"/>
                    <a:pt x="2387" y="3406"/>
                    <a:pt x="1711" y="4637"/>
                  </a:cubicBezTo>
                  <a:cubicBezTo>
                    <a:pt x="869" y="6177"/>
                    <a:pt x="2092" y="7965"/>
                    <a:pt x="1161" y="9365"/>
                  </a:cubicBezTo>
                  <a:cubicBezTo>
                    <a:pt x="887" y="9772"/>
                    <a:pt x="446" y="9955"/>
                    <a:pt x="228" y="10439"/>
                  </a:cubicBezTo>
                  <a:cubicBezTo>
                    <a:pt x="9" y="10918"/>
                    <a:pt x="0" y="11490"/>
                    <a:pt x="140" y="11995"/>
                  </a:cubicBezTo>
                  <a:cubicBezTo>
                    <a:pt x="453" y="13125"/>
                    <a:pt x="1429" y="13639"/>
                    <a:pt x="2414" y="13769"/>
                  </a:cubicBezTo>
                  <a:cubicBezTo>
                    <a:pt x="3250" y="13880"/>
                    <a:pt x="3838" y="13953"/>
                    <a:pt x="4348" y="14788"/>
                  </a:cubicBezTo>
                  <a:cubicBezTo>
                    <a:pt x="4519" y="15069"/>
                    <a:pt x="4650" y="15378"/>
                    <a:pt x="4817" y="15658"/>
                  </a:cubicBezTo>
                  <a:cubicBezTo>
                    <a:pt x="5058" y="16062"/>
                    <a:pt x="5337" y="16449"/>
                    <a:pt x="5761" y="16618"/>
                  </a:cubicBezTo>
                  <a:cubicBezTo>
                    <a:pt x="5927" y="16685"/>
                    <a:pt x="6095" y="16712"/>
                    <a:pt x="6263" y="16712"/>
                  </a:cubicBezTo>
                  <a:cubicBezTo>
                    <a:pt x="6549" y="16712"/>
                    <a:pt x="6835" y="16634"/>
                    <a:pt x="7114" y="16544"/>
                  </a:cubicBezTo>
                  <a:cubicBezTo>
                    <a:pt x="7439" y="16440"/>
                    <a:pt x="7758" y="16265"/>
                    <a:pt x="8092" y="16199"/>
                  </a:cubicBezTo>
                  <a:cubicBezTo>
                    <a:pt x="8197" y="16178"/>
                    <a:pt x="8295" y="16168"/>
                    <a:pt x="8387" y="16168"/>
                  </a:cubicBezTo>
                  <a:cubicBezTo>
                    <a:pt x="9026" y="16168"/>
                    <a:pt x="9376" y="16646"/>
                    <a:pt x="9791" y="17215"/>
                  </a:cubicBezTo>
                  <a:cubicBezTo>
                    <a:pt x="10097" y="17635"/>
                    <a:pt x="10274" y="18001"/>
                    <a:pt x="10770" y="18188"/>
                  </a:cubicBezTo>
                  <a:cubicBezTo>
                    <a:pt x="10956" y="18260"/>
                    <a:pt x="11150" y="18282"/>
                    <a:pt x="11347" y="18282"/>
                  </a:cubicBezTo>
                  <a:cubicBezTo>
                    <a:pt x="11661" y="18282"/>
                    <a:pt x="11982" y="18226"/>
                    <a:pt x="12285" y="18226"/>
                  </a:cubicBezTo>
                  <a:cubicBezTo>
                    <a:pt x="12365" y="18226"/>
                    <a:pt x="12445" y="18230"/>
                    <a:pt x="12522" y="18240"/>
                  </a:cubicBezTo>
                  <a:cubicBezTo>
                    <a:pt x="13543" y="18371"/>
                    <a:pt x="13578" y="19370"/>
                    <a:pt x="13601" y="19636"/>
                  </a:cubicBezTo>
                  <a:cubicBezTo>
                    <a:pt x="13686" y="20604"/>
                    <a:pt x="13113" y="22081"/>
                    <a:pt x="14320" y="22112"/>
                  </a:cubicBezTo>
                  <a:cubicBezTo>
                    <a:pt x="15094" y="22130"/>
                    <a:pt x="15705" y="22146"/>
                    <a:pt x="16385" y="22537"/>
                  </a:cubicBezTo>
                  <a:cubicBezTo>
                    <a:pt x="16558" y="22635"/>
                    <a:pt x="16715" y="22815"/>
                    <a:pt x="16917" y="22851"/>
                  </a:cubicBezTo>
                  <a:cubicBezTo>
                    <a:pt x="16970" y="22859"/>
                    <a:pt x="17019" y="22864"/>
                    <a:pt x="17066" y="22864"/>
                  </a:cubicBezTo>
                  <a:cubicBezTo>
                    <a:pt x="17456" y="22864"/>
                    <a:pt x="17685" y="22578"/>
                    <a:pt x="17968" y="22284"/>
                  </a:cubicBezTo>
                  <a:cubicBezTo>
                    <a:pt x="18338" y="21907"/>
                    <a:pt x="18633" y="21330"/>
                    <a:pt x="19129" y="21098"/>
                  </a:cubicBezTo>
                  <a:cubicBezTo>
                    <a:pt x="19487" y="20934"/>
                    <a:pt x="19993" y="21035"/>
                    <a:pt x="20378" y="20964"/>
                  </a:cubicBezTo>
                  <a:cubicBezTo>
                    <a:pt x="20819" y="20887"/>
                    <a:pt x="21228" y="20726"/>
                    <a:pt x="21522" y="20339"/>
                  </a:cubicBezTo>
                  <a:cubicBezTo>
                    <a:pt x="22074" y="19613"/>
                    <a:pt x="22010" y="18552"/>
                    <a:pt x="21712" y="17722"/>
                  </a:cubicBezTo>
                  <a:cubicBezTo>
                    <a:pt x="21443" y="16966"/>
                    <a:pt x="21110" y="16433"/>
                    <a:pt x="21424" y="15566"/>
                  </a:cubicBezTo>
                  <a:cubicBezTo>
                    <a:pt x="21560" y="15198"/>
                    <a:pt x="21931" y="14869"/>
                    <a:pt x="22163" y="14567"/>
                  </a:cubicBezTo>
                  <a:cubicBezTo>
                    <a:pt x="22501" y="14124"/>
                    <a:pt x="22802" y="13694"/>
                    <a:pt x="22912" y="13112"/>
                  </a:cubicBezTo>
                  <a:cubicBezTo>
                    <a:pt x="23147" y="11884"/>
                    <a:pt x="22524" y="11024"/>
                    <a:pt x="21711" y="10308"/>
                  </a:cubicBezTo>
                  <a:cubicBezTo>
                    <a:pt x="20851" y="9555"/>
                    <a:pt x="20366" y="8979"/>
                    <a:pt x="20401" y="7665"/>
                  </a:cubicBezTo>
                  <a:cubicBezTo>
                    <a:pt x="20420" y="7000"/>
                    <a:pt x="20547" y="6329"/>
                    <a:pt x="20369" y="5678"/>
                  </a:cubicBezTo>
                  <a:cubicBezTo>
                    <a:pt x="20099" y="4704"/>
                    <a:pt x="19305" y="4349"/>
                    <a:pt x="18473" y="4161"/>
                  </a:cubicBezTo>
                  <a:cubicBezTo>
                    <a:pt x="17957" y="4047"/>
                    <a:pt x="17423" y="4012"/>
                    <a:pt x="16922" y="3829"/>
                  </a:cubicBezTo>
                  <a:cubicBezTo>
                    <a:pt x="15842" y="3441"/>
                    <a:pt x="15887" y="2508"/>
                    <a:pt x="15474" y="1537"/>
                  </a:cubicBezTo>
                  <a:cubicBezTo>
                    <a:pt x="15127" y="728"/>
                    <a:pt x="14381" y="336"/>
                    <a:pt x="13606" y="336"/>
                  </a:cubicBezTo>
                  <a:cubicBezTo>
                    <a:pt x="13509" y="336"/>
                    <a:pt x="13411" y="342"/>
                    <a:pt x="13313" y="354"/>
                  </a:cubicBezTo>
                  <a:cubicBezTo>
                    <a:pt x="12586" y="446"/>
                    <a:pt x="12085" y="872"/>
                    <a:pt x="11441" y="1182"/>
                  </a:cubicBezTo>
                  <a:cubicBezTo>
                    <a:pt x="11065" y="1365"/>
                    <a:pt x="10758" y="1445"/>
                    <a:pt x="10485" y="1445"/>
                  </a:cubicBezTo>
                  <a:cubicBezTo>
                    <a:pt x="9909" y="1445"/>
                    <a:pt x="9483" y="1090"/>
                    <a:pt x="8875" y="603"/>
                  </a:cubicBezTo>
                  <a:cubicBezTo>
                    <a:pt x="8459" y="269"/>
                    <a:pt x="8003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767652" y="3009083"/>
              <a:ext cx="1423576" cy="1468750"/>
            </a:xfrm>
            <a:custGeom>
              <a:avLst/>
              <a:gdLst/>
              <a:ahLst/>
              <a:cxnLst/>
              <a:rect l="l" t="t" r="r" b="b"/>
              <a:pathLst>
                <a:path w="21492" h="22174" extrusionOk="0">
                  <a:moveTo>
                    <a:pt x="5979" y="1"/>
                  </a:moveTo>
                  <a:cubicBezTo>
                    <a:pt x="4934" y="1"/>
                    <a:pt x="4651" y="1738"/>
                    <a:pt x="4021" y="2572"/>
                  </a:cubicBezTo>
                  <a:cubicBezTo>
                    <a:pt x="3553" y="3195"/>
                    <a:pt x="3025" y="3264"/>
                    <a:pt x="2332" y="3327"/>
                  </a:cubicBezTo>
                  <a:cubicBezTo>
                    <a:pt x="1163" y="3432"/>
                    <a:pt x="289" y="3982"/>
                    <a:pt x="45" y="5340"/>
                  </a:cubicBezTo>
                  <a:cubicBezTo>
                    <a:pt x="8" y="5561"/>
                    <a:pt x="0" y="5787"/>
                    <a:pt x="22" y="6011"/>
                  </a:cubicBezTo>
                  <a:cubicBezTo>
                    <a:pt x="437" y="5905"/>
                    <a:pt x="874" y="5877"/>
                    <a:pt x="1296" y="5830"/>
                  </a:cubicBezTo>
                  <a:cubicBezTo>
                    <a:pt x="1646" y="5789"/>
                    <a:pt x="1999" y="5738"/>
                    <a:pt x="2332" y="5607"/>
                  </a:cubicBezTo>
                  <a:cubicBezTo>
                    <a:pt x="2735" y="5450"/>
                    <a:pt x="3022" y="5163"/>
                    <a:pt x="3290" y="4803"/>
                  </a:cubicBezTo>
                  <a:cubicBezTo>
                    <a:pt x="3826" y="4084"/>
                    <a:pt x="4280" y="3203"/>
                    <a:pt x="4979" y="2657"/>
                  </a:cubicBezTo>
                  <a:cubicBezTo>
                    <a:pt x="5142" y="2529"/>
                    <a:pt x="5322" y="2481"/>
                    <a:pt x="5508" y="2481"/>
                  </a:cubicBezTo>
                  <a:cubicBezTo>
                    <a:pt x="5886" y="2481"/>
                    <a:pt x="6289" y="2679"/>
                    <a:pt x="6631" y="2802"/>
                  </a:cubicBezTo>
                  <a:cubicBezTo>
                    <a:pt x="6981" y="2929"/>
                    <a:pt x="7327" y="3086"/>
                    <a:pt x="7699" y="3086"/>
                  </a:cubicBezTo>
                  <a:cubicBezTo>
                    <a:pt x="7723" y="3086"/>
                    <a:pt x="7746" y="3085"/>
                    <a:pt x="7769" y="3084"/>
                  </a:cubicBezTo>
                  <a:cubicBezTo>
                    <a:pt x="8228" y="3061"/>
                    <a:pt x="8599" y="2844"/>
                    <a:pt x="8974" y="2569"/>
                  </a:cubicBezTo>
                  <a:cubicBezTo>
                    <a:pt x="9412" y="2250"/>
                    <a:pt x="9890" y="1880"/>
                    <a:pt x="10403" y="1880"/>
                  </a:cubicBezTo>
                  <a:cubicBezTo>
                    <a:pt x="10570" y="1880"/>
                    <a:pt x="10741" y="1919"/>
                    <a:pt x="10915" y="2013"/>
                  </a:cubicBezTo>
                  <a:cubicBezTo>
                    <a:pt x="11437" y="2290"/>
                    <a:pt x="11732" y="2913"/>
                    <a:pt x="12029" y="3430"/>
                  </a:cubicBezTo>
                  <a:cubicBezTo>
                    <a:pt x="12364" y="4011"/>
                    <a:pt x="12702" y="4432"/>
                    <a:pt x="13323" y="4596"/>
                  </a:cubicBezTo>
                  <a:cubicBezTo>
                    <a:pt x="13959" y="4764"/>
                    <a:pt x="14621" y="4770"/>
                    <a:pt x="15267" y="4867"/>
                  </a:cubicBezTo>
                  <a:cubicBezTo>
                    <a:pt x="15830" y="4951"/>
                    <a:pt x="16459" y="5085"/>
                    <a:pt x="16884" y="5542"/>
                  </a:cubicBezTo>
                  <a:cubicBezTo>
                    <a:pt x="17527" y="6234"/>
                    <a:pt x="17120" y="7058"/>
                    <a:pt x="17004" y="7881"/>
                  </a:cubicBezTo>
                  <a:cubicBezTo>
                    <a:pt x="16873" y="8807"/>
                    <a:pt x="17458" y="9664"/>
                    <a:pt x="18033" y="10262"/>
                  </a:cubicBezTo>
                  <a:cubicBezTo>
                    <a:pt x="18523" y="10774"/>
                    <a:pt x="19193" y="11076"/>
                    <a:pt x="19589" y="11698"/>
                  </a:cubicBezTo>
                  <a:cubicBezTo>
                    <a:pt x="20004" y="12351"/>
                    <a:pt x="19696" y="13073"/>
                    <a:pt x="19239" y="13570"/>
                  </a:cubicBezTo>
                  <a:cubicBezTo>
                    <a:pt x="18796" y="14052"/>
                    <a:pt x="18193" y="14587"/>
                    <a:pt x="18085" y="15305"/>
                  </a:cubicBezTo>
                  <a:cubicBezTo>
                    <a:pt x="18011" y="15794"/>
                    <a:pt x="18102" y="16231"/>
                    <a:pt x="18293" y="16671"/>
                  </a:cubicBezTo>
                  <a:cubicBezTo>
                    <a:pt x="18454" y="17039"/>
                    <a:pt x="18671" y="17407"/>
                    <a:pt x="18749" y="17814"/>
                  </a:cubicBezTo>
                  <a:cubicBezTo>
                    <a:pt x="18878" y="18491"/>
                    <a:pt x="18644" y="19161"/>
                    <a:pt x="17981" y="19234"/>
                  </a:cubicBezTo>
                  <a:cubicBezTo>
                    <a:pt x="17485" y="19291"/>
                    <a:pt x="16828" y="19199"/>
                    <a:pt x="16423" y="19600"/>
                  </a:cubicBezTo>
                  <a:cubicBezTo>
                    <a:pt x="15922" y="20097"/>
                    <a:pt x="15623" y="20825"/>
                    <a:pt x="15202" y="21400"/>
                  </a:cubicBezTo>
                  <a:cubicBezTo>
                    <a:pt x="15077" y="21572"/>
                    <a:pt x="14933" y="21730"/>
                    <a:pt x="14774" y="21873"/>
                  </a:cubicBezTo>
                  <a:cubicBezTo>
                    <a:pt x="15089" y="22085"/>
                    <a:pt x="15324" y="22173"/>
                    <a:pt x="15511" y="22173"/>
                  </a:cubicBezTo>
                  <a:cubicBezTo>
                    <a:pt x="16101" y="22173"/>
                    <a:pt x="16210" y="21300"/>
                    <a:pt x="16812" y="20722"/>
                  </a:cubicBezTo>
                  <a:cubicBezTo>
                    <a:pt x="17885" y="19693"/>
                    <a:pt x="20125" y="20875"/>
                    <a:pt x="20005" y="18356"/>
                  </a:cubicBezTo>
                  <a:cubicBezTo>
                    <a:pt x="19945" y="17098"/>
                    <a:pt x="18904" y="16266"/>
                    <a:pt x="19535" y="14999"/>
                  </a:cubicBezTo>
                  <a:cubicBezTo>
                    <a:pt x="19830" y="14407"/>
                    <a:pt x="20355" y="13999"/>
                    <a:pt x="20681" y="13434"/>
                  </a:cubicBezTo>
                  <a:cubicBezTo>
                    <a:pt x="21492" y="12043"/>
                    <a:pt x="20658" y="10867"/>
                    <a:pt x="19681" y="10010"/>
                  </a:cubicBezTo>
                  <a:cubicBezTo>
                    <a:pt x="19052" y="9458"/>
                    <a:pt x="18574" y="8911"/>
                    <a:pt x="18474" y="7993"/>
                  </a:cubicBezTo>
                  <a:cubicBezTo>
                    <a:pt x="18300" y="6395"/>
                    <a:pt x="18955" y="4730"/>
                    <a:pt x="17031" y="4171"/>
                  </a:cubicBezTo>
                  <a:cubicBezTo>
                    <a:pt x="16178" y="3921"/>
                    <a:pt x="15159" y="3991"/>
                    <a:pt x="14440" y="3340"/>
                  </a:cubicBezTo>
                  <a:cubicBezTo>
                    <a:pt x="13605" y="2588"/>
                    <a:pt x="13920" y="1169"/>
                    <a:pt x="12911" y="551"/>
                  </a:cubicBezTo>
                  <a:cubicBezTo>
                    <a:pt x="12594" y="357"/>
                    <a:pt x="12301" y="280"/>
                    <a:pt x="12022" y="280"/>
                  </a:cubicBezTo>
                  <a:cubicBezTo>
                    <a:pt x="10908" y="280"/>
                    <a:pt x="10031" y="1516"/>
                    <a:pt x="8882" y="1516"/>
                  </a:cubicBezTo>
                  <a:cubicBezTo>
                    <a:pt x="8856" y="1516"/>
                    <a:pt x="8831" y="1515"/>
                    <a:pt x="8805" y="1514"/>
                  </a:cubicBezTo>
                  <a:cubicBezTo>
                    <a:pt x="7909" y="1469"/>
                    <a:pt x="7393" y="600"/>
                    <a:pt x="6648" y="198"/>
                  </a:cubicBezTo>
                  <a:cubicBezTo>
                    <a:pt x="6394" y="61"/>
                    <a:pt x="6173" y="1"/>
                    <a:pt x="5979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891317" y="3175537"/>
              <a:ext cx="1102921" cy="1157235"/>
            </a:xfrm>
            <a:custGeom>
              <a:avLst/>
              <a:gdLst/>
              <a:ahLst/>
              <a:cxnLst/>
              <a:rect l="l" t="t" r="r" b="b"/>
              <a:pathLst>
                <a:path w="16651" h="17471" extrusionOk="0">
                  <a:moveTo>
                    <a:pt x="6968" y="0"/>
                  </a:moveTo>
                  <a:cubicBezTo>
                    <a:pt x="5805" y="0"/>
                    <a:pt x="4635" y="300"/>
                    <a:pt x="3526" y="970"/>
                  </a:cubicBezTo>
                  <a:cubicBezTo>
                    <a:pt x="1830" y="1998"/>
                    <a:pt x="1" y="4240"/>
                    <a:pt x="283" y="6563"/>
                  </a:cubicBezTo>
                  <a:cubicBezTo>
                    <a:pt x="596" y="9162"/>
                    <a:pt x="3132" y="10232"/>
                    <a:pt x="5096" y="10833"/>
                  </a:cubicBezTo>
                  <a:cubicBezTo>
                    <a:pt x="6732" y="11335"/>
                    <a:pt x="8463" y="11728"/>
                    <a:pt x="9816" y="12943"/>
                  </a:cubicBezTo>
                  <a:cubicBezTo>
                    <a:pt x="10306" y="13388"/>
                    <a:pt x="10723" y="13907"/>
                    <a:pt x="11051" y="14482"/>
                  </a:cubicBezTo>
                  <a:cubicBezTo>
                    <a:pt x="11579" y="15406"/>
                    <a:pt x="11960" y="17470"/>
                    <a:pt x="13146" y="17470"/>
                  </a:cubicBezTo>
                  <a:cubicBezTo>
                    <a:pt x="13242" y="17470"/>
                    <a:pt x="13342" y="17457"/>
                    <a:pt x="13449" y="17429"/>
                  </a:cubicBezTo>
                  <a:cubicBezTo>
                    <a:pt x="15660" y="16711"/>
                    <a:pt x="16540" y="13668"/>
                    <a:pt x="16594" y="11352"/>
                  </a:cubicBezTo>
                  <a:cubicBezTo>
                    <a:pt x="16650" y="8869"/>
                    <a:pt x="15726" y="6431"/>
                    <a:pt x="14416" y="4457"/>
                  </a:cubicBezTo>
                  <a:cubicBezTo>
                    <a:pt x="12679" y="1839"/>
                    <a:pt x="9847" y="0"/>
                    <a:pt x="6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803950" y="3146922"/>
              <a:ext cx="1239105" cy="1202144"/>
            </a:xfrm>
            <a:custGeom>
              <a:avLst/>
              <a:gdLst/>
              <a:ahLst/>
              <a:cxnLst/>
              <a:rect l="l" t="t" r="r" b="b"/>
              <a:pathLst>
                <a:path w="18707" h="18149" extrusionOk="0">
                  <a:moveTo>
                    <a:pt x="8286" y="433"/>
                  </a:moveTo>
                  <a:cubicBezTo>
                    <a:pt x="11165" y="433"/>
                    <a:pt x="13997" y="2272"/>
                    <a:pt x="15735" y="4890"/>
                  </a:cubicBezTo>
                  <a:cubicBezTo>
                    <a:pt x="17045" y="6863"/>
                    <a:pt x="17971" y="9301"/>
                    <a:pt x="17915" y="11785"/>
                  </a:cubicBezTo>
                  <a:cubicBezTo>
                    <a:pt x="17860" y="14100"/>
                    <a:pt x="16980" y="17143"/>
                    <a:pt x="14769" y="17862"/>
                  </a:cubicBezTo>
                  <a:cubicBezTo>
                    <a:pt x="14663" y="17891"/>
                    <a:pt x="14562" y="17904"/>
                    <a:pt x="14467" y="17904"/>
                  </a:cubicBezTo>
                  <a:cubicBezTo>
                    <a:pt x="13280" y="17904"/>
                    <a:pt x="12899" y="15840"/>
                    <a:pt x="12371" y="14914"/>
                  </a:cubicBezTo>
                  <a:cubicBezTo>
                    <a:pt x="12043" y="14340"/>
                    <a:pt x="11626" y="13821"/>
                    <a:pt x="11136" y="13377"/>
                  </a:cubicBezTo>
                  <a:cubicBezTo>
                    <a:pt x="9783" y="12160"/>
                    <a:pt x="8052" y="11768"/>
                    <a:pt x="6415" y="11265"/>
                  </a:cubicBezTo>
                  <a:cubicBezTo>
                    <a:pt x="4453" y="10664"/>
                    <a:pt x="1916" y="9594"/>
                    <a:pt x="1603" y="6995"/>
                  </a:cubicBezTo>
                  <a:cubicBezTo>
                    <a:pt x="1320" y="4672"/>
                    <a:pt x="3149" y="2430"/>
                    <a:pt x="4845" y="1402"/>
                  </a:cubicBezTo>
                  <a:cubicBezTo>
                    <a:pt x="5953" y="733"/>
                    <a:pt x="7124" y="433"/>
                    <a:pt x="8286" y="433"/>
                  </a:cubicBezTo>
                  <a:close/>
                  <a:moveTo>
                    <a:pt x="8396" y="1"/>
                  </a:moveTo>
                  <a:cubicBezTo>
                    <a:pt x="5900" y="1"/>
                    <a:pt x="3445" y="1221"/>
                    <a:pt x="2046" y="3644"/>
                  </a:cubicBezTo>
                  <a:cubicBezTo>
                    <a:pt x="0" y="7196"/>
                    <a:pt x="2122" y="10231"/>
                    <a:pt x="5331" y="11390"/>
                  </a:cubicBezTo>
                  <a:cubicBezTo>
                    <a:pt x="7766" y="12268"/>
                    <a:pt x="10482" y="12566"/>
                    <a:pt x="12018" y="15144"/>
                  </a:cubicBezTo>
                  <a:cubicBezTo>
                    <a:pt x="12619" y="16156"/>
                    <a:pt x="12953" y="18148"/>
                    <a:pt x="14427" y="18148"/>
                  </a:cubicBezTo>
                  <a:cubicBezTo>
                    <a:pt x="14592" y="18148"/>
                    <a:pt x="14771" y="18123"/>
                    <a:pt x="14966" y="18069"/>
                  </a:cubicBezTo>
                  <a:cubicBezTo>
                    <a:pt x="18224" y="17240"/>
                    <a:pt x="18707" y="11706"/>
                    <a:pt x="17938" y="8796"/>
                  </a:cubicBezTo>
                  <a:cubicBezTo>
                    <a:pt x="16917" y="4939"/>
                    <a:pt x="14244" y="1456"/>
                    <a:pt x="10689" y="350"/>
                  </a:cubicBezTo>
                  <a:cubicBezTo>
                    <a:pt x="9941" y="117"/>
                    <a:pt x="9166" y="1"/>
                    <a:pt x="8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1043994" y="3175537"/>
              <a:ext cx="950309" cy="1154851"/>
            </a:xfrm>
            <a:custGeom>
              <a:avLst/>
              <a:gdLst/>
              <a:ahLst/>
              <a:cxnLst/>
              <a:rect l="l" t="t" r="r" b="b"/>
              <a:pathLst>
                <a:path w="14347" h="17435" extrusionOk="0">
                  <a:moveTo>
                    <a:pt x="4663" y="1"/>
                  </a:moveTo>
                  <a:cubicBezTo>
                    <a:pt x="3500" y="1"/>
                    <a:pt x="2330" y="301"/>
                    <a:pt x="1221" y="970"/>
                  </a:cubicBezTo>
                  <a:cubicBezTo>
                    <a:pt x="781" y="1239"/>
                    <a:pt x="373" y="1556"/>
                    <a:pt x="0" y="1912"/>
                  </a:cubicBezTo>
                  <a:cubicBezTo>
                    <a:pt x="628" y="1833"/>
                    <a:pt x="1257" y="1782"/>
                    <a:pt x="1890" y="1782"/>
                  </a:cubicBezTo>
                  <a:cubicBezTo>
                    <a:pt x="1938" y="1782"/>
                    <a:pt x="1986" y="1782"/>
                    <a:pt x="2035" y="1783"/>
                  </a:cubicBezTo>
                  <a:cubicBezTo>
                    <a:pt x="5600" y="1824"/>
                    <a:pt x="9223" y="3394"/>
                    <a:pt x="11371" y="6658"/>
                  </a:cubicBezTo>
                  <a:cubicBezTo>
                    <a:pt x="12522" y="8407"/>
                    <a:pt x="13131" y="10445"/>
                    <a:pt x="12885" y="12621"/>
                  </a:cubicBezTo>
                  <a:cubicBezTo>
                    <a:pt x="12689" y="14367"/>
                    <a:pt x="12028" y="16000"/>
                    <a:pt x="11122" y="17435"/>
                  </a:cubicBezTo>
                  <a:cubicBezTo>
                    <a:pt x="11129" y="17432"/>
                    <a:pt x="11137" y="17432"/>
                    <a:pt x="11145" y="17429"/>
                  </a:cubicBezTo>
                  <a:cubicBezTo>
                    <a:pt x="13356" y="16711"/>
                    <a:pt x="14236" y="13668"/>
                    <a:pt x="14289" y="11352"/>
                  </a:cubicBezTo>
                  <a:cubicBezTo>
                    <a:pt x="14347" y="8869"/>
                    <a:pt x="13421" y="6431"/>
                    <a:pt x="12111" y="4457"/>
                  </a:cubicBezTo>
                  <a:cubicBezTo>
                    <a:pt x="10374" y="1839"/>
                    <a:pt x="7541" y="1"/>
                    <a:pt x="4663" y="1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889727" y="3240383"/>
              <a:ext cx="1046420" cy="999723"/>
            </a:xfrm>
            <a:custGeom>
              <a:avLst/>
              <a:gdLst/>
              <a:ahLst/>
              <a:cxnLst/>
              <a:rect l="l" t="t" r="r" b="b"/>
              <a:pathLst>
                <a:path w="15798" h="15093" extrusionOk="0">
                  <a:moveTo>
                    <a:pt x="6083" y="0"/>
                  </a:moveTo>
                  <a:cubicBezTo>
                    <a:pt x="5062" y="0"/>
                    <a:pt x="4058" y="249"/>
                    <a:pt x="3143" y="820"/>
                  </a:cubicBezTo>
                  <a:cubicBezTo>
                    <a:pt x="1457" y="1872"/>
                    <a:pt x="0" y="4524"/>
                    <a:pt x="1079" y="6642"/>
                  </a:cubicBezTo>
                  <a:cubicBezTo>
                    <a:pt x="1983" y="8422"/>
                    <a:pt x="4562" y="8735"/>
                    <a:pt x="6182" y="9148"/>
                  </a:cubicBezTo>
                  <a:cubicBezTo>
                    <a:pt x="8892" y="9839"/>
                    <a:pt x="11369" y="11176"/>
                    <a:pt x="12159" y="14361"/>
                  </a:cubicBezTo>
                  <a:cubicBezTo>
                    <a:pt x="12297" y="14865"/>
                    <a:pt x="12588" y="15092"/>
                    <a:pt x="12943" y="15092"/>
                  </a:cubicBezTo>
                  <a:cubicBezTo>
                    <a:pt x="14056" y="15092"/>
                    <a:pt x="15798" y="12852"/>
                    <a:pt x="15401" y="9878"/>
                  </a:cubicBezTo>
                  <a:cubicBezTo>
                    <a:pt x="15106" y="7670"/>
                    <a:pt x="14512" y="5495"/>
                    <a:pt x="13197" y="3813"/>
                  </a:cubicBezTo>
                  <a:cubicBezTo>
                    <a:pt x="11543" y="1700"/>
                    <a:pt x="8752" y="0"/>
                    <a:pt x="6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841904" y="3218525"/>
              <a:ext cx="1094177" cy="1044035"/>
            </a:xfrm>
            <a:custGeom>
              <a:avLst/>
              <a:gdLst/>
              <a:ahLst/>
              <a:cxnLst/>
              <a:rect l="l" t="t" r="r" b="b"/>
              <a:pathLst>
                <a:path w="16519" h="15762" extrusionOk="0">
                  <a:moveTo>
                    <a:pt x="6805" y="330"/>
                  </a:moveTo>
                  <a:cubicBezTo>
                    <a:pt x="9473" y="330"/>
                    <a:pt x="12265" y="2030"/>
                    <a:pt x="13919" y="4144"/>
                  </a:cubicBezTo>
                  <a:cubicBezTo>
                    <a:pt x="15234" y="5825"/>
                    <a:pt x="15828" y="8000"/>
                    <a:pt x="16123" y="10208"/>
                  </a:cubicBezTo>
                  <a:cubicBezTo>
                    <a:pt x="16518" y="13182"/>
                    <a:pt x="14778" y="15422"/>
                    <a:pt x="13665" y="15422"/>
                  </a:cubicBezTo>
                  <a:cubicBezTo>
                    <a:pt x="13310" y="15422"/>
                    <a:pt x="13019" y="15195"/>
                    <a:pt x="12881" y="14691"/>
                  </a:cubicBezTo>
                  <a:cubicBezTo>
                    <a:pt x="12091" y="11506"/>
                    <a:pt x="9614" y="10171"/>
                    <a:pt x="6903" y="9478"/>
                  </a:cubicBezTo>
                  <a:cubicBezTo>
                    <a:pt x="5284" y="9065"/>
                    <a:pt x="2705" y="8752"/>
                    <a:pt x="1799" y="6972"/>
                  </a:cubicBezTo>
                  <a:cubicBezTo>
                    <a:pt x="722" y="4854"/>
                    <a:pt x="2179" y="2202"/>
                    <a:pt x="3865" y="1150"/>
                  </a:cubicBezTo>
                  <a:cubicBezTo>
                    <a:pt x="4780" y="579"/>
                    <a:pt x="5783" y="330"/>
                    <a:pt x="6805" y="330"/>
                  </a:cubicBezTo>
                  <a:close/>
                  <a:moveTo>
                    <a:pt x="6737" y="1"/>
                  </a:moveTo>
                  <a:cubicBezTo>
                    <a:pt x="5565" y="1"/>
                    <a:pt x="4415" y="302"/>
                    <a:pt x="3399" y="1010"/>
                  </a:cubicBezTo>
                  <a:cubicBezTo>
                    <a:pt x="1425" y="2387"/>
                    <a:pt x="1" y="6124"/>
                    <a:pt x="2195" y="8042"/>
                  </a:cubicBezTo>
                  <a:cubicBezTo>
                    <a:pt x="3622" y="9292"/>
                    <a:pt x="5659" y="9514"/>
                    <a:pt x="7366" y="9977"/>
                  </a:cubicBezTo>
                  <a:cubicBezTo>
                    <a:pt x="9870" y="10660"/>
                    <a:pt x="11607" y="12142"/>
                    <a:pt x="12632" y="14869"/>
                  </a:cubicBezTo>
                  <a:cubicBezTo>
                    <a:pt x="12878" y="15523"/>
                    <a:pt x="13264" y="15761"/>
                    <a:pt x="13677" y="15761"/>
                  </a:cubicBezTo>
                  <a:cubicBezTo>
                    <a:pt x="14119" y="15761"/>
                    <a:pt x="14592" y="15488"/>
                    <a:pt x="14955" y="15160"/>
                  </a:cubicBezTo>
                  <a:cubicBezTo>
                    <a:pt x="15970" y="14245"/>
                    <a:pt x="16417" y="12215"/>
                    <a:pt x="16443" y="10858"/>
                  </a:cubicBezTo>
                  <a:cubicBezTo>
                    <a:pt x="16511" y="7336"/>
                    <a:pt x="14868" y="4054"/>
                    <a:pt x="12287" y="2055"/>
                  </a:cubicBezTo>
                  <a:cubicBezTo>
                    <a:pt x="10735" y="853"/>
                    <a:pt x="8706" y="1"/>
                    <a:pt x="6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986566" y="3240383"/>
              <a:ext cx="948256" cy="998597"/>
            </a:xfrm>
            <a:custGeom>
              <a:avLst/>
              <a:gdLst/>
              <a:ahLst/>
              <a:cxnLst/>
              <a:rect l="l" t="t" r="r" b="b"/>
              <a:pathLst>
                <a:path w="14316" h="15076" extrusionOk="0">
                  <a:moveTo>
                    <a:pt x="4621" y="0"/>
                  </a:moveTo>
                  <a:cubicBezTo>
                    <a:pt x="3600" y="0"/>
                    <a:pt x="2596" y="249"/>
                    <a:pt x="1681" y="820"/>
                  </a:cubicBezTo>
                  <a:cubicBezTo>
                    <a:pt x="1049" y="1215"/>
                    <a:pt x="448" y="1835"/>
                    <a:pt x="1" y="2568"/>
                  </a:cubicBezTo>
                  <a:cubicBezTo>
                    <a:pt x="665" y="2411"/>
                    <a:pt x="1336" y="2289"/>
                    <a:pt x="2013" y="2205"/>
                  </a:cubicBezTo>
                  <a:cubicBezTo>
                    <a:pt x="2384" y="2159"/>
                    <a:pt x="2770" y="2106"/>
                    <a:pt x="3151" y="2106"/>
                  </a:cubicBezTo>
                  <a:cubicBezTo>
                    <a:pt x="3274" y="2106"/>
                    <a:pt x="3397" y="2112"/>
                    <a:pt x="3518" y="2125"/>
                  </a:cubicBezTo>
                  <a:cubicBezTo>
                    <a:pt x="5465" y="2333"/>
                    <a:pt x="7432" y="3328"/>
                    <a:pt x="8979" y="4626"/>
                  </a:cubicBezTo>
                  <a:cubicBezTo>
                    <a:pt x="10500" y="5899"/>
                    <a:pt x="11797" y="7625"/>
                    <a:pt x="12308" y="9694"/>
                  </a:cubicBezTo>
                  <a:cubicBezTo>
                    <a:pt x="12767" y="11553"/>
                    <a:pt x="12462" y="13434"/>
                    <a:pt x="11648" y="15075"/>
                  </a:cubicBezTo>
                  <a:cubicBezTo>
                    <a:pt x="12760" y="14871"/>
                    <a:pt x="14315" y="12706"/>
                    <a:pt x="13939" y="9878"/>
                  </a:cubicBezTo>
                  <a:cubicBezTo>
                    <a:pt x="13644" y="7670"/>
                    <a:pt x="13050" y="5493"/>
                    <a:pt x="11735" y="3813"/>
                  </a:cubicBezTo>
                  <a:cubicBezTo>
                    <a:pt x="10081" y="1700"/>
                    <a:pt x="7290" y="0"/>
                    <a:pt x="4621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1623638" y="3849435"/>
              <a:ext cx="230970" cy="225075"/>
            </a:xfrm>
            <a:custGeom>
              <a:avLst/>
              <a:gdLst/>
              <a:ahLst/>
              <a:cxnLst/>
              <a:rect l="l" t="t" r="r" b="b"/>
              <a:pathLst>
                <a:path w="3487" h="3398" extrusionOk="0">
                  <a:moveTo>
                    <a:pt x="1864" y="1"/>
                  </a:moveTo>
                  <a:cubicBezTo>
                    <a:pt x="1435" y="1"/>
                    <a:pt x="1017" y="215"/>
                    <a:pt x="770" y="623"/>
                  </a:cubicBezTo>
                  <a:cubicBezTo>
                    <a:pt x="1" y="1884"/>
                    <a:pt x="987" y="3397"/>
                    <a:pt x="2065" y="3397"/>
                  </a:cubicBezTo>
                  <a:cubicBezTo>
                    <a:pt x="2309" y="3397"/>
                    <a:pt x="2558" y="3319"/>
                    <a:pt x="2792" y="3143"/>
                  </a:cubicBezTo>
                  <a:cubicBezTo>
                    <a:pt x="3487" y="2623"/>
                    <a:pt x="3429" y="1135"/>
                    <a:pt x="2902" y="502"/>
                  </a:cubicBezTo>
                  <a:cubicBezTo>
                    <a:pt x="2620" y="164"/>
                    <a:pt x="2238" y="1"/>
                    <a:pt x="1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1595024" y="3829167"/>
              <a:ext cx="284159" cy="269719"/>
            </a:xfrm>
            <a:custGeom>
              <a:avLst/>
              <a:gdLst/>
              <a:ahLst/>
              <a:cxnLst/>
              <a:rect l="l" t="t" r="r" b="b"/>
              <a:pathLst>
                <a:path w="4290" h="4072" extrusionOk="0">
                  <a:moveTo>
                    <a:pt x="2296" y="307"/>
                  </a:moveTo>
                  <a:cubicBezTo>
                    <a:pt x="2670" y="307"/>
                    <a:pt x="3052" y="470"/>
                    <a:pt x="3334" y="808"/>
                  </a:cubicBezTo>
                  <a:cubicBezTo>
                    <a:pt x="3861" y="1441"/>
                    <a:pt x="3919" y="2929"/>
                    <a:pt x="3224" y="3449"/>
                  </a:cubicBezTo>
                  <a:cubicBezTo>
                    <a:pt x="2990" y="3625"/>
                    <a:pt x="2741" y="3703"/>
                    <a:pt x="2496" y="3703"/>
                  </a:cubicBezTo>
                  <a:cubicBezTo>
                    <a:pt x="1418" y="3703"/>
                    <a:pt x="433" y="2190"/>
                    <a:pt x="1200" y="929"/>
                  </a:cubicBezTo>
                  <a:cubicBezTo>
                    <a:pt x="1448" y="521"/>
                    <a:pt x="1867" y="307"/>
                    <a:pt x="2296" y="307"/>
                  </a:cubicBezTo>
                  <a:close/>
                  <a:moveTo>
                    <a:pt x="2397" y="1"/>
                  </a:moveTo>
                  <a:cubicBezTo>
                    <a:pt x="1883" y="1"/>
                    <a:pt x="1372" y="277"/>
                    <a:pt x="1033" y="788"/>
                  </a:cubicBezTo>
                  <a:cubicBezTo>
                    <a:pt x="1" y="1949"/>
                    <a:pt x="1281" y="4071"/>
                    <a:pt x="2613" y="4071"/>
                  </a:cubicBezTo>
                  <a:cubicBezTo>
                    <a:pt x="2922" y="4071"/>
                    <a:pt x="3233" y="3957"/>
                    <a:pt x="3519" y="3691"/>
                  </a:cubicBezTo>
                  <a:cubicBezTo>
                    <a:pt x="4290" y="2973"/>
                    <a:pt x="4229" y="1331"/>
                    <a:pt x="3559" y="558"/>
                  </a:cubicBezTo>
                  <a:cubicBezTo>
                    <a:pt x="3228" y="180"/>
                    <a:pt x="2811" y="1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1693254" y="3849502"/>
              <a:ext cx="161355" cy="223883"/>
            </a:xfrm>
            <a:custGeom>
              <a:avLst/>
              <a:gdLst/>
              <a:ahLst/>
              <a:cxnLst/>
              <a:rect l="l" t="t" r="r" b="b"/>
              <a:pathLst>
                <a:path w="2436" h="3380" extrusionOk="0">
                  <a:moveTo>
                    <a:pt x="816" y="1"/>
                  </a:moveTo>
                  <a:cubicBezTo>
                    <a:pt x="522" y="1"/>
                    <a:pt x="233" y="101"/>
                    <a:pt x="0" y="296"/>
                  </a:cubicBezTo>
                  <a:cubicBezTo>
                    <a:pt x="643" y="455"/>
                    <a:pt x="1210" y="911"/>
                    <a:pt x="1417" y="1638"/>
                  </a:cubicBezTo>
                  <a:cubicBezTo>
                    <a:pt x="1589" y="2245"/>
                    <a:pt x="1464" y="2847"/>
                    <a:pt x="1197" y="3379"/>
                  </a:cubicBezTo>
                  <a:cubicBezTo>
                    <a:pt x="1395" y="3346"/>
                    <a:pt x="1582" y="3264"/>
                    <a:pt x="1741" y="3142"/>
                  </a:cubicBezTo>
                  <a:cubicBezTo>
                    <a:pt x="2436" y="2622"/>
                    <a:pt x="2378" y="1134"/>
                    <a:pt x="1851" y="501"/>
                  </a:cubicBezTo>
                  <a:cubicBezTo>
                    <a:pt x="1569" y="163"/>
                    <a:pt x="1189" y="1"/>
                    <a:pt x="81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1180775" y="3441082"/>
              <a:ext cx="449885" cy="363114"/>
            </a:xfrm>
            <a:custGeom>
              <a:avLst/>
              <a:gdLst/>
              <a:ahLst/>
              <a:cxnLst/>
              <a:rect l="l" t="t" r="r" b="b"/>
              <a:pathLst>
                <a:path w="6792" h="5482" extrusionOk="0">
                  <a:moveTo>
                    <a:pt x="3127" y="1"/>
                  </a:moveTo>
                  <a:cubicBezTo>
                    <a:pt x="1628" y="1"/>
                    <a:pt x="1" y="1171"/>
                    <a:pt x="834" y="2944"/>
                  </a:cubicBezTo>
                  <a:cubicBezTo>
                    <a:pt x="1435" y="4226"/>
                    <a:pt x="2001" y="4890"/>
                    <a:pt x="3003" y="5290"/>
                  </a:cubicBezTo>
                  <a:cubicBezTo>
                    <a:pt x="3326" y="5418"/>
                    <a:pt x="3668" y="5481"/>
                    <a:pt x="4009" y="5481"/>
                  </a:cubicBezTo>
                  <a:cubicBezTo>
                    <a:pt x="5124" y="5481"/>
                    <a:pt x="6213" y="4799"/>
                    <a:pt x="6462" y="3467"/>
                  </a:cubicBezTo>
                  <a:cubicBezTo>
                    <a:pt x="6791" y="1719"/>
                    <a:pt x="5164" y="481"/>
                    <a:pt x="3846" y="98"/>
                  </a:cubicBezTo>
                  <a:cubicBezTo>
                    <a:pt x="3617" y="32"/>
                    <a:pt x="3374" y="1"/>
                    <a:pt x="3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1176668" y="3413064"/>
              <a:ext cx="476380" cy="416236"/>
            </a:xfrm>
            <a:custGeom>
              <a:avLst/>
              <a:gdLst/>
              <a:ahLst/>
              <a:cxnLst/>
              <a:rect l="l" t="t" r="r" b="b"/>
              <a:pathLst>
                <a:path w="7192" h="6284" extrusionOk="0">
                  <a:moveTo>
                    <a:pt x="3189" y="424"/>
                  </a:moveTo>
                  <a:cubicBezTo>
                    <a:pt x="3436" y="424"/>
                    <a:pt x="3679" y="455"/>
                    <a:pt x="3908" y="521"/>
                  </a:cubicBezTo>
                  <a:cubicBezTo>
                    <a:pt x="5226" y="904"/>
                    <a:pt x="6853" y="2142"/>
                    <a:pt x="6524" y="3890"/>
                  </a:cubicBezTo>
                  <a:cubicBezTo>
                    <a:pt x="6275" y="5222"/>
                    <a:pt x="5186" y="5904"/>
                    <a:pt x="4071" y="5904"/>
                  </a:cubicBezTo>
                  <a:cubicBezTo>
                    <a:pt x="3730" y="5904"/>
                    <a:pt x="3388" y="5841"/>
                    <a:pt x="3065" y="5713"/>
                  </a:cubicBezTo>
                  <a:cubicBezTo>
                    <a:pt x="2063" y="5313"/>
                    <a:pt x="1497" y="4649"/>
                    <a:pt x="896" y="3367"/>
                  </a:cubicBezTo>
                  <a:cubicBezTo>
                    <a:pt x="63" y="1594"/>
                    <a:pt x="1690" y="424"/>
                    <a:pt x="3189" y="424"/>
                  </a:cubicBezTo>
                  <a:close/>
                  <a:moveTo>
                    <a:pt x="3014" y="0"/>
                  </a:moveTo>
                  <a:cubicBezTo>
                    <a:pt x="2911" y="0"/>
                    <a:pt x="2811" y="5"/>
                    <a:pt x="2713" y="15"/>
                  </a:cubicBezTo>
                  <a:cubicBezTo>
                    <a:pt x="1134" y="179"/>
                    <a:pt x="0" y="1725"/>
                    <a:pt x="660" y="3476"/>
                  </a:cubicBezTo>
                  <a:cubicBezTo>
                    <a:pt x="1287" y="5129"/>
                    <a:pt x="2534" y="6283"/>
                    <a:pt x="4087" y="6283"/>
                  </a:cubicBezTo>
                  <a:cubicBezTo>
                    <a:pt x="4186" y="6283"/>
                    <a:pt x="4286" y="6279"/>
                    <a:pt x="4388" y="6269"/>
                  </a:cubicBezTo>
                  <a:cubicBezTo>
                    <a:pt x="5884" y="6128"/>
                    <a:pt x="7191" y="4591"/>
                    <a:pt x="6846" y="2872"/>
                  </a:cubicBezTo>
                  <a:cubicBezTo>
                    <a:pt x="6500" y="1147"/>
                    <a:pt x="4551" y="0"/>
                    <a:pt x="3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1232374" y="3441082"/>
              <a:ext cx="398286" cy="308932"/>
            </a:xfrm>
            <a:custGeom>
              <a:avLst/>
              <a:gdLst/>
              <a:ahLst/>
              <a:cxnLst/>
              <a:rect l="l" t="t" r="r" b="b"/>
              <a:pathLst>
                <a:path w="6013" h="4664" extrusionOk="0">
                  <a:moveTo>
                    <a:pt x="2348" y="1"/>
                  </a:moveTo>
                  <a:cubicBezTo>
                    <a:pt x="1396" y="1"/>
                    <a:pt x="393" y="472"/>
                    <a:pt x="0" y="1270"/>
                  </a:cubicBezTo>
                  <a:cubicBezTo>
                    <a:pt x="404" y="1190"/>
                    <a:pt x="840" y="1143"/>
                    <a:pt x="1282" y="1143"/>
                  </a:cubicBezTo>
                  <a:cubicBezTo>
                    <a:pt x="2526" y="1143"/>
                    <a:pt x="3820" y="1517"/>
                    <a:pt x="4593" y="2593"/>
                  </a:cubicBezTo>
                  <a:cubicBezTo>
                    <a:pt x="5010" y="3172"/>
                    <a:pt x="5173" y="3930"/>
                    <a:pt x="5110" y="4663"/>
                  </a:cubicBezTo>
                  <a:cubicBezTo>
                    <a:pt x="5386" y="4351"/>
                    <a:pt x="5591" y="3954"/>
                    <a:pt x="5683" y="3467"/>
                  </a:cubicBezTo>
                  <a:cubicBezTo>
                    <a:pt x="6012" y="1719"/>
                    <a:pt x="4385" y="479"/>
                    <a:pt x="3067" y="98"/>
                  </a:cubicBezTo>
                  <a:cubicBezTo>
                    <a:pt x="2838" y="32"/>
                    <a:pt x="2595" y="1"/>
                    <a:pt x="2348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4"/>
          <p:cNvGrpSpPr/>
          <p:nvPr/>
        </p:nvGrpSpPr>
        <p:grpSpPr>
          <a:xfrm rot="-2158199">
            <a:off x="362433" y="3480438"/>
            <a:ext cx="816671" cy="1499739"/>
            <a:chOff x="5143150" y="539491"/>
            <a:chExt cx="1636020" cy="3011626"/>
          </a:xfrm>
        </p:grpSpPr>
        <p:sp>
          <p:nvSpPr>
            <p:cNvPr id="1231" name="Google Shape;1231;p24"/>
            <p:cNvSpPr/>
            <p:nvPr/>
          </p:nvSpPr>
          <p:spPr>
            <a:xfrm>
              <a:off x="5311023" y="949358"/>
              <a:ext cx="1166469" cy="1883989"/>
            </a:xfrm>
            <a:custGeom>
              <a:avLst/>
              <a:gdLst/>
              <a:ahLst/>
              <a:cxnLst/>
              <a:rect l="l" t="t" r="r" b="b"/>
              <a:pathLst>
                <a:path w="19310" h="31188" extrusionOk="0">
                  <a:moveTo>
                    <a:pt x="16278" y="0"/>
                  </a:moveTo>
                  <a:cubicBezTo>
                    <a:pt x="10312" y="0"/>
                    <a:pt x="4719" y="3695"/>
                    <a:pt x="2057" y="9793"/>
                  </a:cubicBezTo>
                  <a:cubicBezTo>
                    <a:pt x="485" y="13394"/>
                    <a:pt x="0" y="17491"/>
                    <a:pt x="660" y="21426"/>
                  </a:cubicBezTo>
                  <a:cubicBezTo>
                    <a:pt x="1275" y="25095"/>
                    <a:pt x="2812" y="28254"/>
                    <a:pt x="4831" y="31188"/>
                  </a:cubicBezTo>
                  <a:cubicBezTo>
                    <a:pt x="5443" y="30400"/>
                    <a:pt x="6130" y="29673"/>
                    <a:pt x="6882" y="29016"/>
                  </a:cubicBezTo>
                  <a:cubicBezTo>
                    <a:pt x="4329" y="24264"/>
                    <a:pt x="5332" y="18404"/>
                    <a:pt x="8235" y="14142"/>
                  </a:cubicBezTo>
                  <a:cubicBezTo>
                    <a:pt x="10173" y="11296"/>
                    <a:pt x="13664" y="7946"/>
                    <a:pt x="17177" y="7946"/>
                  </a:cubicBezTo>
                  <a:cubicBezTo>
                    <a:pt x="17891" y="7946"/>
                    <a:pt x="18606" y="8085"/>
                    <a:pt x="19309" y="8394"/>
                  </a:cubicBezTo>
                  <a:cubicBezTo>
                    <a:pt x="18977" y="5665"/>
                    <a:pt x="18675" y="2911"/>
                    <a:pt x="18476" y="169"/>
                  </a:cubicBezTo>
                  <a:cubicBezTo>
                    <a:pt x="18476" y="166"/>
                    <a:pt x="18476" y="165"/>
                    <a:pt x="18476" y="163"/>
                  </a:cubicBezTo>
                  <a:lnTo>
                    <a:pt x="18445" y="163"/>
                  </a:lnTo>
                  <a:cubicBezTo>
                    <a:pt x="17721" y="54"/>
                    <a:pt x="16997" y="0"/>
                    <a:pt x="162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143150" y="921329"/>
              <a:ext cx="1355061" cy="1933584"/>
            </a:xfrm>
            <a:custGeom>
              <a:avLst/>
              <a:gdLst/>
              <a:ahLst/>
              <a:cxnLst/>
              <a:rect l="l" t="t" r="r" b="b"/>
              <a:pathLst>
                <a:path w="22432" h="32009" extrusionOk="0">
                  <a:moveTo>
                    <a:pt x="19058" y="466"/>
                  </a:moveTo>
                  <a:cubicBezTo>
                    <a:pt x="19776" y="466"/>
                    <a:pt x="20500" y="519"/>
                    <a:pt x="21224" y="629"/>
                  </a:cubicBezTo>
                  <a:cubicBezTo>
                    <a:pt x="21229" y="629"/>
                    <a:pt x="21234" y="630"/>
                    <a:pt x="21239" y="630"/>
                  </a:cubicBezTo>
                  <a:cubicBezTo>
                    <a:pt x="21244" y="630"/>
                    <a:pt x="21249" y="629"/>
                    <a:pt x="21255" y="629"/>
                  </a:cubicBezTo>
                  <a:lnTo>
                    <a:pt x="21255" y="629"/>
                  </a:lnTo>
                  <a:cubicBezTo>
                    <a:pt x="21253" y="630"/>
                    <a:pt x="21253" y="633"/>
                    <a:pt x="21255" y="634"/>
                  </a:cubicBezTo>
                  <a:cubicBezTo>
                    <a:pt x="21454" y="3377"/>
                    <a:pt x="21756" y="6131"/>
                    <a:pt x="22087" y="8859"/>
                  </a:cubicBezTo>
                  <a:cubicBezTo>
                    <a:pt x="21384" y="8550"/>
                    <a:pt x="20669" y="8412"/>
                    <a:pt x="19955" y="8412"/>
                  </a:cubicBezTo>
                  <a:cubicBezTo>
                    <a:pt x="16443" y="8412"/>
                    <a:pt x="12952" y="11761"/>
                    <a:pt x="11014" y="14606"/>
                  </a:cubicBezTo>
                  <a:cubicBezTo>
                    <a:pt x="8111" y="18868"/>
                    <a:pt x="7108" y="24728"/>
                    <a:pt x="9661" y="29480"/>
                  </a:cubicBezTo>
                  <a:cubicBezTo>
                    <a:pt x="8909" y="30137"/>
                    <a:pt x="8222" y="30864"/>
                    <a:pt x="7610" y="31652"/>
                  </a:cubicBezTo>
                  <a:cubicBezTo>
                    <a:pt x="5591" y="28718"/>
                    <a:pt x="4054" y="25559"/>
                    <a:pt x="3438" y="21892"/>
                  </a:cubicBezTo>
                  <a:cubicBezTo>
                    <a:pt x="2778" y="17957"/>
                    <a:pt x="3262" y="13859"/>
                    <a:pt x="4836" y="10258"/>
                  </a:cubicBezTo>
                  <a:cubicBezTo>
                    <a:pt x="7498" y="4162"/>
                    <a:pt x="13091" y="466"/>
                    <a:pt x="19058" y="466"/>
                  </a:cubicBezTo>
                  <a:close/>
                  <a:moveTo>
                    <a:pt x="18929" y="1"/>
                  </a:moveTo>
                  <a:cubicBezTo>
                    <a:pt x="13012" y="1"/>
                    <a:pt x="7283" y="4142"/>
                    <a:pt x="4463" y="10052"/>
                  </a:cubicBezTo>
                  <a:cubicBezTo>
                    <a:pt x="0" y="19404"/>
                    <a:pt x="5641" y="30413"/>
                    <a:pt x="7703" y="32008"/>
                  </a:cubicBezTo>
                  <a:lnTo>
                    <a:pt x="7706" y="32004"/>
                  </a:lnTo>
                  <a:cubicBezTo>
                    <a:pt x="8481" y="31087"/>
                    <a:pt x="9302" y="30244"/>
                    <a:pt x="10209" y="29488"/>
                  </a:cubicBezTo>
                  <a:cubicBezTo>
                    <a:pt x="7410" y="24475"/>
                    <a:pt x="8485" y="19312"/>
                    <a:pt x="11110" y="15235"/>
                  </a:cubicBezTo>
                  <a:cubicBezTo>
                    <a:pt x="13166" y="12043"/>
                    <a:pt x="16546" y="8911"/>
                    <a:pt x="20075" y="8911"/>
                  </a:cubicBezTo>
                  <a:cubicBezTo>
                    <a:pt x="20857" y="8911"/>
                    <a:pt x="21647" y="9065"/>
                    <a:pt x="22432" y="9407"/>
                  </a:cubicBezTo>
                  <a:cubicBezTo>
                    <a:pt x="22180" y="6589"/>
                    <a:pt x="21848" y="2078"/>
                    <a:pt x="21677" y="307"/>
                  </a:cubicBezTo>
                  <a:cubicBezTo>
                    <a:pt x="20763" y="100"/>
                    <a:pt x="19844" y="1"/>
                    <a:pt x="18929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542385" y="1286192"/>
              <a:ext cx="934987" cy="1547278"/>
            </a:xfrm>
            <a:custGeom>
              <a:avLst/>
              <a:gdLst/>
              <a:ahLst/>
              <a:cxnLst/>
              <a:rect l="l" t="t" r="r" b="b"/>
              <a:pathLst>
                <a:path w="15478" h="25614" extrusionOk="0">
                  <a:moveTo>
                    <a:pt x="13572" y="0"/>
                  </a:moveTo>
                  <a:cubicBezTo>
                    <a:pt x="12598" y="0"/>
                    <a:pt x="11621" y="192"/>
                    <a:pt x="10675" y="541"/>
                  </a:cubicBezTo>
                  <a:cubicBezTo>
                    <a:pt x="6899" y="1932"/>
                    <a:pt x="3610" y="5227"/>
                    <a:pt x="1778" y="9113"/>
                  </a:cubicBezTo>
                  <a:cubicBezTo>
                    <a:pt x="792" y="11204"/>
                    <a:pt x="168" y="13620"/>
                    <a:pt x="210" y="15991"/>
                  </a:cubicBezTo>
                  <a:cubicBezTo>
                    <a:pt x="250" y="18270"/>
                    <a:pt x="900" y="20481"/>
                    <a:pt x="1534" y="22627"/>
                  </a:cubicBezTo>
                  <a:cubicBezTo>
                    <a:pt x="1566" y="22738"/>
                    <a:pt x="1488" y="22870"/>
                    <a:pt x="1402" y="22918"/>
                  </a:cubicBezTo>
                  <a:cubicBezTo>
                    <a:pt x="887" y="23204"/>
                    <a:pt x="457" y="23665"/>
                    <a:pt x="0" y="24068"/>
                  </a:cubicBezTo>
                  <a:cubicBezTo>
                    <a:pt x="318" y="24590"/>
                    <a:pt x="651" y="25106"/>
                    <a:pt x="1001" y="25613"/>
                  </a:cubicBezTo>
                  <a:cubicBezTo>
                    <a:pt x="1615" y="24825"/>
                    <a:pt x="2300" y="24098"/>
                    <a:pt x="3052" y="23441"/>
                  </a:cubicBezTo>
                  <a:cubicBezTo>
                    <a:pt x="499" y="18688"/>
                    <a:pt x="1502" y="12828"/>
                    <a:pt x="4405" y="8566"/>
                  </a:cubicBezTo>
                  <a:cubicBezTo>
                    <a:pt x="6343" y="5721"/>
                    <a:pt x="9834" y="2372"/>
                    <a:pt x="13346" y="2372"/>
                  </a:cubicBezTo>
                  <a:cubicBezTo>
                    <a:pt x="14060" y="2372"/>
                    <a:pt x="14775" y="2510"/>
                    <a:pt x="15478" y="2819"/>
                  </a:cubicBezTo>
                  <a:cubicBezTo>
                    <a:pt x="15372" y="1942"/>
                    <a:pt x="15269" y="1062"/>
                    <a:pt x="15173" y="181"/>
                  </a:cubicBezTo>
                  <a:cubicBezTo>
                    <a:pt x="14644" y="58"/>
                    <a:pt x="14109" y="0"/>
                    <a:pt x="1357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269765" y="2718340"/>
              <a:ext cx="719876" cy="797741"/>
            </a:xfrm>
            <a:custGeom>
              <a:avLst/>
              <a:gdLst/>
              <a:ahLst/>
              <a:cxnLst/>
              <a:rect l="l" t="t" r="r" b="b"/>
              <a:pathLst>
                <a:path w="11917" h="13206" extrusionOk="0">
                  <a:moveTo>
                    <a:pt x="7785" y="0"/>
                  </a:moveTo>
                  <a:cubicBezTo>
                    <a:pt x="6496" y="1228"/>
                    <a:pt x="5133" y="2364"/>
                    <a:pt x="3763" y="3471"/>
                  </a:cubicBezTo>
                  <a:cubicBezTo>
                    <a:pt x="3097" y="4007"/>
                    <a:pt x="2427" y="4535"/>
                    <a:pt x="1753" y="5055"/>
                  </a:cubicBezTo>
                  <a:cubicBezTo>
                    <a:pt x="1372" y="5344"/>
                    <a:pt x="534" y="6179"/>
                    <a:pt x="0" y="6605"/>
                  </a:cubicBezTo>
                  <a:cubicBezTo>
                    <a:pt x="736" y="7416"/>
                    <a:pt x="7097" y="12173"/>
                    <a:pt x="8480" y="13205"/>
                  </a:cubicBezTo>
                  <a:cubicBezTo>
                    <a:pt x="9541" y="10173"/>
                    <a:pt x="10655" y="7163"/>
                    <a:pt x="11880" y="4211"/>
                  </a:cubicBezTo>
                  <a:cubicBezTo>
                    <a:pt x="11917" y="4115"/>
                    <a:pt x="8567" y="768"/>
                    <a:pt x="7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5580502" y="2386943"/>
              <a:ext cx="802212" cy="741683"/>
            </a:xfrm>
            <a:custGeom>
              <a:avLst/>
              <a:gdLst/>
              <a:ahLst/>
              <a:cxnLst/>
              <a:rect l="l" t="t" r="r" b="b"/>
              <a:pathLst>
                <a:path w="13280" h="12278" extrusionOk="0">
                  <a:moveTo>
                    <a:pt x="1497" y="0"/>
                  </a:moveTo>
                  <a:cubicBezTo>
                    <a:pt x="1004" y="337"/>
                    <a:pt x="347" y="1777"/>
                    <a:pt x="0" y="2319"/>
                  </a:cubicBezTo>
                  <a:cubicBezTo>
                    <a:pt x="948" y="3173"/>
                    <a:pt x="9004" y="10650"/>
                    <a:pt x="10740" y="12278"/>
                  </a:cubicBezTo>
                  <a:cubicBezTo>
                    <a:pt x="11371" y="11604"/>
                    <a:pt x="12696" y="9437"/>
                    <a:pt x="13280" y="8477"/>
                  </a:cubicBezTo>
                  <a:cubicBezTo>
                    <a:pt x="12826" y="8081"/>
                    <a:pt x="2620" y="695"/>
                    <a:pt x="149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5229654" y="2362599"/>
              <a:ext cx="1179940" cy="1188518"/>
            </a:xfrm>
            <a:custGeom>
              <a:avLst/>
              <a:gdLst/>
              <a:ahLst/>
              <a:cxnLst/>
              <a:rect l="l" t="t" r="r" b="b"/>
              <a:pathLst>
                <a:path w="19533" h="19675" extrusionOk="0">
                  <a:moveTo>
                    <a:pt x="7305" y="403"/>
                  </a:moveTo>
                  <a:cubicBezTo>
                    <a:pt x="8428" y="1098"/>
                    <a:pt x="18635" y="8484"/>
                    <a:pt x="19088" y="8880"/>
                  </a:cubicBezTo>
                  <a:cubicBezTo>
                    <a:pt x="18504" y="9840"/>
                    <a:pt x="17179" y="12007"/>
                    <a:pt x="16548" y="12681"/>
                  </a:cubicBezTo>
                  <a:cubicBezTo>
                    <a:pt x="14812" y="11053"/>
                    <a:pt x="6756" y="3576"/>
                    <a:pt x="5808" y="2722"/>
                  </a:cubicBezTo>
                  <a:cubicBezTo>
                    <a:pt x="6155" y="2180"/>
                    <a:pt x="6812" y="740"/>
                    <a:pt x="7305" y="403"/>
                  </a:cubicBezTo>
                  <a:close/>
                  <a:moveTo>
                    <a:pt x="8449" y="5889"/>
                  </a:moveTo>
                  <a:cubicBezTo>
                    <a:pt x="9231" y="6657"/>
                    <a:pt x="12581" y="10005"/>
                    <a:pt x="12542" y="10100"/>
                  </a:cubicBezTo>
                  <a:cubicBezTo>
                    <a:pt x="11320" y="13052"/>
                    <a:pt x="10206" y="16062"/>
                    <a:pt x="9144" y="19094"/>
                  </a:cubicBezTo>
                  <a:cubicBezTo>
                    <a:pt x="7761" y="18062"/>
                    <a:pt x="1400" y="13305"/>
                    <a:pt x="664" y="12494"/>
                  </a:cubicBezTo>
                  <a:cubicBezTo>
                    <a:pt x="1198" y="12068"/>
                    <a:pt x="2036" y="11233"/>
                    <a:pt x="2417" y="10944"/>
                  </a:cubicBezTo>
                  <a:cubicBezTo>
                    <a:pt x="3091" y="10425"/>
                    <a:pt x="3761" y="9898"/>
                    <a:pt x="4427" y="9360"/>
                  </a:cubicBezTo>
                  <a:cubicBezTo>
                    <a:pt x="5797" y="8253"/>
                    <a:pt x="7160" y="7117"/>
                    <a:pt x="8449" y="5889"/>
                  </a:cubicBezTo>
                  <a:close/>
                  <a:moveTo>
                    <a:pt x="7398" y="1"/>
                  </a:moveTo>
                  <a:cubicBezTo>
                    <a:pt x="6783" y="442"/>
                    <a:pt x="5778" y="2118"/>
                    <a:pt x="5427" y="2732"/>
                  </a:cubicBezTo>
                  <a:cubicBezTo>
                    <a:pt x="6221" y="3618"/>
                    <a:pt x="7276" y="4729"/>
                    <a:pt x="8185" y="5633"/>
                  </a:cubicBezTo>
                  <a:cubicBezTo>
                    <a:pt x="5519" y="7847"/>
                    <a:pt x="2559" y="9990"/>
                    <a:pt x="0" y="12633"/>
                  </a:cubicBezTo>
                  <a:cubicBezTo>
                    <a:pt x="1409" y="13883"/>
                    <a:pt x="2752" y="14893"/>
                    <a:pt x="4188" y="15962"/>
                  </a:cubicBezTo>
                  <a:lnTo>
                    <a:pt x="9125" y="19635"/>
                  </a:lnTo>
                  <a:cubicBezTo>
                    <a:pt x="9162" y="19662"/>
                    <a:pt x="9202" y="19674"/>
                    <a:pt x="9241" y="19674"/>
                  </a:cubicBezTo>
                  <a:cubicBezTo>
                    <a:pt x="9326" y="19674"/>
                    <a:pt x="9406" y="19614"/>
                    <a:pt x="9440" y="19517"/>
                  </a:cubicBezTo>
                  <a:cubicBezTo>
                    <a:pt x="10532" y="16390"/>
                    <a:pt x="12945" y="10187"/>
                    <a:pt x="12945" y="10162"/>
                  </a:cubicBezTo>
                  <a:cubicBezTo>
                    <a:pt x="14160" y="11294"/>
                    <a:pt x="15406" y="12398"/>
                    <a:pt x="16716" y="13352"/>
                  </a:cubicBezTo>
                  <a:cubicBezTo>
                    <a:pt x="16720" y="13355"/>
                    <a:pt x="16725" y="13357"/>
                    <a:pt x="16731" y="13357"/>
                  </a:cubicBezTo>
                  <a:cubicBezTo>
                    <a:pt x="16997" y="13357"/>
                    <a:pt x="18847" y="10261"/>
                    <a:pt x="19532" y="8896"/>
                  </a:cubicBezTo>
                  <a:cubicBezTo>
                    <a:pt x="19183" y="8522"/>
                    <a:pt x="17665" y="7313"/>
                    <a:pt x="17156" y="6924"/>
                  </a:cubicBezTo>
                  <a:cubicBezTo>
                    <a:pt x="16201" y="6198"/>
                    <a:pt x="15241" y="5484"/>
                    <a:pt x="14273" y="4778"/>
                  </a:cubicBezTo>
                  <a:cubicBezTo>
                    <a:pt x="12278" y="3316"/>
                    <a:pt x="9456" y="1351"/>
                    <a:pt x="7398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5269765" y="2945172"/>
              <a:ext cx="718064" cy="570911"/>
            </a:xfrm>
            <a:custGeom>
              <a:avLst/>
              <a:gdLst/>
              <a:ahLst/>
              <a:cxnLst/>
              <a:rect l="l" t="t" r="r" b="b"/>
              <a:pathLst>
                <a:path w="11887" h="9451" extrusionOk="0">
                  <a:moveTo>
                    <a:pt x="11490" y="1"/>
                  </a:moveTo>
                  <a:cubicBezTo>
                    <a:pt x="10318" y="2485"/>
                    <a:pt x="9674" y="5304"/>
                    <a:pt x="8080" y="7524"/>
                  </a:cubicBezTo>
                  <a:cubicBezTo>
                    <a:pt x="8025" y="7601"/>
                    <a:pt x="7956" y="7638"/>
                    <a:pt x="7885" y="7638"/>
                  </a:cubicBezTo>
                  <a:cubicBezTo>
                    <a:pt x="7821" y="7638"/>
                    <a:pt x="7756" y="7607"/>
                    <a:pt x="7699" y="7548"/>
                  </a:cubicBezTo>
                  <a:cubicBezTo>
                    <a:pt x="5662" y="5459"/>
                    <a:pt x="3449" y="3593"/>
                    <a:pt x="1222" y="1759"/>
                  </a:cubicBezTo>
                  <a:cubicBezTo>
                    <a:pt x="827" y="2120"/>
                    <a:pt x="348" y="2573"/>
                    <a:pt x="0" y="2850"/>
                  </a:cubicBezTo>
                  <a:cubicBezTo>
                    <a:pt x="736" y="3661"/>
                    <a:pt x="7097" y="8418"/>
                    <a:pt x="8480" y="9450"/>
                  </a:cubicBezTo>
                  <a:cubicBezTo>
                    <a:pt x="9541" y="6418"/>
                    <a:pt x="10655" y="3408"/>
                    <a:pt x="11878" y="458"/>
                  </a:cubicBezTo>
                  <a:cubicBezTo>
                    <a:pt x="11887" y="436"/>
                    <a:pt x="11737" y="265"/>
                    <a:pt x="11490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5580562" y="2480696"/>
              <a:ext cx="802272" cy="647931"/>
            </a:xfrm>
            <a:custGeom>
              <a:avLst/>
              <a:gdLst/>
              <a:ahLst/>
              <a:cxnLst/>
              <a:rect l="l" t="t" r="r" b="b"/>
              <a:pathLst>
                <a:path w="13281" h="10726" extrusionOk="0">
                  <a:moveTo>
                    <a:pt x="432" y="1"/>
                  </a:moveTo>
                  <a:cubicBezTo>
                    <a:pt x="265" y="307"/>
                    <a:pt x="116" y="586"/>
                    <a:pt x="1" y="767"/>
                  </a:cubicBezTo>
                  <a:cubicBezTo>
                    <a:pt x="948" y="1621"/>
                    <a:pt x="9005" y="9098"/>
                    <a:pt x="10740" y="10726"/>
                  </a:cubicBezTo>
                  <a:cubicBezTo>
                    <a:pt x="11371" y="10052"/>
                    <a:pt x="12697" y="7885"/>
                    <a:pt x="13280" y="6925"/>
                  </a:cubicBezTo>
                  <a:cubicBezTo>
                    <a:pt x="13221" y="6874"/>
                    <a:pt x="13006" y="6712"/>
                    <a:pt x="12672" y="6463"/>
                  </a:cubicBezTo>
                  <a:cubicBezTo>
                    <a:pt x="12030" y="7480"/>
                    <a:pt x="11433" y="8541"/>
                    <a:pt x="10606" y="9380"/>
                  </a:cubicBezTo>
                  <a:cubicBezTo>
                    <a:pt x="10562" y="9425"/>
                    <a:pt x="10512" y="9444"/>
                    <a:pt x="10461" y="9444"/>
                  </a:cubicBezTo>
                  <a:cubicBezTo>
                    <a:pt x="10391" y="9444"/>
                    <a:pt x="10320" y="9407"/>
                    <a:pt x="10267" y="9351"/>
                  </a:cubicBezTo>
                  <a:cubicBezTo>
                    <a:pt x="9416" y="8464"/>
                    <a:pt x="8476" y="7691"/>
                    <a:pt x="7593" y="6844"/>
                  </a:cubicBezTo>
                  <a:cubicBezTo>
                    <a:pt x="6673" y="5961"/>
                    <a:pt x="5777" y="5051"/>
                    <a:pt x="4866" y="4159"/>
                  </a:cubicBezTo>
                  <a:cubicBezTo>
                    <a:pt x="4004" y="3313"/>
                    <a:pt x="3113" y="2523"/>
                    <a:pt x="2212" y="1735"/>
                  </a:cubicBezTo>
                  <a:cubicBezTo>
                    <a:pt x="1592" y="1193"/>
                    <a:pt x="978" y="634"/>
                    <a:pt x="4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6406578" y="559667"/>
              <a:ext cx="270324" cy="149388"/>
            </a:xfrm>
            <a:custGeom>
              <a:avLst/>
              <a:gdLst/>
              <a:ahLst/>
              <a:cxnLst/>
              <a:rect l="l" t="t" r="r" b="b"/>
              <a:pathLst>
                <a:path w="4475" h="2473" extrusionOk="0">
                  <a:moveTo>
                    <a:pt x="228" y="1"/>
                  </a:moveTo>
                  <a:cubicBezTo>
                    <a:pt x="224" y="1"/>
                    <a:pt x="220" y="1"/>
                    <a:pt x="216" y="1"/>
                  </a:cubicBezTo>
                  <a:cubicBezTo>
                    <a:pt x="33" y="583"/>
                    <a:pt x="74" y="763"/>
                    <a:pt x="0" y="1516"/>
                  </a:cubicBezTo>
                  <a:cubicBezTo>
                    <a:pt x="1401" y="1827"/>
                    <a:pt x="2798" y="2146"/>
                    <a:pt x="4192" y="2472"/>
                  </a:cubicBezTo>
                  <a:cubicBezTo>
                    <a:pt x="4280" y="1969"/>
                    <a:pt x="4392" y="1401"/>
                    <a:pt x="4474" y="866"/>
                  </a:cubicBezTo>
                  <a:cubicBezTo>
                    <a:pt x="4130" y="717"/>
                    <a:pt x="751" y="1"/>
                    <a:pt x="22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6294099" y="661031"/>
              <a:ext cx="418926" cy="183880"/>
            </a:xfrm>
            <a:custGeom>
              <a:avLst/>
              <a:gdLst/>
              <a:ahLst/>
              <a:cxnLst/>
              <a:rect l="l" t="t" r="r" b="b"/>
              <a:pathLst>
                <a:path w="6935" h="3044" extrusionOk="0">
                  <a:moveTo>
                    <a:pt x="186" y="0"/>
                  </a:moveTo>
                  <a:cubicBezTo>
                    <a:pt x="145" y="0"/>
                    <a:pt x="112" y="3"/>
                    <a:pt x="88" y="8"/>
                  </a:cubicBezTo>
                  <a:cubicBezTo>
                    <a:pt x="0" y="357"/>
                    <a:pt x="75" y="1451"/>
                    <a:pt x="61" y="1809"/>
                  </a:cubicBezTo>
                  <a:cubicBezTo>
                    <a:pt x="2765" y="2287"/>
                    <a:pt x="6445" y="3043"/>
                    <a:pt x="6672" y="3043"/>
                  </a:cubicBezTo>
                  <a:cubicBezTo>
                    <a:pt x="6678" y="3043"/>
                    <a:pt x="6682" y="3043"/>
                    <a:pt x="6683" y="3041"/>
                  </a:cubicBezTo>
                  <a:cubicBezTo>
                    <a:pt x="6704" y="2764"/>
                    <a:pt x="6742" y="2215"/>
                    <a:pt x="6934" y="1358"/>
                  </a:cubicBezTo>
                  <a:lnTo>
                    <a:pt x="6934" y="1358"/>
                  </a:lnTo>
                  <a:cubicBezTo>
                    <a:pt x="6933" y="1358"/>
                    <a:pt x="6931" y="1358"/>
                    <a:pt x="6929" y="1358"/>
                  </a:cubicBezTo>
                  <a:cubicBezTo>
                    <a:pt x="6379" y="1358"/>
                    <a:pt x="1138" y="0"/>
                    <a:pt x="1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6212005" y="2154796"/>
              <a:ext cx="178202" cy="149871"/>
            </a:xfrm>
            <a:custGeom>
              <a:avLst/>
              <a:gdLst/>
              <a:ahLst/>
              <a:cxnLst/>
              <a:rect l="l" t="t" r="r" b="b"/>
              <a:pathLst>
                <a:path w="2950" h="2481" extrusionOk="0">
                  <a:moveTo>
                    <a:pt x="212" y="0"/>
                  </a:moveTo>
                  <a:lnTo>
                    <a:pt x="212" y="0"/>
                  </a:lnTo>
                  <a:cubicBezTo>
                    <a:pt x="217" y="386"/>
                    <a:pt x="68" y="1691"/>
                    <a:pt x="1" y="2153"/>
                  </a:cubicBezTo>
                  <a:cubicBezTo>
                    <a:pt x="797" y="2282"/>
                    <a:pt x="1952" y="2404"/>
                    <a:pt x="2750" y="2480"/>
                  </a:cubicBezTo>
                  <a:cubicBezTo>
                    <a:pt x="2790" y="1782"/>
                    <a:pt x="2853" y="1092"/>
                    <a:pt x="2949" y="400"/>
                  </a:cubicBezTo>
                  <a:lnTo>
                    <a:pt x="2949" y="400"/>
                  </a:lnTo>
                  <a:cubicBezTo>
                    <a:pt x="2752" y="419"/>
                    <a:pt x="2554" y="429"/>
                    <a:pt x="2355" y="429"/>
                  </a:cubicBezTo>
                  <a:cubicBezTo>
                    <a:pt x="1624" y="429"/>
                    <a:pt x="893" y="296"/>
                    <a:pt x="2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6198836" y="773511"/>
              <a:ext cx="557501" cy="1382788"/>
            </a:xfrm>
            <a:custGeom>
              <a:avLst/>
              <a:gdLst/>
              <a:ahLst/>
              <a:cxnLst/>
              <a:rect l="l" t="t" r="r" b="b"/>
              <a:pathLst>
                <a:path w="9229" h="2289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440" y="3631"/>
                    <a:pt x="386" y="7328"/>
                    <a:pt x="363" y="10971"/>
                  </a:cubicBezTo>
                  <a:cubicBezTo>
                    <a:pt x="335" y="14731"/>
                    <a:pt x="342" y="18568"/>
                    <a:pt x="0" y="22314"/>
                  </a:cubicBezTo>
                  <a:cubicBezTo>
                    <a:pt x="3" y="22314"/>
                    <a:pt x="6" y="22314"/>
                    <a:pt x="8" y="22314"/>
                  </a:cubicBezTo>
                  <a:cubicBezTo>
                    <a:pt x="11" y="22314"/>
                    <a:pt x="13" y="22314"/>
                    <a:pt x="16" y="22317"/>
                  </a:cubicBezTo>
                  <a:cubicBezTo>
                    <a:pt x="890" y="22674"/>
                    <a:pt x="1745" y="22891"/>
                    <a:pt x="2641" y="22891"/>
                  </a:cubicBezTo>
                  <a:cubicBezTo>
                    <a:pt x="2929" y="22891"/>
                    <a:pt x="3222" y="22868"/>
                    <a:pt x="3521" y="22820"/>
                  </a:cubicBezTo>
                  <a:cubicBezTo>
                    <a:pt x="3521" y="22792"/>
                    <a:pt x="3524" y="22764"/>
                    <a:pt x="3530" y="22737"/>
                  </a:cubicBezTo>
                  <a:cubicBezTo>
                    <a:pt x="4430" y="19236"/>
                    <a:pt x="5571" y="15797"/>
                    <a:pt x="6524" y="12308"/>
                  </a:cubicBezTo>
                  <a:cubicBezTo>
                    <a:pt x="7462" y="8874"/>
                    <a:pt x="8250" y="5383"/>
                    <a:pt x="9229" y="1963"/>
                  </a:cubicBezTo>
                  <a:cubicBezTo>
                    <a:pt x="6220" y="1470"/>
                    <a:pt x="163" y="32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6176847" y="539491"/>
              <a:ext cx="602323" cy="1781719"/>
            </a:xfrm>
            <a:custGeom>
              <a:avLst/>
              <a:gdLst/>
              <a:ahLst/>
              <a:cxnLst/>
              <a:rect l="l" t="t" r="r" b="b"/>
              <a:pathLst>
                <a:path w="9971" h="29495" extrusionOk="0">
                  <a:moveTo>
                    <a:pt x="4031" y="335"/>
                  </a:moveTo>
                  <a:cubicBezTo>
                    <a:pt x="4554" y="335"/>
                    <a:pt x="7933" y="1049"/>
                    <a:pt x="8276" y="1200"/>
                  </a:cubicBezTo>
                  <a:cubicBezTo>
                    <a:pt x="8195" y="1734"/>
                    <a:pt x="8083" y="2303"/>
                    <a:pt x="7995" y="2806"/>
                  </a:cubicBezTo>
                  <a:cubicBezTo>
                    <a:pt x="6599" y="2480"/>
                    <a:pt x="5202" y="2161"/>
                    <a:pt x="3803" y="1849"/>
                  </a:cubicBezTo>
                  <a:cubicBezTo>
                    <a:pt x="3877" y="1095"/>
                    <a:pt x="3836" y="917"/>
                    <a:pt x="4019" y="335"/>
                  </a:cubicBezTo>
                  <a:cubicBezTo>
                    <a:pt x="4023" y="335"/>
                    <a:pt x="4027" y="335"/>
                    <a:pt x="4031" y="335"/>
                  </a:cubicBezTo>
                  <a:close/>
                  <a:moveTo>
                    <a:pt x="2127" y="2012"/>
                  </a:moveTo>
                  <a:cubicBezTo>
                    <a:pt x="3079" y="2012"/>
                    <a:pt x="8314" y="3368"/>
                    <a:pt x="8870" y="3368"/>
                  </a:cubicBezTo>
                  <a:cubicBezTo>
                    <a:pt x="8872" y="3368"/>
                    <a:pt x="8873" y="3368"/>
                    <a:pt x="8875" y="3368"/>
                  </a:cubicBezTo>
                  <a:lnTo>
                    <a:pt x="8875" y="3368"/>
                  </a:lnTo>
                  <a:cubicBezTo>
                    <a:pt x="8683" y="4225"/>
                    <a:pt x="8645" y="4776"/>
                    <a:pt x="8624" y="5052"/>
                  </a:cubicBezTo>
                  <a:cubicBezTo>
                    <a:pt x="8623" y="5053"/>
                    <a:pt x="8619" y="5054"/>
                    <a:pt x="8612" y="5054"/>
                  </a:cubicBezTo>
                  <a:cubicBezTo>
                    <a:pt x="8379" y="5054"/>
                    <a:pt x="4704" y="4299"/>
                    <a:pt x="2002" y="3821"/>
                  </a:cubicBezTo>
                  <a:cubicBezTo>
                    <a:pt x="2016" y="3463"/>
                    <a:pt x="1941" y="2369"/>
                    <a:pt x="2029" y="2020"/>
                  </a:cubicBezTo>
                  <a:cubicBezTo>
                    <a:pt x="2053" y="2015"/>
                    <a:pt x="2086" y="2012"/>
                    <a:pt x="2127" y="2012"/>
                  </a:cubicBezTo>
                  <a:close/>
                  <a:moveTo>
                    <a:pt x="487" y="3876"/>
                  </a:moveTo>
                  <a:cubicBezTo>
                    <a:pt x="527" y="3908"/>
                    <a:pt x="6584" y="5345"/>
                    <a:pt x="9593" y="5837"/>
                  </a:cubicBezTo>
                  <a:cubicBezTo>
                    <a:pt x="8612" y="9257"/>
                    <a:pt x="7826" y="12748"/>
                    <a:pt x="6887" y="16182"/>
                  </a:cubicBezTo>
                  <a:cubicBezTo>
                    <a:pt x="5935" y="19671"/>
                    <a:pt x="4792" y="23110"/>
                    <a:pt x="3894" y="26611"/>
                  </a:cubicBezTo>
                  <a:cubicBezTo>
                    <a:pt x="3888" y="26638"/>
                    <a:pt x="3885" y="26666"/>
                    <a:pt x="3885" y="26694"/>
                  </a:cubicBezTo>
                  <a:cubicBezTo>
                    <a:pt x="3586" y="26742"/>
                    <a:pt x="3293" y="26765"/>
                    <a:pt x="3005" y="26765"/>
                  </a:cubicBezTo>
                  <a:cubicBezTo>
                    <a:pt x="2109" y="26765"/>
                    <a:pt x="1254" y="26548"/>
                    <a:pt x="380" y="26191"/>
                  </a:cubicBezTo>
                  <a:cubicBezTo>
                    <a:pt x="377" y="26189"/>
                    <a:pt x="373" y="26188"/>
                    <a:pt x="370" y="26188"/>
                  </a:cubicBezTo>
                  <a:cubicBezTo>
                    <a:pt x="368" y="26188"/>
                    <a:pt x="366" y="26188"/>
                    <a:pt x="364" y="26188"/>
                  </a:cubicBezTo>
                  <a:cubicBezTo>
                    <a:pt x="706" y="22443"/>
                    <a:pt x="699" y="18606"/>
                    <a:pt x="725" y="14847"/>
                  </a:cubicBezTo>
                  <a:cubicBezTo>
                    <a:pt x="750" y="11204"/>
                    <a:pt x="804" y="7506"/>
                    <a:pt x="487" y="3876"/>
                  </a:cubicBezTo>
                  <a:close/>
                  <a:moveTo>
                    <a:pt x="794" y="26740"/>
                  </a:moveTo>
                  <a:lnTo>
                    <a:pt x="794" y="26740"/>
                  </a:lnTo>
                  <a:cubicBezTo>
                    <a:pt x="1475" y="27036"/>
                    <a:pt x="2206" y="27169"/>
                    <a:pt x="2937" y="27169"/>
                  </a:cubicBezTo>
                  <a:cubicBezTo>
                    <a:pt x="3136" y="27169"/>
                    <a:pt x="3334" y="27159"/>
                    <a:pt x="3531" y="27140"/>
                  </a:cubicBezTo>
                  <a:lnTo>
                    <a:pt x="3531" y="27140"/>
                  </a:lnTo>
                  <a:cubicBezTo>
                    <a:pt x="3435" y="27832"/>
                    <a:pt x="3372" y="28522"/>
                    <a:pt x="3332" y="29220"/>
                  </a:cubicBezTo>
                  <a:cubicBezTo>
                    <a:pt x="2534" y="29144"/>
                    <a:pt x="1379" y="29022"/>
                    <a:pt x="581" y="28893"/>
                  </a:cubicBezTo>
                  <a:cubicBezTo>
                    <a:pt x="650" y="28431"/>
                    <a:pt x="797" y="27126"/>
                    <a:pt x="794" y="26740"/>
                  </a:cubicBezTo>
                  <a:close/>
                  <a:moveTo>
                    <a:pt x="3733" y="0"/>
                  </a:moveTo>
                  <a:cubicBezTo>
                    <a:pt x="3721" y="0"/>
                    <a:pt x="3709" y="1"/>
                    <a:pt x="3698" y="1"/>
                  </a:cubicBezTo>
                  <a:cubicBezTo>
                    <a:pt x="3667" y="426"/>
                    <a:pt x="3555" y="1045"/>
                    <a:pt x="3533" y="1790"/>
                  </a:cubicBezTo>
                  <a:cubicBezTo>
                    <a:pt x="3138" y="1702"/>
                    <a:pt x="2330" y="1590"/>
                    <a:pt x="1996" y="1590"/>
                  </a:cubicBezTo>
                  <a:cubicBezTo>
                    <a:pt x="1906" y="1590"/>
                    <a:pt x="1850" y="1598"/>
                    <a:pt x="1847" y="1617"/>
                  </a:cubicBezTo>
                  <a:cubicBezTo>
                    <a:pt x="1724" y="2302"/>
                    <a:pt x="1677" y="2962"/>
                    <a:pt x="1743" y="3656"/>
                  </a:cubicBezTo>
                  <a:cubicBezTo>
                    <a:pt x="1752" y="3706"/>
                    <a:pt x="1775" y="3751"/>
                    <a:pt x="1811" y="3787"/>
                  </a:cubicBezTo>
                  <a:cubicBezTo>
                    <a:pt x="1374" y="3712"/>
                    <a:pt x="584" y="3688"/>
                    <a:pt x="226" y="3633"/>
                  </a:cubicBezTo>
                  <a:lnTo>
                    <a:pt x="226" y="3633"/>
                  </a:lnTo>
                  <a:cubicBezTo>
                    <a:pt x="164" y="4855"/>
                    <a:pt x="409" y="11294"/>
                    <a:pt x="357" y="15052"/>
                  </a:cubicBezTo>
                  <a:cubicBezTo>
                    <a:pt x="305" y="18816"/>
                    <a:pt x="45" y="22577"/>
                    <a:pt x="2" y="26338"/>
                  </a:cubicBezTo>
                  <a:cubicBezTo>
                    <a:pt x="1" y="26532"/>
                    <a:pt x="548" y="26630"/>
                    <a:pt x="676" y="26689"/>
                  </a:cubicBezTo>
                  <a:cubicBezTo>
                    <a:pt x="392" y="27282"/>
                    <a:pt x="288" y="28412"/>
                    <a:pt x="136" y="29059"/>
                  </a:cubicBezTo>
                  <a:cubicBezTo>
                    <a:pt x="946" y="29305"/>
                    <a:pt x="1985" y="29494"/>
                    <a:pt x="2912" y="29494"/>
                  </a:cubicBezTo>
                  <a:cubicBezTo>
                    <a:pt x="3173" y="29494"/>
                    <a:pt x="3426" y="29479"/>
                    <a:pt x="3662" y="29446"/>
                  </a:cubicBezTo>
                  <a:cubicBezTo>
                    <a:pt x="3741" y="28690"/>
                    <a:pt x="3772" y="27931"/>
                    <a:pt x="3875" y="27176"/>
                  </a:cubicBezTo>
                  <a:cubicBezTo>
                    <a:pt x="3879" y="27149"/>
                    <a:pt x="3875" y="27176"/>
                    <a:pt x="4115" y="27075"/>
                  </a:cubicBezTo>
                  <a:cubicBezTo>
                    <a:pt x="5009" y="23509"/>
                    <a:pt x="6375" y="19661"/>
                    <a:pt x="7337" y="16109"/>
                  </a:cubicBezTo>
                  <a:cubicBezTo>
                    <a:pt x="8261" y="12689"/>
                    <a:pt x="9284" y="8974"/>
                    <a:pt x="9951" y="5479"/>
                  </a:cubicBezTo>
                  <a:cubicBezTo>
                    <a:pt x="9971" y="5380"/>
                    <a:pt x="8875" y="5187"/>
                    <a:pt x="8893" y="5125"/>
                  </a:cubicBezTo>
                  <a:cubicBezTo>
                    <a:pt x="9067" y="4526"/>
                    <a:pt x="9163" y="3912"/>
                    <a:pt x="9272" y="3292"/>
                  </a:cubicBezTo>
                  <a:cubicBezTo>
                    <a:pt x="9294" y="3176"/>
                    <a:pt x="8575" y="2946"/>
                    <a:pt x="8310" y="2881"/>
                  </a:cubicBezTo>
                  <a:cubicBezTo>
                    <a:pt x="8471" y="2300"/>
                    <a:pt x="8542" y="1706"/>
                    <a:pt x="8589" y="1098"/>
                  </a:cubicBezTo>
                  <a:cubicBezTo>
                    <a:pt x="8596" y="1022"/>
                    <a:pt x="4457" y="0"/>
                    <a:pt x="3733" y="0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6406578" y="619954"/>
              <a:ext cx="264162" cy="89101"/>
            </a:xfrm>
            <a:custGeom>
              <a:avLst/>
              <a:gdLst/>
              <a:ahLst/>
              <a:cxnLst/>
              <a:rect l="l" t="t" r="r" b="b"/>
              <a:pathLst>
                <a:path w="4373" h="1475" extrusionOk="0">
                  <a:moveTo>
                    <a:pt x="42" y="1"/>
                  </a:moveTo>
                  <a:cubicBezTo>
                    <a:pt x="32" y="143"/>
                    <a:pt x="20" y="307"/>
                    <a:pt x="0" y="518"/>
                  </a:cubicBezTo>
                  <a:cubicBezTo>
                    <a:pt x="1399" y="829"/>
                    <a:pt x="2796" y="1148"/>
                    <a:pt x="4192" y="1474"/>
                  </a:cubicBezTo>
                  <a:cubicBezTo>
                    <a:pt x="4247" y="1158"/>
                    <a:pt x="4312" y="816"/>
                    <a:pt x="4372" y="474"/>
                  </a:cubicBezTo>
                  <a:lnTo>
                    <a:pt x="4372" y="474"/>
                  </a:lnTo>
                  <a:cubicBezTo>
                    <a:pt x="4022" y="514"/>
                    <a:pt x="3670" y="533"/>
                    <a:pt x="3319" y="533"/>
                  </a:cubicBezTo>
                  <a:cubicBezTo>
                    <a:pt x="2218" y="533"/>
                    <a:pt x="1115" y="343"/>
                    <a:pt x="4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6297723" y="741797"/>
              <a:ext cx="415302" cy="103116"/>
            </a:xfrm>
            <a:custGeom>
              <a:avLst/>
              <a:gdLst/>
              <a:ahLst/>
              <a:cxnLst/>
              <a:rect l="l" t="t" r="r" b="b"/>
              <a:pathLst>
                <a:path w="6875" h="1707" extrusionOk="0">
                  <a:moveTo>
                    <a:pt x="6682" y="1"/>
                  </a:moveTo>
                  <a:cubicBezTo>
                    <a:pt x="6429" y="412"/>
                    <a:pt x="6085" y="727"/>
                    <a:pt x="5618" y="852"/>
                  </a:cubicBezTo>
                  <a:cubicBezTo>
                    <a:pt x="5432" y="902"/>
                    <a:pt x="5242" y="922"/>
                    <a:pt x="5051" y="922"/>
                  </a:cubicBezTo>
                  <a:cubicBezTo>
                    <a:pt x="4644" y="922"/>
                    <a:pt x="4232" y="831"/>
                    <a:pt x="3838" y="750"/>
                  </a:cubicBezTo>
                  <a:cubicBezTo>
                    <a:pt x="3085" y="596"/>
                    <a:pt x="2323" y="490"/>
                    <a:pt x="1556" y="432"/>
                  </a:cubicBezTo>
                  <a:cubicBezTo>
                    <a:pt x="1037" y="392"/>
                    <a:pt x="504" y="347"/>
                    <a:pt x="1" y="198"/>
                  </a:cubicBezTo>
                  <a:lnTo>
                    <a:pt x="1" y="198"/>
                  </a:lnTo>
                  <a:cubicBezTo>
                    <a:pt x="2" y="307"/>
                    <a:pt x="4" y="406"/>
                    <a:pt x="1" y="474"/>
                  </a:cubicBezTo>
                  <a:cubicBezTo>
                    <a:pt x="2701" y="952"/>
                    <a:pt x="6378" y="1706"/>
                    <a:pt x="6611" y="1706"/>
                  </a:cubicBezTo>
                  <a:cubicBezTo>
                    <a:pt x="6618" y="1706"/>
                    <a:pt x="6622" y="1706"/>
                    <a:pt x="6623" y="1704"/>
                  </a:cubicBezTo>
                  <a:cubicBezTo>
                    <a:pt x="6644" y="1427"/>
                    <a:pt x="6682" y="878"/>
                    <a:pt x="6874" y="21"/>
                  </a:cubicBezTo>
                  <a:cubicBezTo>
                    <a:pt x="6810" y="18"/>
                    <a:pt x="6745" y="11"/>
                    <a:pt x="668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6211944" y="2178959"/>
              <a:ext cx="178263" cy="125708"/>
            </a:xfrm>
            <a:custGeom>
              <a:avLst/>
              <a:gdLst/>
              <a:ahLst/>
              <a:cxnLst/>
              <a:rect l="l" t="t" r="r" b="b"/>
              <a:pathLst>
                <a:path w="2951" h="2081" extrusionOk="0">
                  <a:moveTo>
                    <a:pt x="2950" y="0"/>
                  </a:moveTo>
                  <a:lnTo>
                    <a:pt x="2950" y="0"/>
                  </a:lnTo>
                  <a:cubicBezTo>
                    <a:pt x="2850" y="10"/>
                    <a:pt x="2748" y="16"/>
                    <a:pt x="2647" y="20"/>
                  </a:cubicBezTo>
                  <a:cubicBezTo>
                    <a:pt x="2649" y="29"/>
                    <a:pt x="2649" y="36"/>
                    <a:pt x="2649" y="43"/>
                  </a:cubicBezTo>
                  <a:cubicBezTo>
                    <a:pt x="2593" y="359"/>
                    <a:pt x="2564" y="687"/>
                    <a:pt x="2483" y="998"/>
                  </a:cubicBezTo>
                  <a:cubicBezTo>
                    <a:pt x="2434" y="1188"/>
                    <a:pt x="2329" y="1349"/>
                    <a:pt x="2161" y="1426"/>
                  </a:cubicBezTo>
                  <a:cubicBezTo>
                    <a:pt x="2051" y="1477"/>
                    <a:pt x="1928" y="1490"/>
                    <a:pt x="1805" y="1490"/>
                  </a:cubicBezTo>
                  <a:cubicBezTo>
                    <a:pt x="1714" y="1490"/>
                    <a:pt x="1623" y="1483"/>
                    <a:pt x="1537" y="1478"/>
                  </a:cubicBezTo>
                  <a:cubicBezTo>
                    <a:pt x="1184" y="1459"/>
                    <a:pt x="827" y="1462"/>
                    <a:pt x="476" y="1420"/>
                  </a:cubicBezTo>
                  <a:cubicBezTo>
                    <a:pt x="334" y="1403"/>
                    <a:pt x="193" y="1374"/>
                    <a:pt x="55" y="1334"/>
                  </a:cubicBezTo>
                  <a:cubicBezTo>
                    <a:pt x="35" y="1502"/>
                    <a:pt x="16" y="1649"/>
                    <a:pt x="0" y="1753"/>
                  </a:cubicBezTo>
                  <a:cubicBezTo>
                    <a:pt x="798" y="1882"/>
                    <a:pt x="1953" y="2004"/>
                    <a:pt x="2751" y="2080"/>
                  </a:cubicBezTo>
                  <a:cubicBezTo>
                    <a:pt x="2791" y="1382"/>
                    <a:pt x="2854" y="692"/>
                    <a:pt x="295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6198836" y="881218"/>
              <a:ext cx="557501" cy="1275021"/>
            </a:xfrm>
            <a:custGeom>
              <a:avLst/>
              <a:gdLst/>
              <a:ahLst/>
              <a:cxnLst/>
              <a:rect l="l" t="t" r="r" b="b"/>
              <a:pathLst>
                <a:path w="9229" h="21107" extrusionOk="0">
                  <a:moveTo>
                    <a:pt x="8215" y="0"/>
                  </a:moveTo>
                  <a:cubicBezTo>
                    <a:pt x="7987" y="2085"/>
                    <a:pt x="7296" y="4100"/>
                    <a:pt x="6776" y="6109"/>
                  </a:cubicBezTo>
                  <a:cubicBezTo>
                    <a:pt x="6238" y="8180"/>
                    <a:pt x="5702" y="10252"/>
                    <a:pt x="5164" y="12324"/>
                  </a:cubicBezTo>
                  <a:cubicBezTo>
                    <a:pt x="4926" y="13244"/>
                    <a:pt x="4657" y="14161"/>
                    <a:pt x="4463" y="15093"/>
                  </a:cubicBezTo>
                  <a:cubicBezTo>
                    <a:pt x="4322" y="15763"/>
                    <a:pt x="4191" y="16434"/>
                    <a:pt x="4023" y="17095"/>
                  </a:cubicBezTo>
                  <a:cubicBezTo>
                    <a:pt x="3740" y="18217"/>
                    <a:pt x="3344" y="19738"/>
                    <a:pt x="2199" y="20081"/>
                  </a:cubicBezTo>
                  <a:cubicBezTo>
                    <a:pt x="1949" y="20156"/>
                    <a:pt x="1681" y="20191"/>
                    <a:pt x="1405" y="20191"/>
                  </a:cubicBezTo>
                  <a:cubicBezTo>
                    <a:pt x="956" y="20191"/>
                    <a:pt x="487" y="20098"/>
                    <a:pt x="48" y="19938"/>
                  </a:cubicBezTo>
                  <a:cubicBezTo>
                    <a:pt x="32" y="20135"/>
                    <a:pt x="19" y="20333"/>
                    <a:pt x="0" y="20530"/>
                  </a:cubicBezTo>
                  <a:cubicBezTo>
                    <a:pt x="3" y="20530"/>
                    <a:pt x="5" y="20530"/>
                    <a:pt x="7" y="20530"/>
                  </a:cubicBezTo>
                  <a:cubicBezTo>
                    <a:pt x="10" y="20530"/>
                    <a:pt x="13" y="20530"/>
                    <a:pt x="16" y="20533"/>
                  </a:cubicBezTo>
                  <a:cubicBezTo>
                    <a:pt x="890" y="20889"/>
                    <a:pt x="1745" y="21106"/>
                    <a:pt x="2641" y="21106"/>
                  </a:cubicBezTo>
                  <a:cubicBezTo>
                    <a:pt x="2929" y="21106"/>
                    <a:pt x="3222" y="21084"/>
                    <a:pt x="3521" y="21036"/>
                  </a:cubicBezTo>
                  <a:cubicBezTo>
                    <a:pt x="3521" y="21009"/>
                    <a:pt x="3524" y="20981"/>
                    <a:pt x="3530" y="20954"/>
                  </a:cubicBezTo>
                  <a:cubicBezTo>
                    <a:pt x="4428" y="17453"/>
                    <a:pt x="5571" y="14014"/>
                    <a:pt x="6523" y="10525"/>
                  </a:cubicBezTo>
                  <a:cubicBezTo>
                    <a:pt x="7462" y="7091"/>
                    <a:pt x="8248" y="3600"/>
                    <a:pt x="9229" y="180"/>
                  </a:cubicBezTo>
                  <a:cubicBezTo>
                    <a:pt x="8921" y="130"/>
                    <a:pt x="8579" y="69"/>
                    <a:pt x="821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5630399" y="755630"/>
              <a:ext cx="468521" cy="476857"/>
            </a:xfrm>
            <a:custGeom>
              <a:avLst/>
              <a:gdLst/>
              <a:ahLst/>
              <a:cxnLst/>
              <a:rect l="l" t="t" r="r" b="b"/>
              <a:pathLst>
                <a:path w="7756" h="7894" extrusionOk="0">
                  <a:moveTo>
                    <a:pt x="3775" y="0"/>
                  </a:moveTo>
                  <a:cubicBezTo>
                    <a:pt x="3063" y="0"/>
                    <a:pt x="2356" y="223"/>
                    <a:pt x="1773" y="692"/>
                  </a:cubicBezTo>
                  <a:cubicBezTo>
                    <a:pt x="288" y="1891"/>
                    <a:pt x="1" y="4210"/>
                    <a:pt x="934" y="5836"/>
                  </a:cubicBezTo>
                  <a:cubicBezTo>
                    <a:pt x="1665" y="7111"/>
                    <a:pt x="2979" y="7893"/>
                    <a:pt x="4245" y="7893"/>
                  </a:cubicBezTo>
                  <a:cubicBezTo>
                    <a:pt x="4976" y="7893"/>
                    <a:pt x="5691" y="7632"/>
                    <a:pt x="6268" y="7053"/>
                  </a:cubicBezTo>
                  <a:cubicBezTo>
                    <a:pt x="7675" y="5642"/>
                    <a:pt x="7756" y="2955"/>
                    <a:pt x="6554" y="1373"/>
                  </a:cubicBezTo>
                  <a:cubicBezTo>
                    <a:pt x="5877" y="483"/>
                    <a:pt x="4822" y="0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5596208" y="730379"/>
              <a:ext cx="530680" cy="527116"/>
            </a:xfrm>
            <a:custGeom>
              <a:avLst/>
              <a:gdLst/>
              <a:ahLst/>
              <a:cxnLst/>
              <a:rect l="l" t="t" r="r" b="b"/>
              <a:pathLst>
                <a:path w="8785" h="8726" extrusionOk="0">
                  <a:moveTo>
                    <a:pt x="4341" y="418"/>
                  </a:moveTo>
                  <a:cubicBezTo>
                    <a:pt x="5388" y="418"/>
                    <a:pt x="6443" y="901"/>
                    <a:pt x="7120" y="1791"/>
                  </a:cubicBezTo>
                  <a:cubicBezTo>
                    <a:pt x="8322" y="3374"/>
                    <a:pt x="8243" y="6060"/>
                    <a:pt x="6834" y="7471"/>
                  </a:cubicBezTo>
                  <a:cubicBezTo>
                    <a:pt x="6257" y="8050"/>
                    <a:pt x="5542" y="8312"/>
                    <a:pt x="4810" y="8312"/>
                  </a:cubicBezTo>
                  <a:cubicBezTo>
                    <a:pt x="3545" y="8312"/>
                    <a:pt x="2231" y="7529"/>
                    <a:pt x="1500" y="6254"/>
                  </a:cubicBezTo>
                  <a:cubicBezTo>
                    <a:pt x="567" y="4628"/>
                    <a:pt x="854" y="2309"/>
                    <a:pt x="2339" y="1110"/>
                  </a:cubicBezTo>
                  <a:cubicBezTo>
                    <a:pt x="2922" y="641"/>
                    <a:pt x="3629" y="418"/>
                    <a:pt x="4341" y="418"/>
                  </a:cubicBezTo>
                  <a:close/>
                  <a:moveTo>
                    <a:pt x="4342" y="0"/>
                  </a:moveTo>
                  <a:cubicBezTo>
                    <a:pt x="3645" y="0"/>
                    <a:pt x="2950" y="196"/>
                    <a:pt x="2345" y="610"/>
                  </a:cubicBezTo>
                  <a:cubicBezTo>
                    <a:pt x="686" y="1740"/>
                    <a:pt x="0" y="4152"/>
                    <a:pt x="1041" y="6356"/>
                  </a:cubicBezTo>
                  <a:cubicBezTo>
                    <a:pt x="1739" y="7838"/>
                    <a:pt x="3285" y="8726"/>
                    <a:pt x="4769" y="8726"/>
                  </a:cubicBezTo>
                  <a:cubicBezTo>
                    <a:pt x="5491" y="8726"/>
                    <a:pt x="6198" y="8516"/>
                    <a:pt x="6786" y="8062"/>
                  </a:cubicBezTo>
                  <a:cubicBezTo>
                    <a:pt x="8501" y="6741"/>
                    <a:pt x="8785" y="3817"/>
                    <a:pt x="7695" y="1942"/>
                  </a:cubicBezTo>
                  <a:cubicBezTo>
                    <a:pt x="6968" y="695"/>
                    <a:pt x="5652" y="0"/>
                    <a:pt x="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4"/>
            <p:cNvSpPr/>
            <p:nvPr/>
          </p:nvSpPr>
          <p:spPr>
            <a:xfrm>
              <a:off x="5663140" y="987596"/>
              <a:ext cx="416691" cy="244892"/>
            </a:xfrm>
            <a:custGeom>
              <a:avLst/>
              <a:gdLst/>
              <a:ahLst/>
              <a:cxnLst/>
              <a:rect l="l" t="t" r="r" b="b"/>
              <a:pathLst>
                <a:path w="6898" h="4054" extrusionOk="0">
                  <a:moveTo>
                    <a:pt x="6846" y="0"/>
                  </a:moveTo>
                  <a:cubicBezTo>
                    <a:pt x="6670" y="430"/>
                    <a:pt x="6444" y="837"/>
                    <a:pt x="6171" y="1212"/>
                  </a:cubicBezTo>
                  <a:cubicBezTo>
                    <a:pt x="5559" y="2052"/>
                    <a:pt x="4718" y="2709"/>
                    <a:pt x="3729" y="2825"/>
                  </a:cubicBezTo>
                  <a:cubicBezTo>
                    <a:pt x="3609" y="2839"/>
                    <a:pt x="3489" y="2846"/>
                    <a:pt x="3371" y="2846"/>
                  </a:cubicBezTo>
                  <a:cubicBezTo>
                    <a:pt x="2441" y="2846"/>
                    <a:pt x="1562" y="2426"/>
                    <a:pt x="819" y="1810"/>
                  </a:cubicBezTo>
                  <a:cubicBezTo>
                    <a:pt x="530" y="1572"/>
                    <a:pt x="257" y="1314"/>
                    <a:pt x="1" y="1040"/>
                  </a:cubicBezTo>
                  <a:lnTo>
                    <a:pt x="1" y="1040"/>
                  </a:lnTo>
                  <a:cubicBezTo>
                    <a:pt x="89" y="1375"/>
                    <a:pt x="219" y="1695"/>
                    <a:pt x="390" y="1996"/>
                  </a:cubicBezTo>
                  <a:cubicBezTo>
                    <a:pt x="1121" y="3271"/>
                    <a:pt x="2436" y="4054"/>
                    <a:pt x="3702" y="4054"/>
                  </a:cubicBezTo>
                  <a:cubicBezTo>
                    <a:pt x="4434" y="4054"/>
                    <a:pt x="5149" y="3792"/>
                    <a:pt x="5726" y="3213"/>
                  </a:cubicBezTo>
                  <a:cubicBezTo>
                    <a:pt x="6528" y="2410"/>
                    <a:pt x="6897" y="1192"/>
                    <a:pt x="6846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5754960" y="877593"/>
              <a:ext cx="224897" cy="225199"/>
            </a:xfrm>
            <a:custGeom>
              <a:avLst/>
              <a:gdLst/>
              <a:ahLst/>
              <a:cxnLst/>
              <a:rect l="l" t="t" r="r" b="b"/>
              <a:pathLst>
                <a:path w="3723" h="3728" extrusionOk="0">
                  <a:moveTo>
                    <a:pt x="1871" y="1"/>
                  </a:moveTo>
                  <a:cubicBezTo>
                    <a:pt x="1203" y="1"/>
                    <a:pt x="528" y="424"/>
                    <a:pt x="282" y="1134"/>
                  </a:cubicBezTo>
                  <a:cubicBezTo>
                    <a:pt x="0" y="1954"/>
                    <a:pt x="307" y="2733"/>
                    <a:pt x="788" y="3344"/>
                  </a:cubicBezTo>
                  <a:cubicBezTo>
                    <a:pt x="1141" y="3608"/>
                    <a:pt x="1505" y="3727"/>
                    <a:pt x="1848" y="3727"/>
                  </a:cubicBezTo>
                  <a:cubicBezTo>
                    <a:pt x="2461" y="3727"/>
                    <a:pt x="3008" y="3345"/>
                    <a:pt x="3307" y="2721"/>
                  </a:cubicBezTo>
                  <a:cubicBezTo>
                    <a:pt x="3723" y="1844"/>
                    <a:pt x="3418" y="684"/>
                    <a:pt x="2634" y="210"/>
                  </a:cubicBezTo>
                  <a:cubicBezTo>
                    <a:pt x="2399" y="67"/>
                    <a:pt x="2135" y="1"/>
                    <a:pt x="18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5723608" y="852464"/>
              <a:ext cx="281861" cy="272981"/>
            </a:xfrm>
            <a:custGeom>
              <a:avLst/>
              <a:gdLst/>
              <a:ahLst/>
              <a:cxnLst/>
              <a:rect l="l" t="t" r="r" b="b"/>
              <a:pathLst>
                <a:path w="4666" h="4519" extrusionOk="0">
                  <a:moveTo>
                    <a:pt x="2389" y="417"/>
                  </a:moveTo>
                  <a:cubicBezTo>
                    <a:pt x="2654" y="417"/>
                    <a:pt x="2918" y="483"/>
                    <a:pt x="3153" y="626"/>
                  </a:cubicBezTo>
                  <a:cubicBezTo>
                    <a:pt x="3937" y="1100"/>
                    <a:pt x="4242" y="2260"/>
                    <a:pt x="3826" y="3137"/>
                  </a:cubicBezTo>
                  <a:cubicBezTo>
                    <a:pt x="3527" y="3761"/>
                    <a:pt x="2980" y="4143"/>
                    <a:pt x="2367" y="4143"/>
                  </a:cubicBezTo>
                  <a:cubicBezTo>
                    <a:pt x="2024" y="4143"/>
                    <a:pt x="1660" y="4024"/>
                    <a:pt x="1307" y="3760"/>
                  </a:cubicBezTo>
                  <a:cubicBezTo>
                    <a:pt x="826" y="3149"/>
                    <a:pt x="519" y="2370"/>
                    <a:pt x="801" y="1549"/>
                  </a:cubicBezTo>
                  <a:cubicBezTo>
                    <a:pt x="1047" y="840"/>
                    <a:pt x="1722" y="417"/>
                    <a:pt x="2389" y="417"/>
                  </a:cubicBezTo>
                  <a:close/>
                  <a:moveTo>
                    <a:pt x="2400" y="1"/>
                  </a:moveTo>
                  <a:cubicBezTo>
                    <a:pt x="1761" y="1"/>
                    <a:pt x="1117" y="309"/>
                    <a:pt x="728" y="870"/>
                  </a:cubicBezTo>
                  <a:cubicBezTo>
                    <a:pt x="85" y="1793"/>
                    <a:pt x="0" y="3248"/>
                    <a:pt x="1188" y="4136"/>
                  </a:cubicBezTo>
                  <a:cubicBezTo>
                    <a:pt x="1530" y="4393"/>
                    <a:pt x="1936" y="4518"/>
                    <a:pt x="2341" y="4518"/>
                  </a:cubicBezTo>
                  <a:cubicBezTo>
                    <a:pt x="2999" y="4518"/>
                    <a:pt x="3658" y="4188"/>
                    <a:pt x="4053" y="3550"/>
                  </a:cubicBezTo>
                  <a:cubicBezTo>
                    <a:pt x="4666" y="2561"/>
                    <a:pt x="4411" y="1060"/>
                    <a:pt x="3526" y="376"/>
                  </a:cubicBezTo>
                  <a:cubicBezTo>
                    <a:pt x="3195" y="121"/>
                    <a:pt x="2798" y="1"/>
                    <a:pt x="2400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5772840" y="1025955"/>
              <a:ext cx="158328" cy="76778"/>
            </a:xfrm>
            <a:custGeom>
              <a:avLst/>
              <a:gdLst/>
              <a:ahLst/>
              <a:cxnLst/>
              <a:rect l="l" t="t" r="r" b="b"/>
              <a:pathLst>
                <a:path w="2621" h="1271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323"/>
                    <a:pt x="279" y="622"/>
                    <a:pt x="492" y="888"/>
                  </a:cubicBezTo>
                  <a:cubicBezTo>
                    <a:pt x="844" y="1151"/>
                    <a:pt x="1207" y="1270"/>
                    <a:pt x="1549" y="1270"/>
                  </a:cubicBezTo>
                  <a:cubicBezTo>
                    <a:pt x="1952" y="1270"/>
                    <a:pt x="2326" y="1105"/>
                    <a:pt x="2620" y="816"/>
                  </a:cubicBezTo>
                  <a:lnTo>
                    <a:pt x="2620" y="816"/>
                  </a:lnTo>
                  <a:cubicBezTo>
                    <a:pt x="2440" y="905"/>
                    <a:pt x="2249" y="968"/>
                    <a:pt x="2052" y="1004"/>
                  </a:cubicBezTo>
                  <a:cubicBezTo>
                    <a:pt x="1940" y="1024"/>
                    <a:pt x="1830" y="1033"/>
                    <a:pt x="1723" y="1033"/>
                  </a:cubicBezTo>
                  <a:cubicBezTo>
                    <a:pt x="1004" y="1033"/>
                    <a:pt x="425" y="604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5330172" y="1153959"/>
              <a:ext cx="370298" cy="376882"/>
            </a:xfrm>
            <a:custGeom>
              <a:avLst/>
              <a:gdLst/>
              <a:ahLst/>
              <a:cxnLst/>
              <a:rect l="l" t="t" r="r" b="b"/>
              <a:pathLst>
                <a:path w="6130" h="6239" extrusionOk="0">
                  <a:moveTo>
                    <a:pt x="2985" y="0"/>
                  </a:moveTo>
                  <a:cubicBezTo>
                    <a:pt x="2422" y="0"/>
                    <a:pt x="1863" y="177"/>
                    <a:pt x="1403" y="547"/>
                  </a:cubicBezTo>
                  <a:cubicBezTo>
                    <a:pt x="228" y="1495"/>
                    <a:pt x="1" y="3328"/>
                    <a:pt x="737" y="4613"/>
                  </a:cubicBezTo>
                  <a:cubicBezTo>
                    <a:pt x="1315" y="5620"/>
                    <a:pt x="2355" y="6239"/>
                    <a:pt x="3355" y="6239"/>
                  </a:cubicBezTo>
                  <a:cubicBezTo>
                    <a:pt x="3933" y="6239"/>
                    <a:pt x="4498" y="6032"/>
                    <a:pt x="4954" y="5575"/>
                  </a:cubicBezTo>
                  <a:cubicBezTo>
                    <a:pt x="6066" y="4459"/>
                    <a:pt x="6130" y="2336"/>
                    <a:pt x="5179" y="1085"/>
                  </a:cubicBezTo>
                  <a:cubicBezTo>
                    <a:pt x="4646" y="381"/>
                    <a:pt x="3812" y="0"/>
                    <a:pt x="2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5303351" y="1133964"/>
              <a:ext cx="419288" cy="416691"/>
            </a:xfrm>
            <a:custGeom>
              <a:avLst/>
              <a:gdLst/>
              <a:ahLst/>
              <a:cxnLst/>
              <a:rect l="l" t="t" r="r" b="b"/>
              <a:pathLst>
                <a:path w="6941" h="6898" extrusionOk="0">
                  <a:moveTo>
                    <a:pt x="3428" y="330"/>
                  </a:moveTo>
                  <a:cubicBezTo>
                    <a:pt x="4256" y="330"/>
                    <a:pt x="5090" y="712"/>
                    <a:pt x="5625" y="1416"/>
                  </a:cubicBezTo>
                  <a:cubicBezTo>
                    <a:pt x="6574" y="2667"/>
                    <a:pt x="6512" y="4790"/>
                    <a:pt x="5399" y="5906"/>
                  </a:cubicBezTo>
                  <a:cubicBezTo>
                    <a:pt x="4944" y="6363"/>
                    <a:pt x="4378" y="6570"/>
                    <a:pt x="3800" y="6570"/>
                  </a:cubicBezTo>
                  <a:cubicBezTo>
                    <a:pt x="2800" y="6570"/>
                    <a:pt x="1760" y="5951"/>
                    <a:pt x="1182" y="4942"/>
                  </a:cubicBezTo>
                  <a:cubicBezTo>
                    <a:pt x="445" y="3657"/>
                    <a:pt x="673" y="1826"/>
                    <a:pt x="1847" y="877"/>
                  </a:cubicBezTo>
                  <a:cubicBezTo>
                    <a:pt x="2306" y="506"/>
                    <a:pt x="2866" y="330"/>
                    <a:pt x="3428" y="330"/>
                  </a:cubicBezTo>
                  <a:close/>
                  <a:moveTo>
                    <a:pt x="3428" y="1"/>
                  </a:moveTo>
                  <a:cubicBezTo>
                    <a:pt x="2878" y="1"/>
                    <a:pt x="2329" y="155"/>
                    <a:pt x="1851" y="481"/>
                  </a:cubicBezTo>
                  <a:cubicBezTo>
                    <a:pt x="540" y="1376"/>
                    <a:pt x="1" y="3280"/>
                    <a:pt x="820" y="5023"/>
                  </a:cubicBezTo>
                  <a:cubicBezTo>
                    <a:pt x="1371" y="6195"/>
                    <a:pt x="2594" y="6897"/>
                    <a:pt x="3767" y="6897"/>
                  </a:cubicBezTo>
                  <a:cubicBezTo>
                    <a:pt x="4337" y="6897"/>
                    <a:pt x="4896" y="6731"/>
                    <a:pt x="5360" y="6373"/>
                  </a:cubicBezTo>
                  <a:cubicBezTo>
                    <a:pt x="6717" y="5329"/>
                    <a:pt x="6940" y="3017"/>
                    <a:pt x="6079" y="1535"/>
                  </a:cubicBezTo>
                  <a:cubicBezTo>
                    <a:pt x="5504" y="549"/>
                    <a:pt x="4464" y="1"/>
                    <a:pt x="3428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4"/>
            <p:cNvSpPr/>
            <p:nvPr/>
          </p:nvSpPr>
          <p:spPr>
            <a:xfrm>
              <a:off x="5356087" y="1337297"/>
              <a:ext cx="329342" cy="193485"/>
            </a:xfrm>
            <a:custGeom>
              <a:avLst/>
              <a:gdLst/>
              <a:ahLst/>
              <a:cxnLst/>
              <a:rect l="l" t="t" r="r" b="b"/>
              <a:pathLst>
                <a:path w="5452" h="3203" extrusionOk="0">
                  <a:moveTo>
                    <a:pt x="5410" y="1"/>
                  </a:moveTo>
                  <a:lnTo>
                    <a:pt x="5410" y="1"/>
                  </a:lnTo>
                  <a:cubicBezTo>
                    <a:pt x="5272" y="340"/>
                    <a:pt x="5094" y="661"/>
                    <a:pt x="4878" y="958"/>
                  </a:cubicBezTo>
                  <a:cubicBezTo>
                    <a:pt x="4394" y="1621"/>
                    <a:pt x="3730" y="2140"/>
                    <a:pt x="2947" y="2232"/>
                  </a:cubicBezTo>
                  <a:cubicBezTo>
                    <a:pt x="2852" y="2243"/>
                    <a:pt x="2758" y="2249"/>
                    <a:pt x="2664" y="2249"/>
                  </a:cubicBezTo>
                  <a:cubicBezTo>
                    <a:pt x="1931" y="2249"/>
                    <a:pt x="1235" y="1917"/>
                    <a:pt x="647" y="1431"/>
                  </a:cubicBezTo>
                  <a:cubicBezTo>
                    <a:pt x="419" y="1243"/>
                    <a:pt x="203" y="1039"/>
                    <a:pt x="0" y="822"/>
                  </a:cubicBezTo>
                  <a:lnTo>
                    <a:pt x="0" y="822"/>
                  </a:lnTo>
                  <a:cubicBezTo>
                    <a:pt x="69" y="1086"/>
                    <a:pt x="174" y="1339"/>
                    <a:pt x="308" y="1576"/>
                  </a:cubicBezTo>
                  <a:cubicBezTo>
                    <a:pt x="887" y="2584"/>
                    <a:pt x="1926" y="3203"/>
                    <a:pt x="2927" y="3203"/>
                  </a:cubicBezTo>
                  <a:cubicBezTo>
                    <a:pt x="3505" y="3203"/>
                    <a:pt x="4069" y="2997"/>
                    <a:pt x="4525" y="2540"/>
                  </a:cubicBezTo>
                  <a:cubicBezTo>
                    <a:pt x="5160" y="1904"/>
                    <a:pt x="5452" y="942"/>
                    <a:pt x="5410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4"/>
            <p:cNvSpPr/>
            <p:nvPr/>
          </p:nvSpPr>
          <p:spPr>
            <a:xfrm>
              <a:off x="5428697" y="1250310"/>
              <a:ext cx="177719" cy="178021"/>
            </a:xfrm>
            <a:custGeom>
              <a:avLst/>
              <a:gdLst/>
              <a:ahLst/>
              <a:cxnLst/>
              <a:rect l="l" t="t" r="r" b="b"/>
              <a:pathLst>
                <a:path w="2942" h="2947" extrusionOk="0">
                  <a:moveTo>
                    <a:pt x="1478" y="0"/>
                  </a:moveTo>
                  <a:cubicBezTo>
                    <a:pt x="951" y="0"/>
                    <a:pt x="418" y="335"/>
                    <a:pt x="224" y="896"/>
                  </a:cubicBezTo>
                  <a:cubicBezTo>
                    <a:pt x="0" y="1544"/>
                    <a:pt x="243" y="2160"/>
                    <a:pt x="624" y="2643"/>
                  </a:cubicBezTo>
                  <a:cubicBezTo>
                    <a:pt x="903" y="2852"/>
                    <a:pt x="1191" y="2946"/>
                    <a:pt x="1462" y="2946"/>
                  </a:cubicBezTo>
                  <a:cubicBezTo>
                    <a:pt x="1946" y="2946"/>
                    <a:pt x="2378" y="2644"/>
                    <a:pt x="2614" y="2151"/>
                  </a:cubicBezTo>
                  <a:cubicBezTo>
                    <a:pt x="2942" y="1458"/>
                    <a:pt x="2701" y="541"/>
                    <a:pt x="2082" y="166"/>
                  </a:cubicBezTo>
                  <a:cubicBezTo>
                    <a:pt x="1896" y="53"/>
                    <a:pt x="1687" y="0"/>
                    <a:pt x="147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5403930" y="1230496"/>
              <a:ext cx="222783" cy="215715"/>
            </a:xfrm>
            <a:custGeom>
              <a:avLst/>
              <a:gdLst/>
              <a:ahLst/>
              <a:cxnLst/>
              <a:rect l="l" t="t" r="r" b="b"/>
              <a:pathLst>
                <a:path w="3688" h="3571" extrusionOk="0">
                  <a:moveTo>
                    <a:pt x="1888" y="328"/>
                  </a:moveTo>
                  <a:cubicBezTo>
                    <a:pt x="2097" y="328"/>
                    <a:pt x="2306" y="381"/>
                    <a:pt x="2492" y="494"/>
                  </a:cubicBezTo>
                  <a:cubicBezTo>
                    <a:pt x="3111" y="869"/>
                    <a:pt x="3352" y="1786"/>
                    <a:pt x="3024" y="2479"/>
                  </a:cubicBezTo>
                  <a:cubicBezTo>
                    <a:pt x="2788" y="2972"/>
                    <a:pt x="2355" y="3275"/>
                    <a:pt x="1870" y="3275"/>
                  </a:cubicBezTo>
                  <a:cubicBezTo>
                    <a:pt x="1599" y="3275"/>
                    <a:pt x="1311" y="3180"/>
                    <a:pt x="1033" y="2972"/>
                  </a:cubicBezTo>
                  <a:cubicBezTo>
                    <a:pt x="653" y="2488"/>
                    <a:pt x="410" y="1872"/>
                    <a:pt x="633" y="1224"/>
                  </a:cubicBezTo>
                  <a:cubicBezTo>
                    <a:pt x="827" y="663"/>
                    <a:pt x="1361" y="328"/>
                    <a:pt x="1888" y="328"/>
                  </a:cubicBezTo>
                  <a:close/>
                  <a:moveTo>
                    <a:pt x="1896" y="0"/>
                  </a:moveTo>
                  <a:cubicBezTo>
                    <a:pt x="1392" y="0"/>
                    <a:pt x="883" y="244"/>
                    <a:pt x="575" y="688"/>
                  </a:cubicBezTo>
                  <a:cubicBezTo>
                    <a:pt x="67" y="1417"/>
                    <a:pt x="0" y="2567"/>
                    <a:pt x="939" y="3270"/>
                  </a:cubicBezTo>
                  <a:cubicBezTo>
                    <a:pt x="1209" y="3471"/>
                    <a:pt x="1529" y="3570"/>
                    <a:pt x="1850" y="3570"/>
                  </a:cubicBezTo>
                  <a:cubicBezTo>
                    <a:pt x="2370" y="3570"/>
                    <a:pt x="2891" y="3310"/>
                    <a:pt x="3204" y="2805"/>
                  </a:cubicBezTo>
                  <a:cubicBezTo>
                    <a:pt x="3688" y="2025"/>
                    <a:pt x="3485" y="837"/>
                    <a:pt x="2787" y="297"/>
                  </a:cubicBezTo>
                  <a:cubicBezTo>
                    <a:pt x="2525" y="95"/>
                    <a:pt x="2212" y="0"/>
                    <a:pt x="1896" y="0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5442833" y="1367622"/>
              <a:ext cx="125104" cy="60649"/>
            </a:xfrm>
            <a:custGeom>
              <a:avLst/>
              <a:gdLst/>
              <a:ahLst/>
              <a:cxnLst/>
              <a:rect l="l" t="t" r="r" b="b"/>
              <a:pathLst>
                <a:path w="2071" h="1004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55"/>
                    <a:pt x="220" y="491"/>
                    <a:pt x="389" y="701"/>
                  </a:cubicBezTo>
                  <a:cubicBezTo>
                    <a:pt x="667" y="909"/>
                    <a:pt x="954" y="1004"/>
                    <a:pt x="1225" y="1004"/>
                  </a:cubicBezTo>
                  <a:cubicBezTo>
                    <a:pt x="1543" y="1004"/>
                    <a:pt x="1838" y="873"/>
                    <a:pt x="2071" y="645"/>
                  </a:cubicBezTo>
                  <a:lnTo>
                    <a:pt x="2071" y="645"/>
                  </a:lnTo>
                  <a:cubicBezTo>
                    <a:pt x="1928" y="715"/>
                    <a:pt x="1777" y="765"/>
                    <a:pt x="1622" y="793"/>
                  </a:cubicBezTo>
                  <a:cubicBezTo>
                    <a:pt x="1533" y="808"/>
                    <a:pt x="1446" y="816"/>
                    <a:pt x="1361" y="816"/>
                  </a:cubicBezTo>
                  <a:cubicBezTo>
                    <a:pt x="793" y="816"/>
                    <a:pt x="336" y="477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0" name="Google Shape;1260;p24"/>
          <p:cNvSpPr/>
          <p:nvPr/>
        </p:nvSpPr>
        <p:spPr>
          <a:xfrm flipH="1">
            <a:off x="-128618" y="4434450"/>
            <a:ext cx="548641" cy="642695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4"/>
          <p:cNvSpPr/>
          <p:nvPr/>
        </p:nvSpPr>
        <p:spPr>
          <a:xfrm rot="751311">
            <a:off x="7812498" y="189311"/>
            <a:ext cx="587191" cy="351165"/>
          </a:xfrm>
          <a:custGeom>
            <a:avLst/>
            <a:gdLst/>
            <a:ahLst/>
            <a:cxnLst/>
            <a:rect l="l" t="t" r="r" b="b"/>
            <a:pathLst>
              <a:path w="11954" h="7149" extrusionOk="0">
                <a:moveTo>
                  <a:pt x="2900" y="1"/>
                </a:moveTo>
                <a:cubicBezTo>
                  <a:pt x="2805" y="1"/>
                  <a:pt x="2747" y="99"/>
                  <a:pt x="2737" y="191"/>
                </a:cubicBezTo>
                <a:cubicBezTo>
                  <a:pt x="2549" y="2187"/>
                  <a:pt x="2280" y="4168"/>
                  <a:pt x="1938" y="6137"/>
                </a:cubicBezTo>
                <a:cubicBezTo>
                  <a:pt x="1496" y="4439"/>
                  <a:pt x="964" y="2770"/>
                  <a:pt x="277" y="1176"/>
                </a:cubicBezTo>
                <a:cubicBezTo>
                  <a:pt x="255" y="1127"/>
                  <a:pt x="214" y="1106"/>
                  <a:pt x="172" y="1106"/>
                </a:cubicBezTo>
                <a:cubicBezTo>
                  <a:pt x="89" y="1106"/>
                  <a:pt x="0" y="1186"/>
                  <a:pt x="37" y="1288"/>
                </a:cubicBezTo>
                <a:cubicBezTo>
                  <a:pt x="706" y="3171"/>
                  <a:pt x="1330" y="5059"/>
                  <a:pt x="1806" y="7014"/>
                </a:cubicBezTo>
                <a:cubicBezTo>
                  <a:pt x="1827" y="7102"/>
                  <a:pt x="1903" y="7149"/>
                  <a:pt x="1977" y="7149"/>
                </a:cubicBezTo>
                <a:cubicBezTo>
                  <a:pt x="2048" y="7149"/>
                  <a:pt x="2118" y="7106"/>
                  <a:pt x="2135" y="7014"/>
                </a:cubicBezTo>
                <a:cubicBezTo>
                  <a:pt x="2378" y="5696"/>
                  <a:pt x="2588" y="4372"/>
                  <a:pt x="2763" y="3042"/>
                </a:cubicBezTo>
                <a:cubicBezTo>
                  <a:pt x="2833" y="2493"/>
                  <a:pt x="2900" y="1944"/>
                  <a:pt x="2959" y="1393"/>
                </a:cubicBezTo>
                <a:cubicBezTo>
                  <a:pt x="3003" y="1000"/>
                  <a:pt x="2928" y="614"/>
                  <a:pt x="3276" y="411"/>
                </a:cubicBezTo>
                <a:cubicBezTo>
                  <a:pt x="3320" y="386"/>
                  <a:pt x="3385" y="376"/>
                  <a:pt x="3461" y="376"/>
                </a:cubicBezTo>
                <a:cubicBezTo>
                  <a:pt x="3698" y="376"/>
                  <a:pt x="4043" y="472"/>
                  <a:pt x="4193" y="483"/>
                </a:cubicBezTo>
                <a:cubicBezTo>
                  <a:pt x="6704" y="673"/>
                  <a:pt x="9222" y="803"/>
                  <a:pt x="11738" y="831"/>
                </a:cubicBezTo>
                <a:cubicBezTo>
                  <a:pt x="11739" y="831"/>
                  <a:pt x="11740" y="831"/>
                  <a:pt x="11741" y="831"/>
                </a:cubicBezTo>
                <a:cubicBezTo>
                  <a:pt x="11954" y="831"/>
                  <a:pt x="11953" y="466"/>
                  <a:pt x="11738" y="460"/>
                </a:cubicBezTo>
                <a:cubicBezTo>
                  <a:pt x="8790" y="379"/>
                  <a:pt x="5850" y="249"/>
                  <a:pt x="2910" y="1"/>
                </a:cubicBezTo>
                <a:cubicBezTo>
                  <a:pt x="2906" y="1"/>
                  <a:pt x="2903" y="1"/>
                  <a:pt x="29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4"/>
          <p:cNvSpPr/>
          <p:nvPr/>
        </p:nvSpPr>
        <p:spPr>
          <a:xfrm rot="-3886123" flipH="1">
            <a:off x="-174296" y="2794749"/>
            <a:ext cx="639992" cy="668421"/>
          </a:xfrm>
          <a:custGeom>
            <a:avLst/>
            <a:gdLst/>
            <a:ahLst/>
            <a:cxnLst/>
            <a:rect l="l" t="t" r="r" b="b"/>
            <a:pathLst>
              <a:path w="13836" h="14429" extrusionOk="0">
                <a:moveTo>
                  <a:pt x="774" y="481"/>
                </a:moveTo>
                <a:lnTo>
                  <a:pt x="774" y="481"/>
                </a:lnTo>
                <a:cubicBezTo>
                  <a:pt x="5027" y="1250"/>
                  <a:pt x="13093" y="3917"/>
                  <a:pt x="13093" y="3977"/>
                </a:cubicBezTo>
                <a:cubicBezTo>
                  <a:pt x="11955" y="4387"/>
                  <a:pt x="10841" y="4874"/>
                  <a:pt x="9701" y="5284"/>
                </a:cubicBezTo>
                <a:cubicBezTo>
                  <a:pt x="8701" y="5643"/>
                  <a:pt x="7646" y="5901"/>
                  <a:pt x="6680" y="6359"/>
                </a:cubicBezTo>
                <a:cubicBezTo>
                  <a:pt x="5595" y="5271"/>
                  <a:pt x="4508" y="4183"/>
                  <a:pt x="3421" y="3094"/>
                </a:cubicBezTo>
                <a:cubicBezTo>
                  <a:pt x="2552" y="2227"/>
                  <a:pt x="1707" y="1279"/>
                  <a:pt x="774" y="481"/>
                </a:cubicBezTo>
                <a:close/>
                <a:moveTo>
                  <a:pt x="13078" y="4342"/>
                </a:moveTo>
                <a:lnTo>
                  <a:pt x="13078" y="4342"/>
                </a:lnTo>
                <a:cubicBezTo>
                  <a:pt x="11772" y="5986"/>
                  <a:pt x="10468" y="7627"/>
                  <a:pt x="9164" y="9271"/>
                </a:cubicBezTo>
                <a:cubicBezTo>
                  <a:pt x="8509" y="10094"/>
                  <a:pt x="7855" y="10920"/>
                  <a:pt x="7200" y="11745"/>
                </a:cubicBezTo>
                <a:cubicBezTo>
                  <a:pt x="6687" y="12396"/>
                  <a:pt x="6114" y="13031"/>
                  <a:pt x="5643" y="13732"/>
                </a:cubicBezTo>
                <a:cubicBezTo>
                  <a:pt x="6057" y="11405"/>
                  <a:pt x="6808" y="6650"/>
                  <a:pt x="6789" y="6627"/>
                </a:cubicBezTo>
                <a:cubicBezTo>
                  <a:pt x="6798" y="6604"/>
                  <a:pt x="8937" y="5955"/>
                  <a:pt x="9964" y="5586"/>
                </a:cubicBezTo>
                <a:cubicBezTo>
                  <a:pt x="11009" y="5208"/>
                  <a:pt x="12067" y="4827"/>
                  <a:pt x="13078" y="4342"/>
                </a:cubicBezTo>
                <a:close/>
                <a:moveTo>
                  <a:pt x="533" y="665"/>
                </a:moveTo>
                <a:lnTo>
                  <a:pt x="533" y="665"/>
                </a:lnTo>
                <a:cubicBezTo>
                  <a:pt x="1388" y="1680"/>
                  <a:pt x="2396" y="2575"/>
                  <a:pt x="3319" y="3500"/>
                </a:cubicBezTo>
                <a:cubicBezTo>
                  <a:pt x="4383" y="4565"/>
                  <a:pt x="5446" y="5630"/>
                  <a:pt x="6510" y="6697"/>
                </a:cubicBezTo>
                <a:cubicBezTo>
                  <a:pt x="6522" y="6707"/>
                  <a:pt x="6535" y="6716"/>
                  <a:pt x="6549" y="6722"/>
                </a:cubicBezTo>
                <a:lnTo>
                  <a:pt x="6548" y="6722"/>
                </a:lnTo>
                <a:cubicBezTo>
                  <a:pt x="6016" y="9026"/>
                  <a:pt x="5687" y="11410"/>
                  <a:pt x="5290" y="13750"/>
                </a:cubicBezTo>
                <a:cubicBezTo>
                  <a:pt x="4463" y="11587"/>
                  <a:pt x="3533" y="9473"/>
                  <a:pt x="2735" y="7292"/>
                </a:cubicBezTo>
                <a:cubicBezTo>
                  <a:pt x="1941" y="5106"/>
                  <a:pt x="1207" y="2896"/>
                  <a:pt x="533" y="665"/>
                </a:cubicBezTo>
                <a:close/>
                <a:moveTo>
                  <a:pt x="219" y="1"/>
                </a:moveTo>
                <a:cubicBezTo>
                  <a:pt x="110" y="1"/>
                  <a:pt x="0" y="97"/>
                  <a:pt x="41" y="235"/>
                </a:cubicBezTo>
                <a:cubicBezTo>
                  <a:pt x="1463" y="5005"/>
                  <a:pt x="3037" y="9981"/>
                  <a:pt x="5271" y="14368"/>
                </a:cubicBezTo>
                <a:cubicBezTo>
                  <a:pt x="5275" y="14376"/>
                  <a:pt x="5280" y="14383"/>
                  <a:pt x="5287" y="14387"/>
                </a:cubicBezTo>
                <a:cubicBezTo>
                  <a:pt x="5288" y="14391"/>
                  <a:pt x="5291" y="14396"/>
                  <a:pt x="5294" y="14399"/>
                </a:cubicBezTo>
                <a:lnTo>
                  <a:pt x="5304" y="14409"/>
                </a:lnTo>
                <a:cubicBezTo>
                  <a:pt x="5313" y="14416"/>
                  <a:pt x="5323" y="14422"/>
                  <a:pt x="5334" y="14423"/>
                </a:cubicBezTo>
                <a:cubicBezTo>
                  <a:pt x="5346" y="14427"/>
                  <a:pt x="5358" y="14428"/>
                  <a:pt x="5370" y="14428"/>
                </a:cubicBezTo>
                <a:cubicBezTo>
                  <a:pt x="5416" y="14428"/>
                  <a:pt x="5460" y="14403"/>
                  <a:pt x="5482" y="14360"/>
                </a:cubicBezTo>
                <a:cubicBezTo>
                  <a:pt x="5507" y="14341"/>
                  <a:pt x="5526" y="14314"/>
                  <a:pt x="5536" y="14284"/>
                </a:cubicBezTo>
                <a:cubicBezTo>
                  <a:pt x="6240" y="13625"/>
                  <a:pt x="6827" y="12768"/>
                  <a:pt x="7436" y="12004"/>
                </a:cubicBezTo>
                <a:cubicBezTo>
                  <a:pt x="8132" y="11131"/>
                  <a:pt x="8828" y="10257"/>
                  <a:pt x="9524" y="9380"/>
                </a:cubicBezTo>
                <a:cubicBezTo>
                  <a:pt x="10875" y="7681"/>
                  <a:pt x="12165" y="5916"/>
                  <a:pt x="13576" y="4282"/>
                </a:cubicBezTo>
                <a:cubicBezTo>
                  <a:pt x="13835" y="3981"/>
                  <a:pt x="13664" y="3743"/>
                  <a:pt x="13518" y="3685"/>
                </a:cubicBezTo>
                <a:cubicBezTo>
                  <a:pt x="9205" y="2008"/>
                  <a:pt x="4768" y="774"/>
                  <a:pt x="251" y="3"/>
                </a:cubicBezTo>
                <a:cubicBezTo>
                  <a:pt x="240" y="1"/>
                  <a:pt x="229" y="1"/>
                  <a:pt x="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4"/>
          <p:cNvSpPr/>
          <p:nvPr/>
        </p:nvSpPr>
        <p:spPr>
          <a:xfrm rot="448897">
            <a:off x="8626437" y="108856"/>
            <a:ext cx="640066" cy="512066"/>
          </a:xfrm>
          <a:custGeom>
            <a:avLst/>
            <a:gdLst/>
            <a:ahLst/>
            <a:cxnLst/>
            <a:rect l="l" t="t" r="r" b="b"/>
            <a:pathLst>
              <a:path w="10513" h="8420" extrusionOk="0">
                <a:moveTo>
                  <a:pt x="5804" y="313"/>
                </a:moveTo>
                <a:lnTo>
                  <a:pt x="5804" y="313"/>
                </a:lnTo>
                <a:cubicBezTo>
                  <a:pt x="5474" y="742"/>
                  <a:pt x="5183" y="1219"/>
                  <a:pt x="4896" y="1688"/>
                </a:cubicBezTo>
                <a:cubicBezTo>
                  <a:pt x="4407" y="1246"/>
                  <a:pt x="3941" y="772"/>
                  <a:pt x="3442" y="345"/>
                </a:cubicBezTo>
                <a:lnTo>
                  <a:pt x="3442" y="345"/>
                </a:lnTo>
                <a:cubicBezTo>
                  <a:pt x="3597" y="372"/>
                  <a:pt x="3755" y="381"/>
                  <a:pt x="3913" y="381"/>
                </a:cubicBezTo>
                <a:cubicBezTo>
                  <a:pt x="4162" y="381"/>
                  <a:pt x="4412" y="359"/>
                  <a:pt x="4657" y="352"/>
                </a:cubicBezTo>
                <a:cubicBezTo>
                  <a:pt x="5039" y="339"/>
                  <a:pt x="5422" y="335"/>
                  <a:pt x="5804" y="313"/>
                </a:cubicBezTo>
                <a:close/>
                <a:moveTo>
                  <a:pt x="6320" y="248"/>
                </a:moveTo>
                <a:cubicBezTo>
                  <a:pt x="6875" y="740"/>
                  <a:pt x="9329" y="2556"/>
                  <a:pt x="10027" y="3092"/>
                </a:cubicBezTo>
                <a:cubicBezTo>
                  <a:pt x="9086" y="3298"/>
                  <a:pt x="8142" y="3403"/>
                  <a:pt x="7194" y="3535"/>
                </a:cubicBezTo>
                <a:lnTo>
                  <a:pt x="7183" y="3522"/>
                </a:lnTo>
                <a:cubicBezTo>
                  <a:pt x="6517" y="2961"/>
                  <a:pt x="5804" y="2471"/>
                  <a:pt x="5139" y="1903"/>
                </a:cubicBezTo>
                <a:cubicBezTo>
                  <a:pt x="5492" y="1381"/>
                  <a:pt x="6302" y="267"/>
                  <a:pt x="6320" y="248"/>
                </a:cubicBezTo>
                <a:close/>
                <a:moveTo>
                  <a:pt x="3294" y="588"/>
                </a:moveTo>
                <a:cubicBezTo>
                  <a:pt x="3695" y="1085"/>
                  <a:pt x="4089" y="1472"/>
                  <a:pt x="4677" y="2035"/>
                </a:cubicBezTo>
                <a:cubicBezTo>
                  <a:pt x="4651" y="2076"/>
                  <a:pt x="3590" y="3707"/>
                  <a:pt x="3139" y="4521"/>
                </a:cubicBezTo>
                <a:lnTo>
                  <a:pt x="3139" y="4521"/>
                </a:lnTo>
                <a:cubicBezTo>
                  <a:pt x="3135" y="4521"/>
                  <a:pt x="3132" y="4520"/>
                  <a:pt x="3126" y="4518"/>
                </a:cubicBezTo>
                <a:cubicBezTo>
                  <a:pt x="2226" y="4563"/>
                  <a:pt x="1310" y="4639"/>
                  <a:pt x="425" y="4836"/>
                </a:cubicBezTo>
                <a:cubicBezTo>
                  <a:pt x="899" y="4287"/>
                  <a:pt x="2719" y="1350"/>
                  <a:pt x="3294" y="588"/>
                </a:cubicBezTo>
                <a:close/>
                <a:moveTo>
                  <a:pt x="4911" y="2241"/>
                </a:moveTo>
                <a:cubicBezTo>
                  <a:pt x="5590" y="2835"/>
                  <a:pt x="6319" y="3367"/>
                  <a:pt x="7013" y="3772"/>
                </a:cubicBezTo>
                <a:cubicBezTo>
                  <a:pt x="6591" y="4464"/>
                  <a:pt x="6247" y="5224"/>
                  <a:pt x="5836" y="5927"/>
                </a:cubicBezTo>
                <a:cubicBezTo>
                  <a:pt x="5786" y="6013"/>
                  <a:pt x="5732" y="6098"/>
                  <a:pt x="5682" y="6183"/>
                </a:cubicBezTo>
                <a:cubicBezTo>
                  <a:pt x="4914" y="5614"/>
                  <a:pt x="4134" y="5063"/>
                  <a:pt x="3337" y="4589"/>
                </a:cubicBezTo>
                <a:cubicBezTo>
                  <a:pt x="3807" y="3950"/>
                  <a:pt x="4237" y="3272"/>
                  <a:pt x="4671" y="2602"/>
                </a:cubicBezTo>
                <a:cubicBezTo>
                  <a:pt x="4749" y="2481"/>
                  <a:pt x="4830" y="2362"/>
                  <a:pt x="4911" y="2241"/>
                </a:cubicBezTo>
                <a:close/>
                <a:moveTo>
                  <a:pt x="9972" y="3380"/>
                </a:moveTo>
                <a:lnTo>
                  <a:pt x="9972" y="3380"/>
                </a:lnTo>
                <a:cubicBezTo>
                  <a:pt x="9161" y="4836"/>
                  <a:pt x="8373" y="6183"/>
                  <a:pt x="7524" y="7611"/>
                </a:cubicBezTo>
                <a:cubicBezTo>
                  <a:pt x="7521" y="7605"/>
                  <a:pt x="7517" y="7601"/>
                  <a:pt x="7512" y="7596"/>
                </a:cubicBezTo>
                <a:lnTo>
                  <a:pt x="7518" y="7591"/>
                </a:lnTo>
                <a:cubicBezTo>
                  <a:pt x="7008" y="7195"/>
                  <a:pt x="6490" y="6793"/>
                  <a:pt x="5965" y="6396"/>
                </a:cubicBezTo>
                <a:cubicBezTo>
                  <a:pt x="6502" y="5545"/>
                  <a:pt x="6975" y="4638"/>
                  <a:pt x="7292" y="3736"/>
                </a:cubicBezTo>
                <a:cubicBezTo>
                  <a:pt x="7294" y="3736"/>
                  <a:pt x="7292" y="3733"/>
                  <a:pt x="7294" y="3733"/>
                </a:cubicBezTo>
                <a:cubicBezTo>
                  <a:pt x="8188" y="3732"/>
                  <a:pt x="9094" y="3578"/>
                  <a:pt x="9972" y="3380"/>
                </a:cubicBezTo>
                <a:close/>
                <a:moveTo>
                  <a:pt x="3193" y="4744"/>
                </a:moveTo>
                <a:cubicBezTo>
                  <a:pt x="3909" y="5384"/>
                  <a:pt x="4681" y="5973"/>
                  <a:pt x="5466" y="6540"/>
                </a:cubicBezTo>
                <a:cubicBezTo>
                  <a:pt x="5157" y="7036"/>
                  <a:pt x="4844" y="7523"/>
                  <a:pt x="4541" y="8023"/>
                </a:cubicBezTo>
                <a:cubicBezTo>
                  <a:pt x="3172" y="7007"/>
                  <a:pt x="1750" y="6183"/>
                  <a:pt x="498" y="5026"/>
                </a:cubicBezTo>
                <a:cubicBezTo>
                  <a:pt x="1375" y="4941"/>
                  <a:pt x="3175" y="4761"/>
                  <a:pt x="3193" y="4744"/>
                </a:cubicBezTo>
                <a:close/>
                <a:moveTo>
                  <a:pt x="5744" y="6738"/>
                </a:moveTo>
                <a:cubicBezTo>
                  <a:pt x="6243" y="7095"/>
                  <a:pt x="6744" y="7440"/>
                  <a:pt x="7242" y="7783"/>
                </a:cubicBezTo>
                <a:cubicBezTo>
                  <a:pt x="6389" y="8009"/>
                  <a:pt x="5538" y="8071"/>
                  <a:pt x="4670" y="8199"/>
                </a:cubicBezTo>
                <a:cubicBezTo>
                  <a:pt x="5034" y="7750"/>
                  <a:pt x="5399" y="7257"/>
                  <a:pt x="5744" y="6738"/>
                </a:cubicBezTo>
                <a:close/>
                <a:moveTo>
                  <a:pt x="6058" y="1"/>
                </a:moveTo>
                <a:cubicBezTo>
                  <a:pt x="5591" y="1"/>
                  <a:pt x="5123" y="31"/>
                  <a:pt x="4657" y="47"/>
                </a:cubicBezTo>
                <a:cubicBezTo>
                  <a:pt x="4198" y="64"/>
                  <a:pt x="3721" y="31"/>
                  <a:pt x="3280" y="184"/>
                </a:cubicBezTo>
                <a:cubicBezTo>
                  <a:pt x="3261" y="191"/>
                  <a:pt x="0" y="4911"/>
                  <a:pt x="59" y="4967"/>
                </a:cubicBezTo>
                <a:cubicBezTo>
                  <a:pt x="1353" y="6156"/>
                  <a:pt x="2982" y="7392"/>
                  <a:pt x="4624" y="8417"/>
                </a:cubicBezTo>
                <a:cubicBezTo>
                  <a:pt x="4626" y="8419"/>
                  <a:pt x="4632" y="8419"/>
                  <a:pt x="4642" y="8419"/>
                </a:cubicBezTo>
                <a:cubicBezTo>
                  <a:pt x="4887" y="8419"/>
                  <a:pt x="7398" y="7979"/>
                  <a:pt x="7596" y="7917"/>
                </a:cubicBezTo>
                <a:cubicBezTo>
                  <a:pt x="7673" y="7710"/>
                  <a:pt x="9515" y="4632"/>
                  <a:pt x="10434" y="3227"/>
                </a:cubicBezTo>
                <a:cubicBezTo>
                  <a:pt x="10513" y="3106"/>
                  <a:pt x="6312" y="5"/>
                  <a:pt x="6247" y="3"/>
                </a:cubicBezTo>
                <a:cubicBezTo>
                  <a:pt x="6184" y="1"/>
                  <a:pt x="6121" y="1"/>
                  <a:pt x="60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7" name="Google Shape;257;p6"/>
          <p:cNvGrpSpPr/>
          <p:nvPr/>
        </p:nvGrpSpPr>
        <p:grpSpPr>
          <a:xfrm>
            <a:off x="1091695" y="4834286"/>
            <a:ext cx="365750" cy="207271"/>
            <a:chOff x="3167000" y="1004275"/>
            <a:chExt cx="284100" cy="161175"/>
          </a:xfrm>
        </p:grpSpPr>
        <p:sp>
          <p:nvSpPr>
            <p:cNvPr id="258" name="Google Shape;258;p6"/>
            <p:cNvSpPr/>
            <p:nvPr/>
          </p:nvSpPr>
          <p:spPr>
            <a:xfrm>
              <a:off x="3325375" y="1034475"/>
              <a:ext cx="125725" cy="86425"/>
            </a:xfrm>
            <a:custGeom>
              <a:avLst/>
              <a:gdLst/>
              <a:ahLst/>
              <a:cxnLst/>
              <a:rect l="l" t="t" r="r" b="b"/>
              <a:pathLst>
                <a:path w="5029" h="3457" extrusionOk="0">
                  <a:moveTo>
                    <a:pt x="3516" y="1"/>
                  </a:moveTo>
                  <a:cubicBezTo>
                    <a:pt x="3472" y="1"/>
                    <a:pt x="3427" y="4"/>
                    <a:pt x="3381" y="9"/>
                  </a:cubicBezTo>
                  <a:cubicBezTo>
                    <a:pt x="2849" y="75"/>
                    <a:pt x="2592" y="582"/>
                    <a:pt x="2478" y="1175"/>
                  </a:cubicBezTo>
                  <a:cubicBezTo>
                    <a:pt x="2303" y="697"/>
                    <a:pt x="2019" y="323"/>
                    <a:pt x="1553" y="323"/>
                  </a:cubicBezTo>
                  <a:cubicBezTo>
                    <a:pt x="1522" y="323"/>
                    <a:pt x="1490" y="325"/>
                    <a:pt x="1457" y="329"/>
                  </a:cubicBezTo>
                  <a:cubicBezTo>
                    <a:pt x="921" y="383"/>
                    <a:pt x="615" y="876"/>
                    <a:pt x="497" y="1433"/>
                  </a:cubicBezTo>
                  <a:cubicBezTo>
                    <a:pt x="419" y="1158"/>
                    <a:pt x="319" y="889"/>
                    <a:pt x="196" y="630"/>
                  </a:cubicBezTo>
                  <a:cubicBezTo>
                    <a:pt x="178" y="595"/>
                    <a:pt x="144" y="578"/>
                    <a:pt x="109" y="578"/>
                  </a:cubicBezTo>
                  <a:cubicBezTo>
                    <a:pt x="55" y="578"/>
                    <a:pt x="1" y="618"/>
                    <a:pt x="7" y="688"/>
                  </a:cubicBezTo>
                  <a:cubicBezTo>
                    <a:pt x="51" y="1109"/>
                    <a:pt x="165" y="1522"/>
                    <a:pt x="247" y="1936"/>
                  </a:cubicBezTo>
                  <a:cubicBezTo>
                    <a:pt x="340" y="2400"/>
                    <a:pt x="379" y="2883"/>
                    <a:pt x="491" y="3342"/>
                  </a:cubicBezTo>
                  <a:cubicBezTo>
                    <a:pt x="510" y="3420"/>
                    <a:pt x="572" y="3456"/>
                    <a:pt x="633" y="3456"/>
                  </a:cubicBezTo>
                  <a:cubicBezTo>
                    <a:pt x="709" y="3456"/>
                    <a:pt x="785" y="3400"/>
                    <a:pt x="776" y="3299"/>
                  </a:cubicBezTo>
                  <a:cubicBezTo>
                    <a:pt x="743" y="2873"/>
                    <a:pt x="698" y="2679"/>
                    <a:pt x="613" y="2242"/>
                  </a:cubicBezTo>
                  <a:cubicBezTo>
                    <a:pt x="602" y="1648"/>
                    <a:pt x="799" y="1372"/>
                    <a:pt x="858" y="1203"/>
                  </a:cubicBezTo>
                  <a:cubicBezTo>
                    <a:pt x="982" y="846"/>
                    <a:pt x="1279" y="619"/>
                    <a:pt x="1571" y="619"/>
                  </a:cubicBezTo>
                  <a:cubicBezTo>
                    <a:pt x="1704" y="619"/>
                    <a:pt x="1837" y="666"/>
                    <a:pt x="1950" y="771"/>
                  </a:cubicBezTo>
                  <a:cubicBezTo>
                    <a:pt x="2505" y="1339"/>
                    <a:pt x="2413" y="2708"/>
                    <a:pt x="2429" y="2875"/>
                  </a:cubicBezTo>
                  <a:cubicBezTo>
                    <a:pt x="2439" y="2987"/>
                    <a:pt x="2522" y="3044"/>
                    <a:pt x="2601" y="3044"/>
                  </a:cubicBezTo>
                  <a:cubicBezTo>
                    <a:pt x="2678" y="3044"/>
                    <a:pt x="2751" y="2989"/>
                    <a:pt x="2748" y="2875"/>
                  </a:cubicBezTo>
                  <a:cubicBezTo>
                    <a:pt x="2725" y="1615"/>
                    <a:pt x="2875" y="351"/>
                    <a:pt x="3457" y="351"/>
                  </a:cubicBezTo>
                  <a:cubicBezTo>
                    <a:pt x="3513" y="351"/>
                    <a:pt x="3574" y="364"/>
                    <a:pt x="3640" y="389"/>
                  </a:cubicBezTo>
                  <a:cubicBezTo>
                    <a:pt x="4409" y="689"/>
                    <a:pt x="4449" y="1699"/>
                    <a:pt x="4711" y="2406"/>
                  </a:cubicBezTo>
                  <a:cubicBezTo>
                    <a:pt x="4739" y="2483"/>
                    <a:pt x="4800" y="2517"/>
                    <a:pt x="4859" y="2517"/>
                  </a:cubicBezTo>
                  <a:cubicBezTo>
                    <a:pt x="4946" y="2517"/>
                    <a:pt x="5028" y="2443"/>
                    <a:pt x="4998" y="2317"/>
                  </a:cubicBezTo>
                  <a:cubicBezTo>
                    <a:pt x="4798" y="1480"/>
                    <a:pt x="4522" y="1"/>
                    <a:pt x="35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256275" y="1089100"/>
              <a:ext cx="52425" cy="19325"/>
            </a:xfrm>
            <a:custGeom>
              <a:avLst/>
              <a:gdLst/>
              <a:ahLst/>
              <a:cxnLst/>
              <a:rect l="l" t="t" r="r" b="b"/>
              <a:pathLst>
                <a:path w="2097" h="773" extrusionOk="0">
                  <a:moveTo>
                    <a:pt x="1881" y="1"/>
                  </a:moveTo>
                  <a:cubicBezTo>
                    <a:pt x="1868" y="1"/>
                    <a:pt x="1855" y="3"/>
                    <a:pt x="1841" y="7"/>
                  </a:cubicBezTo>
                  <a:cubicBezTo>
                    <a:pt x="1257" y="176"/>
                    <a:pt x="654" y="320"/>
                    <a:pt x="89" y="560"/>
                  </a:cubicBezTo>
                  <a:cubicBezTo>
                    <a:pt x="2" y="599"/>
                    <a:pt x="0" y="772"/>
                    <a:pt x="104" y="772"/>
                  </a:cubicBezTo>
                  <a:cubicBezTo>
                    <a:pt x="108" y="772"/>
                    <a:pt x="112" y="772"/>
                    <a:pt x="117" y="772"/>
                  </a:cubicBezTo>
                  <a:cubicBezTo>
                    <a:pt x="725" y="685"/>
                    <a:pt x="1324" y="493"/>
                    <a:pt x="1921" y="332"/>
                  </a:cubicBezTo>
                  <a:cubicBezTo>
                    <a:pt x="2097" y="285"/>
                    <a:pt x="2042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247525" y="1060225"/>
              <a:ext cx="54425" cy="15475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2004" y="1"/>
                  </a:moveTo>
                  <a:cubicBezTo>
                    <a:pt x="1999" y="1"/>
                    <a:pt x="1993" y="1"/>
                    <a:pt x="1988" y="2"/>
                  </a:cubicBezTo>
                  <a:cubicBezTo>
                    <a:pt x="1365" y="73"/>
                    <a:pt x="695" y="188"/>
                    <a:pt x="100" y="407"/>
                  </a:cubicBezTo>
                  <a:cubicBezTo>
                    <a:pt x="0" y="443"/>
                    <a:pt x="14" y="618"/>
                    <a:pt x="125" y="618"/>
                  </a:cubicBezTo>
                  <a:cubicBezTo>
                    <a:pt x="126" y="618"/>
                    <a:pt x="127" y="618"/>
                    <a:pt x="127" y="618"/>
                  </a:cubicBezTo>
                  <a:cubicBezTo>
                    <a:pt x="750" y="605"/>
                    <a:pt x="1420" y="475"/>
                    <a:pt x="2025" y="318"/>
                  </a:cubicBezTo>
                  <a:cubicBezTo>
                    <a:pt x="2177" y="277"/>
                    <a:pt x="2155" y="1"/>
                    <a:pt x="20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67000" y="1004275"/>
              <a:ext cx="74350" cy="161175"/>
            </a:xfrm>
            <a:custGeom>
              <a:avLst/>
              <a:gdLst/>
              <a:ahLst/>
              <a:cxnLst/>
              <a:rect l="l" t="t" r="r" b="b"/>
              <a:pathLst>
                <a:path w="2974" h="6447" extrusionOk="0">
                  <a:moveTo>
                    <a:pt x="1644" y="1"/>
                  </a:moveTo>
                  <a:cubicBezTo>
                    <a:pt x="1409" y="1"/>
                    <a:pt x="1172" y="104"/>
                    <a:pt x="949" y="179"/>
                  </a:cubicBezTo>
                  <a:cubicBezTo>
                    <a:pt x="651" y="280"/>
                    <a:pt x="355" y="396"/>
                    <a:pt x="76" y="549"/>
                  </a:cubicBezTo>
                  <a:cubicBezTo>
                    <a:pt x="0" y="592"/>
                    <a:pt x="2" y="690"/>
                    <a:pt x="43" y="753"/>
                  </a:cubicBezTo>
                  <a:cubicBezTo>
                    <a:pt x="42" y="766"/>
                    <a:pt x="43" y="779"/>
                    <a:pt x="45" y="792"/>
                  </a:cubicBezTo>
                  <a:cubicBezTo>
                    <a:pt x="460" y="2609"/>
                    <a:pt x="820" y="4372"/>
                    <a:pt x="909" y="6253"/>
                  </a:cubicBezTo>
                  <a:cubicBezTo>
                    <a:pt x="912" y="6344"/>
                    <a:pt x="986" y="6446"/>
                    <a:pt x="1074" y="6446"/>
                  </a:cubicBezTo>
                  <a:cubicBezTo>
                    <a:pt x="1090" y="6446"/>
                    <a:pt x="1107" y="6443"/>
                    <a:pt x="1124" y="6435"/>
                  </a:cubicBezTo>
                  <a:cubicBezTo>
                    <a:pt x="1668" y="6186"/>
                    <a:pt x="2164" y="6046"/>
                    <a:pt x="2755" y="5993"/>
                  </a:cubicBezTo>
                  <a:cubicBezTo>
                    <a:pt x="2967" y="5975"/>
                    <a:pt x="2973" y="5617"/>
                    <a:pt x="2770" y="5617"/>
                  </a:cubicBezTo>
                  <a:cubicBezTo>
                    <a:pt x="2765" y="5617"/>
                    <a:pt x="2760" y="5618"/>
                    <a:pt x="2755" y="5618"/>
                  </a:cubicBezTo>
                  <a:cubicBezTo>
                    <a:pt x="2231" y="5661"/>
                    <a:pt x="1718" y="5786"/>
                    <a:pt x="1234" y="5989"/>
                  </a:cubicBezTo>
                  <a:cubicBezTo>
                    <a:pt x="1189" y="5102"/>
                    <a:pt x="1097" y="4219"/>
                    <a:pt x="959" y="3342"/>
                  </a:cubicBezTo>
                  <a:cubicBezTo>
                    <a:pt x="1145" y="3290"/>
                    <a:pt x="1327" y="3227"/>
                    <a:pt x="1514" y="3190"/>
                  </a:cubicBezTo>
                  <a:cubicBezTo>
                    <a:pt x="1710" y="3147"/>
                    <a:pt x="1908" y="3175"/>
                    <a:pt x="2068" y="3037"/>
                  </a:cubicBezTo>
                  <a:cubicBezTo>
                    <a:pt x="2119" y="2993"/>
                    <a:pt x="2096" y="2898"/>
                    <a:pt x="2049" y="2866"/>
                  </a:cubicBezTo>
                  <a:cubicBezTo>
                    <a:pt x="1983" y="2824"/>
                    <a:pt x="1907" y="2809"/>
                    <a:pt x="1828" y="2809"/>
                  </a:cubicBezTo>
                  <a:cubicBezTo>
                    <a:pt x="1697" y="2809"/>
                    <a:pt x="1556" y="2850"/>
                    <a:pt x="1438" y="2876"/>
                  </a:cubicBezTo>
                  <a:cubicBezTo>
                    <a:pt x="1257" y="2915"/>
                    <a:pt x="1076" y="2966"/>
                    <a:pt x="906" y="3046"/>
                  </a:cubicBezTo>
                  <a:cubicBezTo>
                    <a:pt x="765" y="2263"/>
                    <a:pt x="580" y="1492"/>
                    <a:pt x="328" y="752"/>
                  </a:cubicBezTo>
                  <a:cubicBezTo>
                    <a:pt x="562" y="667"/>
                    <a:pt x="794" y="578"/>
                    <a:pt x="1030" y="501"/>
                  </a:cubicBezTo>
                  <a:cubicBezTo>
                    <a:pt x="1283" y="419"/>
                    <a:pt x="1580" y="395"/>
                    <a:pt x="1803" y="234"/>
                  </a:cubicBezTo>
                  <a:cubicBezTo>
                    <a:pt x="1873" y="184"/>
                    <a:pt x="1876" y="31"/>
                    <a:pt x="1776" y="13"/>
                  </a:cubicBezTo>
                  <a:cubicBezTo>
                    <a:pt x="1732" y="4"/>
                    <a:pt x="1688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6"/>
          <p:cNvSpPr/>
          <p:nvPr/>
        </p:nvSpPr>
        <p:spPr>
          <a:xfrm flipH="1">
            <a:off x="8595345" y="54344"/>
            <a:ext cx="548647" cy="438914"/>
          </a:xfrm>
          <a:custGeom>
            <a:avLst/>
            <a:gdLst/>
            <a:ahLst/>
            <a:cxnLst/>
            <a:rect l="l" t="t" r="r" b="b"/>
            <a:pathLst>
              <a:path w="10513" h="8420" extrusionOk="0">
                <a:moveTo>
                  <a:pt x="5804" y="313"/>
                </a:moveTo>
                <a:lnTo>
                  <a:pt x="5804" y="313"/>
                </a:lnTo>
                <a:cubicBezTo>
                  <a:pt x="5474" y="742"/>
                  <a:pt x="5183" y="1219"/>
                  <a:pt x="4896" y="1688"/>
                </a:cubicBezTo>
                <a:cubicBezTo>
                  <a:pt x="4407" y="1246"/>
                  <a:pt x="3941" y="772"/>
                  <a:pt x="3442" y="345"/>
                </a:cubicBezTo>
                <a:lnTo>
                  <a:pt x="3442" y="345"/>
                </a:lnTo>
                <a:cubicBezTo>
                  <a:pt x="3597" y="372"/>
                  <a:pt x="3755" y="381"/>
                  <a:pt x="3913" y="381"/>
                </a:cubicBezTo>
                <a:cubicBezTo>
                  <a:pt x="4162" y="381"/>
                  <a:pt x="4412" y="359"/>
                  <a:pt x="4657" y="352"/>
                </a:cubicBezTo>
                <a:cubicBezTo>
                  <a:pt x="5039" y="339"/>
                  <a:pt x="5422" y="335"/>
                  <a:pt x="5804" y="313"/>
                </a:cubicBezTo>
                <a:close/>
                <a:moveTo>
                  <a:pt x="6320" y="248"/>
                </a:moveTo>
                <a:cubicBezTo>
                  <a:pt x="6875" y="740"/>
                  <a:pt x="9329" y="2556"/>
                  <a:pt x="10027" y="3092"/>
                </a:cubicBezTo>
                <a:cubicBezTo>
                  <a:pt x="9086" y="3298"/>
                  <a:pt x="8142" y="3403"/>
                  <a:pt x="7194" y="3535"/>
                </a:cubicBezTo>
                <a:lnTo>
                  <a:pt x="7183" y="3522"/>
                </a:lnTo>
                <a:cubicBezTo>
                  <a:pt x="6517" y="2961"/>
                  <a:pt x="5804" y="2471"/>
                  <a:pt x="5139" y="1903"/>
                </a:cubicBezTo>
                <a:cubicBezTo>
                  <a:pt x="5492" y="1381"/>
                  <a:pt x="6302" y="267"/>
                  <a:pt x="6320" y="248"/>
                </a:cubicBezTo>
                <a:close/>
                <a:moveTo>
                  <a:pt x="3294" y="588"/>
                </a:moveTo>
                <a:cubicBezTo>
                  <a:pt x="3695" y="1085"/>
                  <a:pt x="4089" y="1472"/>
                  <a:pt x="4677" y="2035"/>
                </a:cubicBezTo>
                <a:cubicBezTo>
                  <a:pt x="4651" y="2076"/>
                  <a:pt x="3590" y="3707"/>
                  <a:pt x="3139" y="4521"/>
                </a:cubicBezTo>
                <a:lnTo>
                  <a:pt x="3139" y="4521"/>
                </a:lnTo>
                <a:cubicBezTo>
                  <a:pt x="3135" y="4521"/>
                  <a:pt x="3132" y="4520"/>
                  <a:pt x="3126" y="4518"/>
                </a:cubicBezTo>
                <a:cubicBezTo>
                  <a:pt x="2226" y="4563"/>
                  <a:pt x="1310" y="4639"/>
                  <a:pt x="425" y="4836"/>
                </a:cubicBezTo>
                <a:cubicBezTo>
                  <a:pt x="899" y="4287"/>
                  <a:pt x="2719" y="1350"/>
                  <a:pt x="3294" y="588"/>
                </a:cubicBezTo>
                <a:close/>
                <a:moveTo>
                  <a:pt x="4911" y="2241"/>
                </a:moveTo>
                <a:cubicBezTo>
                  <a:pt x="5590" y="2835"/>
                  <a:pt x="6319" y="3367"/>
                  <a:pt x="7013" y="3772"/>
                </a:cubicBezTo>
                <a:cubicBezTo>
                  <a:pt x="6591" y="4464"/>
                  <a:pt x="6247" y="5224"/>
                  <a:pt x="5836" y="5927"/>
                </a:cubicBezTo>
                <a:cubicBezTo>
                  <a:pt x="5786" y="6013"/>
                  <a:pt x="5732" y="6098"/>
                  <a:pt x="5682" y="6183"/>
                </a:cubicBezTo>
                <a:cubicBezTo>
                  <a:pt x="4914" y="5614"/>
                  <a:pt x="4134" y="5063"/>
                  <a:pt x="3337" y="4589"/>
                </a:cubicBezTo>
                <a:cubicBezTo>
                  <a:pt x="3807" y="3950"/>
                  <a:pt x="4237" y="3272"/>
                  <a:pt x="4671" y="2602"/>
                </a:cubicBezTo>
                <a:cubicBezTo>
                  <a:pt x="4749" y="2481"/>
                  <a:pt x="4830" y="2362"/>
                  <a:pt x="4911" y="2241"/>
                </a:cubicBezTo>
                <a:close/>
                <a:moveTo>
                  <a:pt x="9972" y="3380"/>
                </a:moveTo>
                <a:lnTo>
                  <a:pt x="9972" y="3380"/>
                </a:lnTo>
                <a:cubicBezTo>
                  <a:pt x="9161" y="4836"/>
                  <a:pt x="8373" y="6183"/>
                  <a:pt x="7524" y="7611"/>
                </a:cubicBezTo>
                <a:cubicBezTo>
                  <a:pt x="7521" y="7605"/>
                  <a:pt x="7517" y="7601"/>
                  <a:pt x="7512" y="7596"/>
                </a:cubicBezTo>
                <a:lnTo>
                  <a:pt x="7518" y="7591"/>
                </a:lnTo>
                <a:cubicBezTo>
                  <a:pt x="7008" y="7195"/>
                  <a:pt x="6490" y="6793"/>
                  <a:pt x="5965" y="6396"/>
                </a:cubicBezTo>
                <a:cubicBezTo>
                  <a:pt x="6502" y="5545"/>
                  <a:pt x="6975" y="4638"/>
                  <a:pt x="7292" y="3736"/>
                </a:cubicBezTo>
                <a:cubicBezTo>
                  <a:pt x="7294" y="3736"/>
                  <a:pt x="7292" y="3733"/>
                  <a:pt x="7294" y="3733"/>
                </a:cubicBezTo>
                <a:cubicBezTo>
                  <a:pt x="8188" y="3732"/>
                  <a:pt x="9094" y="3578"/>
                  <a:pt x="9972" y="3380"/>
                </a:cubicBezTo>
                <a:close/>
                <a:moveTo>
                  <a:pt x="3193" y="4744"/>
                </a:moveTo>
                <a:cubicBezTo>
                  <a:pt x="3909" y="5384"/>
                  <a:pt x="4681" y="5973"/>
                  <a:pt x="5466" y="6540"/>
                </a:cubicBezTo>
                <a:cubicBezTo>
                  <a:pt x="5157" y="7036"/>
                  <a:pt x="4844" y="7523"/>
                  <a:pt x="4541" y="8023"/>
                </a:cubicBezTo>
                <a:cubicBezTo>
                  <a:pt x="3172" y="7007"/>
                  <a:pt x="1750" y="6183"/>
                  <a:pt x="498" y="5026"/>
                </a:cubicBezTo>
                <a:cubicBezTo>
                  <a:pt x="1375" y="4941"/>
                  <a:pt x="3175" y="4761"/>
                  <a:pt x="3193" y="4744"/>
                </a:cubicBezTo>
                <a:close/>
                <a:moveTo>
                  <a:pt x="5744" y="6738"/>
                </a:moveTo>
                <a:cubicBezTo>
                  <a:pt x="6243" y="7095"/>
                  <a:pt x="6744" y="7440"/>
                  <a:pt x="7242" y="7783"/>
                </a:cubicBezTo>
                <a:cubicBezTo>
                  <a:pt x="6389" y="8009"/>
                  <a:pt x="5538" y="8071"/>
                  <a:pt x="4670" y="8199"/>
                </a:cubicBezTo>
                <a:cubicBezTo>
                  <a:pt x="5034" y="7750"/>
                  <a:pt x="5399" y="7257"/>
                  <a:pt x="5744" y="6738"/>
                </a:cubicBezTo>
                <a:close/>
                <a:moveTo>
                  <a:pt x="6058" y="1"/>
                </a:moveTo>
                <a:cubicBezTo>
                  <a:pt x="5591" y="1"/>
                  <a:pt x="5123" y="31"/>
                  <a:pt x="4657" y="47"/>
                </a:cubicBezTo>
                <a:cubicBezTo>
                  <a:pt x="4198" y="64"/>
                  <a:pt x="3721" y="31"/>
                  <a:pt x="3280" y="184"/>
                </a:cubicBezTo>
                <a:cubicBezTo>
                  <a:pt x="3261" y="191"/>
                  <a:pt x="0" y="4911"/>
                  <a:pt x="59" y="4967"/>
                </a:cubicBezTo>
                <a:cubicBezTo>
                  <a:pt x="1353" y="6156"/>
                  <a:pt x="2982" y="7392"/>
                  <a:pt x="4624" y="8417"/>
                </a:cubicBezTo>
                <a:cubicBezTo>
                  <a:pt x="4626" y="8419"/>
                  <a:pt x="4632" y="8419"/>
                  <a:pt x="4642" y="8419"/>
                </a:cubicBezTo>
                <a:cubicBezTo>
                  <a:pt x="4887" y="8419"/>
                  <a:pt x="7398" y="7979"/>
                  <a:pt x="7596" y="7917"/>
                </a:cubicBezTo>
                <a:cubicBezTo>
                  <a:pt x="7673" y="7710"/>
                  <a:pt x="9515" y="4632"/>
                  <a:pt x="10434" y="3227"/>
                </a:cubicBezTo>
                <a:cubicBezTo>
                  <a:pt x="10513" y="3106"/>
                  <a:pt x="6312" y="5"/>
                  <a:pt x="6247" y="3"/>
                </a:cubicBezTo>
                <a:cubicBezTo>
                  <a:pt x="6184" y="1"/>
                  <a:pt x="6121" y="1"/>
                  <a:pt x="60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7976850" y="132238"/>
            <a:ext cx="274317" cy="197516"/>
          </a:xfrm>
          <a:custGeom>
            <a:avLst/>
            <a:gdLst/>
            <a:ahLst/>
            <a:cxnLst/>
            <a:rect l="l" t="t" r="r" b="b"/>
            <a:pathLst>
              <a:path w="6969" h="5059" extrusionOk="0">
                <a:moveTo>
                  <a:pt x="2330" y="0"/>
                </a:moveTo>
                <a:cubicBezTo>
                  <a:pt x="2321" y="0"/>
                  <a:pt x="2311" y="0"/>
                  <a:pt x="2302" y="1"/>
                </a:cubicBezTo>
                <a:cubicBezTo>
                  <a:pt x="1368" y="13"/>
                  <a:pt x="484" y="567"/>
                  <a:pt x="31" y="1468"/>
                </a:cubicBezTo>
                <a:cubicBezTo>
                  <a:pt x="1" y="1528"/>
                  <a:pt x="47" y="1592"/>
                  <a:pt x="97" y="1592"/>
                </a:cubicBezTo>
                <a:cubicBezTo>
                  <a:pt x="114" y="1592"/>
                  <a:pt x="131" y="1585"/>
                  <a:pt x="146" y="1568"/>
                </a:cubicBezTo>
                <a:cubicBezTo>
                  <a:pt x="729" y="879"/>
                  <a:pt x="1415" y="353"/>
                  <a:pt x="2302" y="353"/>
                </a:cubicBezTo>
                <a:cubicBezTo>
                  <a:pt x="2447" y="354"/>
                  <a:pt x="2593" y="369"/>
                  <a:pt x="2735" y="396"/>
                </a:cubicBezTo>
                <a:cubicBezTo>
                  <a:pt x="2689" y="409"/>
                  <a:pt x="2655" y="446"/>
                  <a:pt x="2644" y="492"/>
                </a:cubicBezTo>
                <a:cubicBezTo>
                  <a:pt x="2286" y="2061"/>
                  <a:pt x="1842" y="3403"/>
                  <a:pt x="1181" y="4853"/>
                </a:cubicBezTo>
                <a:cubicBezTo>
                  <a:pt x="1149" y="4920"/>
                  <a:pt x="1204" y="5002"/>
                  <a:pt x="1261" y="5002"/>
                </a:cubicBezTo>
                <a:cubicBezTo>
                  <a:pt x="1281" y="5002"/>
                  <a:pt x="1301" y="4993"/>
                  <a:pt x="1317" y="4969"/>
                </a:cubicBezTo>
                <a:cubicBezTo>
                  <a:pt x="2173" y="3744"/>
                  <a:pt x="2775" y="2077"/>
                  <a:pt x="2910" y="532"/>
                </a:cubicBezTo>
                <a:cubicBezTo>
                  <a:pt x="2916" y="488"/>
                  <a:pt x="2897" y="443"/>
                  <a:pt x="2862" y="416"/>
                </a:cubicBezTo>
                <a:lnTo>
                  <a:pt x="2862" y="416"/>
                </a:lnTo>
                <a:cubicBezTo>
                  <a:pt x="3313" y="511"/>
                  <a:pt x="3750" y="695"/>
                  <a:pt x="4194" y="834"/>
                </a:cubicBezTo>
                <a:cubicBezTo>
                  <a:pt x="3583" y="1989"/>
                  <a:pt x="3602" y="4078"/>
                  <a:pt x="4673" y="4850"/>
                </a:cubicBezTo>
                <a:cubicBezTo>
                  <a:pt x="4871" y="4994"/>
                  <a:pt x="5089" y="5059"/>
                  <a:pt x="5306" y="5059"/>
                </a:cubicBezTo>
                <a:cubicBezTo>
                  <a:pt x="5624" y="5059"/>
                  <a:pt x="5942" y="4921"/>
                  <a:pt x="6200" y="4690"/>
                </a:cubicBezTo>
                <a:cubicBezTo>
                  <a:pt x="6805" y="4145"/>
                  <a:pt x="6939" y="3234"/>
                  <a:pt x="6965" y="2420"/>
                </a:cubicBezTo>
                <a:cubicBezTo>
                  <a:pt x="6969" y="2309"/>
                  <a:pt x="6898" y="2255"/>
                  <a:pt x="6823" y="2255"/>
                </a:cubicBezTo>
                <a:cubicBezTo>
                  <a:pt x="6746" y="2255"/>
                  <a:pt x="6665" y="2311"/>
                  <a:pt x="6656" y="2420"/>
                </a:cubicBezTo>
                <a:cubicBezTo>
                  <a:pt x="6605" y="3047"/>
                  <a:pt x="6551" y="3770"/>
                  <a:pt x="6145" y="4262"/>
                </a:cubicBezTo>
                <a:cubicBezTo>
                  <a:pt x="5911" y="4545"/>
                  <a:pt x="5648" y="4669"/>
                  <a:pt x="5392" y="4669"/>
                </a:cubicBezTo>
                <a:cubicBezTo>
                  <a:pt x="4958" y="4669"/>
                  <a:pt x="4547" y="4311"/>
                  <a:pt x="4348" y="3777"/>
                </a:cubicBezTo>
                <a:cubicBezTo>
                  <a:pt x="3981" y="2794"/>
                  <a:pt x="4137" y="1858"/>
                  <a:pt x="4403" y="896"/>
                </a:cubicBezTo>
                <a:cubicBezTo>
                  <a:pt x="4485" y="919"/>
                  <a:pt x="4567" y="938"/>
                  <a:pt x="4649" y="957"/>
                </a:cubicBezTo>
                <a:cubicBezTo>
                  <a:pt x="4873" y="1004"/>
                  <a:pt x="5097" y="1031"/>
                  <a:pt x="5317" y="1031"/>
                </a:cubicBezTo>
                <a:cubicBezTo>
                  <a:pt x="5884" y="1031"/>
                  <a:pt x="6421" y="850"/>
                  <a:pt x="6847" y="369"/>
                </a:cubicBezTo>
                <a:cubicBezTo>
                  <a:pt x="6964" y="237"/>
                  <a:pt x="6852" y="56"/>
                  <a:pt x="6723" y="56"/>
                </a:cubicBezTo>
                <a:cubicBezTo>
                  <a:pt x="6686" y="56"/>
                  <a:pt x="6646" y="72"/>
                  <a:pt x="6611" y="108"/>
                </a:cubicBezTo>
                <a:cubicBezTo>
                  <a:pt x="6216" y="523"/>
                  <a:pt x="5785" y="664"/>
                  <a:pt x="5335" y="664"/>
                </a:cubicBezTo>
                <a:cubicBezTo>
                  <a:pt x="4361" y="664"/>
                  <a:pt x="3299" y="0"/>
                  <a:pt x="2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"/>
          <p:cNvSpPr/>
          <p:nvPr/>
        </p:nvSpPr>
        <p:spPr>
          <a:xfrm rot="1795842">
            <a:off x="-157986" y="3491803"/>
            <a:ext cx="457214" cy="534461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6"/>
          <p:cNvGrpSpPr/>
          <p:nvPr/>
        </p:nvGrpSpPr>
        <p:grpSpPr>
          <a:xfrm>
            <a:off x="-301287" y="4163087"/>
            <a:ext cx="1242567" cy="1356560"/>
            <a:chOff x="1352725" y="2721900"/>
            <a:chExt cx="770250" cy="840600"/>
          </a:xfrm>
        </p:grpSpPr>
        <p:sp>
          <p:nvSpPr>
            <p:cNvPr id="266" name="Google Shape;266;p6"/>
            <p:cNvSpPr/>
            <p:nvPr/>
          </p:nvSpPr>
          <p:spPr>
            <a:xfrm>
              <a:off x="1462775" y="2841900"/>
              <a:ext cx="586550" cy="591100"/>
            </a:xfrm>
            <a:custGeom>
              <a:avLst/>
              <a:gdLst/>
              <a:ahLst/>
              <a:cxnLst/>
              <a:rect l="l" t="t" r="r" b="b"/>
              <a:pathLst>
                <a:path w="23462" h="23644" extrusionOk="0">
                  <a:moveTo>
                    <a:pt x="2012" y="431"/>
                  </a:moveTo>
                  <a:cubicBezTo>
                    <a:pt x="3350" y="431"/>
                    <a:pt x="5237" y="1998"/>
                    <a:pt x="6046" y="2677"/>
                  </a:cubicBezTo>
                  <a:cubicBezTo>
                    <a:pt x="7734" y="4093"/>
                    <a:pt x="9380" y="5565"/>
                    <a:pt x="10983" y="7095"/>
                  </a:cubicBezTo>
                  <a:cubicBezTo>
                    <a:pt x="13823" y="9809"/>
                    <a:pt x="16757" y="12659"/>
                    <a:pt x="19122" y="15898"/>
                  </a:cubicBezTo>
                  <a:cubicBezTo>
                    <a:pt x="20054" y="17173"/>
                    <a:pt x="23462" y="23191"/>
                    <a:pt x="20022" y="23191"/>
                  </a:cubicBezTo>
                  <a:cubicBezTo>
                    <a:pt x="19975" y="23191"/>
                    <a:pt x="19926" y="23190"/>
                    <a:pt x="19877" y="23188"/>
                  </a:cubicBezTo>
                  <a:lnTo>
                    <a:pt x="19875" y="23188"/>
                  </a:lnTo>
                  <a:cubicBezTo>
                    <a:pt x="18653" y="23132"/>
                    <a:pt x="14825" y="20616"/>
                    <a:pt x="14109" y="20111"/>
                  </a:cubicBezTo>
                  <a:cubicBezTo>
                    <a:pt x="10457" y="17458"/>
                    <a:pt x="8659" y="15364"/>
                    <a:pt x="6335" y="12421"/>
                  </a:cubicBezTo>
                  <a:cubicBezTo>
                    <a:pt x="5083" y="10831"/>
                    <a:pt x="3939" y="9161"/>
                    <a:pt x="2909" y="7420"/>
                  </a:cubicBezTo>
                  <a:cubicBezTo>
                    <a:pt x="2097" y="6044"/>
                    <a:pt x="288" y="3604"/>
                    <a:pt x="632" y="1846"/>
                  </a:cubicBezTo>
                  <a:cubicBezTo>
                    <a:pt x="833" y="807"/>
                    <a:pt x="1357" y="431"/>
                    <a:pt x="2012" y="431"/>
                  </a:cubicBezTo>
                  <a:close/>
                  <a:moveTo>
                    <a:pt x="2152" y="1"/>
                  </a:moveTo>
                  <a:cubicBezTo>
                    <a:pt x="786" y="1"/>
                    <a:pt x="0" y="1181"/>
                    <a:pt x="245" y="2701"/>
                  </a:cubicBezTo>
                  <a:cubicBezTo>
                    <a:pt x="602" y="4913"/>
                    <a:pt x="2203" y="7049"/>
                    <a:pt x="3300" y="8879"/>
                  </a:cubicBezTo>
                  <a:cubicBezTo>
                    <a:pt x="8710" y="17895"/>
                    <a:pt x="15334" y="21505"/>
                    <a:pt x="16474" y="22169"/>
                  </a:cubicBezTo>
                  <a:cubicBezTo>
                    <a:pt x="17414" y="22715"/>
                    <a:pt x="18446" y="23408"/>
                    <a:pt x="19509" y="23601"/>
                  </a:cubicBezTo>
                  <a:cubicBezTo>
                    <a:pt x="19668" y="23629"/>
                    <a:pt x="19821" y="23643"/>
                    <a:pt x="19968" y="23643"/>
                  </a:cubicBezTo>
                  <a:cubicBezTo>
                    <a:pt x="21286" y="23643"/>
                    <a:pt x="22099" y="22533"/>
                    <a:pt x="21907" y="20980"/>
                  </a:cubicBezTo>
                  <a:cubicBezTo>
                    <a:pt x="21616" y="18619"/>
                    <a:pt x="20180" y="16497"/>
                    <a:pt x="18796" y="14769"/>
                  </a:cubicBezTo>
                  <a:cubicBezTo>
                    <a:pt x="17155" y="12718"/>
                    <a:pt x="15335" y="10818"/>
                    <a:pt x="13508" y="8967"/>
                  </a:cubicBezTo>
                  <a:cubicBezTo>
                    <a:pt x="11514" y="6945"/>
                    <a:pt x="9448" y="5015"/>
                    <a:pt x="7313" y="3177"/>
                  </a:cubicBezTo>
                  <a:cubicBezTo>
                    <a:pt x="5908" y="1967"/>
                    <a:pt x="4235" y="170"/>
                    <a:pt x="2364" y="10"/>
                  </a:cubicBezTo>
                  <a:cubicBezTo>
                    <a:pt x="2292" y="4"/>
                    <a:pt x="2222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591750" y="2746050"/>
              <a:ext cx="285000" cy="782475"/>
            </a:xfrm>
            <a:custGeom>
              <a:avLst/>
              <a:gdLst/>
              <a:ahLst/>
              <a:cxnLst/>
              <a:rect l="l" t="t" r="r" b="b"/>
              <a:pathLst>
                <a:path w="11400" h="31299" extrusionOk="0">
                  <a:moveTo>
                    <a:pt x="8945" y="453"/>
                  </a:moveTo>
                  <a:cubicBezTo>
                    <a:pt x="10927" y="453"/>
                    <a:pt x="10539" y="4662"/>
                    <a:pt x="10393" y="6173"/>
                  </a:cubicBezTo>
                  <a:cubicBezTo>
                    <a:pt x="10167" y="8508"/>
                    <a:pt x="9876" y="10830"/>
                    <a:pt x="9520" y="13143"/>
                  </a:cubicBezTo>
                  <a:cubicBezTo>
                    <a:pt x="8884" y="17239"/>
                    <a:pt x="8191" y="21496"/>
                    <a:pt x="6905" y="25412"/>
                  </a:cubicBezTo>
                  <a:cubicBezTo>
                    <a:pt x="6500" y="26646"/>
                    <a:pt x="4565" y="30948"/>
                    <a:pt x="2901" y="30948"/>
                  </a:cubicBezTo>
                  <a:cubicBezTo>
                    <a:pt x="2456" y="30948"/>
                    <a:pt x="2030" y="30640"/>
                    <a:pt x="1658" y="29883"/>
                  </a:cubicBezTo>
                  <a:cubicBezTo>
                    <a:pt x="1071" y="28690"/>
                    <a:pt x="1045" y="23756"/>
                    <a:pt x="1067" y="22814"/>
                  </a:cubicBezTo>
                  <a:cubicBezTo>
                    <a:pt x="1240" y="17975"/>
                    <a:pt x="1931" y="15187"/>
                    <a:pt x="3009" y="11464"/>
                  </a:cubicBezTo>
                  <a:cubicBezTo>
                    <a:pt x="3586" y="9477"/>
                    <a:pt x="4289" y="7529"/>
                    <a:pt x="5113" y="5631"/>
                  </a:cubicBezTo>
                  <a:cubicBezTo>
                    <a:pt x="5757" y="4150"/>
                    <a:pt x="6713" y="1174"/>
                    <a:pt x="8248" y="596"/>
                  </a:cubicBezTo>
                  <a:cubicBezTo>
                    <a:pt x="8508" y="498"/>
                    <a:pt x="8739" y="453"/>
                    <a:pt x="8945" y="453"/>
                  </a:cubicBezTo>
                  <a:close/>
                  <a:moveTo>
                    <a:pt x="8851" y="0"/>
                  </a:moveTo>
                  <a:cubicBezTo>
                    <a:pt x="8361" y="0"/>
                    <a:pt x="7849" y="224"/>
                    <a:pt x="7388" y="670"/>
                  </a:cubicBezTo>
                  <a:cubicBezTo>
                    <a:pt x="5862" y="2146"/>
                    <a:pt x="5035" y="4769"/>
                    <a:pt x="4185" y="6755"/>
                  </a:cubicBezTo>
                  <a:cubicBezTo>
                    <a:pt x="0" y="16539"/>
                    <a:pt x="621" y="24696"/>
                    <a:pt x="695" y="26122"/>
                  </a:cubicBezTo>
                  <a:cubicBezTo>
                    <a:pt x="756" y="27297"/>
                    <a:pt x="752" y="28635"/>
                    <a:pt x="1150" y="29746"/>
                  </a:cubicBezTo>
                  <a:cubicBezTo>
                    <a:pt x="1517" y="30767"/>
                    <a:pt x="2207" y="31298"/>
                    <a:pt x="2970" y="31298"/>
                  </a:cubicBezTo>
                  <a:cubicBezTo>
                    <a:pt x="3442" y="31298"/>
                    <a:pt x="3943" y="31094"/>
                    <a:pt x="4411" y="30677"/>
                  </a:cubicBezTo>
                  <a:cubicBezTo>
                    <a:pt x="6086" y="29186"/>
                    <a:pt x="6986" y="26727"/>
                    <a:pt x="7610" y="24522"/>
                  </a:cubicBezTo>
                  <a:cubicBezTo>
                    <a:pt x="8350" y="21905"/>
                    <a:pt x="8882" y="19197"/>
                    <a:pt x="9372" y="16507"/>
                  </a:cubicBezTo>
                  <a:cubicBezTo>
                    <a:pt x="9909" y="13570"/>
                    <a:pt x="10337" y="10613"/>
                    <a:pt x="10659" y="7637"/>
                  </a:cubicBezTo>
                  <a:cubicBezTo>
                    <a:pt x="10872" y="5677"/>
                    <a:pt x="11400" y="3161"/>
                    <a:pt x="10558" y="1301"/>
                  </a:cubicBezTo>
                  <a:cubicBezTo>
                    <a:pt x="10169" y="433"/>
                    <a:pt x="9532" y="0"/>
                    <a:pt x="8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52725" y="2999025"/>
              <a:ext cx="770250" cy="275825"/>
            </a:xfrm>
            <a:custGeom>
              <a:avLst/>
              <a:gdLst/>
              <a:ahLst/>
              <a:cxnLst/>
              <a:rect l="l" t="t" r="r" b="b"/>
              <a:pathLst>
                <a:path w="30810" h="11033" extrusionOk="0">
                  <a:moveTo>
                    <a:pt x="22140" y="633"/>
                  </a:moveTo>
                  <a:cubicBezTo>
                    <a:pt x="22562" y="633"/>
                    <a:pt x="22983" y="640"/>
                    <a:pt x="23405" y="655"/>
                  </a:cubicBezTo>
                  <a:cubicBezTo>
                    <a:pt x="24887" y="706"/>
                    <a:pt x="27726" y="466"/>
                    <a:pt x="28826" y="1788"/>
                  </a:cubicBezTo>
                  <a:cubicBezTo>
                    <a:pt x="30810" y="4161"/>
                    <a:pt x="26543" y="5712"/>
                    <a:pt x="25104" y="6227"/>
                  </a:cubicBezTo>
                  <a:cubicBezTo>
                    <a:pt x="23090" y="6947"/>
                    <a:pt x="21058" y="7596"/>
                    <a:pt x="19008" y="8174"/>
                  </a:cubicBezTo>
                  <a:cubicBezTo>
                    <a:pt x="15375" y="9194"/>
                    <a:pt x="11587" y="10222"/>
                    <a:pt x="7839" y="10510"/>
                  </a:cubicBezTo>
                  <a:cubicBezTo>
                    <a:pt x="7695" y="10521"/>
                    <a:pt x="7504" y="10528"/>
                    <a:pt x="7278" y="10528"/>
                  </a:cubicBezTo>
                  <a:cubicBezTo>
                    <a:pt x="5161" y="10528"/>
                    <a:pt x="1" y="9940"/>
                    <a:pt x="2024" y="7009"/>
                  </a:cubicBezTo>
                  <a:cubicBezTo>
                    <a:pt x="2768" y="5931"/>
                    <a:pt x="6823" y="3899"/>
                    <a:pt x="7606" y="3537"/>
                  </a:cubicBezTo>
                  <a:cubicBezTo>
                    <a:pt x="11662" y="1746"/>
                    <a:pt x="14239" y="1315"/>
                    <a:pt x="17746" y="895"/>
                  </a:cubicBezTo>
                  <a:cubicBezTo>
                    <a:pt x="19205" y="720"/>
                    <a:pt x="20672" y="633"/>
                    <a:pt x="22140" y="633"/>
                  </a:cubicBezTo>
                  <a:close/>
                  <a:moveTo>
                    <a:pt x="21161" y="160"/>
                  </a:moveTo>
                  <a:cubicBezTo>
                    <a:pt x="11928" y="160"/>
                    <a:pt x="5838" y="3872"/>
                    <a:pt x="4731" y="4505"/>
                  </a:cubicBezTo>
                  <a:cubicBezTo>
                    <a:pt x="3788" y="5045"/>
                    <a:pt x="2684" y="5584"/>
                    <a:pt x="1930" y="6440"/>
                  </a:cubicBezTo>
                  <a:cubicBezTo>
                    <a:pt x="810" y="7714"/>
                    <a:pt x="1091" y="9324"/>
                    <a:pt x="2488" y="10122"/>
                  </a:cubicBezTo>
                  <a:cubicBezTo>
                    <a:pt x="3699" y="10814"/>
                    <a:pt x="5104" y="11032"/>
                    <a:pt x="6498" y="11032"/>
                  </a:cubicBezTo>
                  <a:cubicBezTo>
                    <a:pt x="7301" y="11032"/>
                    <a:pt x="8101" y="10960"/>
                    <a:pt x="8858" y="10863"/>
                  </a:cubicBezTo>
                  <a:cubicBezTo>
                    <a:pt x="11315" y="10551"/>
                    <a:pt x="13762" y="9989"/>
                    <a:pt x="16177" y="9394"/>
                  </a:cubicBezTo>
                  <a:cubicBezTo>
                    <a:pt x="18816" y="8743"/>
                    <a:pt x="21425" y="7977"/>
                    <a:pt x="24008" y="7092"/>
                  </a:cubicBezTo>
                  <a:cubicBezTo>
                    <a:pt x="25708" y="6512"/>
                    <a:pt x="27995" y="6024"/>
                    <a:pt x="29187" y="4417"/>
                  </a:cubicBezTo>
                  <a:cubicBezTo>
                    <a:pt x="30141" y="3130"/>
                    <a:pt x="29743" y="1631"/>
                    <a:pt x="28418" y="948"/>
                  </a:cubicBezTo>
                  <a:cubicBezTo>
                    <a:pt x="26582" y="0"/>
                    <a:pt x="24085" y="228"/>
                    <a:pt x="22103" y="173"/>
                  </a:cubicBezTo>
                  <a:cubicBezTo>
                    <a:pt x="21786" y="164"/>
                    <a:pt x="21472" y="160"/>
                    <a:pt x="21161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615725" y="346595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9" y="1"/>
                    <a:pt x="609" y="340"/>
                    <a:pt x="293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1"/>
                    <a:pt x="1593" y="3541"/>
                  </a:cubicBezTo>
                  <a:cubicBezTo>
                    <a:pt x="2070" y="3541"/>
                    <a:pt x="2557" y="3317"/>
                    <a:pt x="2877" y="2934"/>
                  </a:cubicBezTo>
                  <a:cubicBezTo>
                    <a:pt x="3520" y="2164"/>
                    <a:pt x="3271" y="962"/>
                    <a:pt x="2561" y="362"/>
                  </a:cubicBezTo>
                  <a:cubicBezTo>
                    <a:pt x="2263" y="113"/>
                    <a:pt x="194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605475" y="34581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1" y="674"/>
                  </a:cubicBezTo>
                  <a:cubicBezTo>
                    <a:pt x="3682" y="1274"/>
                    <a:pt x="3930" y="2476"/>
                    <a:pt x="3287" y="3246"/>
                  </a:cubicBezTo>
                  <a:cubicBezTo>
                    <a:pt x="2967" y="3629"/>
                    <a:pt x="2480" y="3853"/>
                    <a:pt x="2003" y="3853"/>
                  </a:cubicBezTo>
                  <a:cubicBezTo>
                    <a:pt x="1647" y="3853"/>
                    <a:pt x="1296" y="3728"/>
                    <a:pt x="1026" y="3449"/>
                  </a:cubicBezTo>
                  <a:cubicBezTo>
                    <a:pt x="412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3" y="1"/>
                  </a:moveTo>
                  <a:cubicBezTo>
                    <a:pt x="1434" y="1"/>
                    <a:pt x="795" y="349"/>
                    <a:pt x="491" y="996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5" y="3321"/>
                  </a:cubicBezTo>
                  <a:cubicBezTo>
                    <a:pt x="4244" y="2402"/>
                    <a:pt x="3953" y="1058"/>
                    <a:pt x="3148" y="385"/>
                  </a:cubicBezTo>
                  <a:cubicBezTo>
                    <a:pt x="2837" y="125"/>
                    <a:pt x="2455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638250" y="3474500"/>
              <a:ext cx="65475" cy="79975"/>
            </a:xfrm>
            <a:custGeom>
              <a:avLst/>
              <a:gdLst/>
              <a:ahLst/>
              <a:cxnLst/>
              <a:rect l="l" t="t" r="r" b="b"/>
              <a:pathLst>
                <a:path w="2619" h="3199" extrusionOk="0">
                  <a:moveTo>
                    <a:pt x="1632" y="0"/>
                  </a:move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3" y="2794"/>
                    <a:pt x="1" y="3018"/>
                  </a:cubicBezTo>
                  <a:cubicBezTo>
                    <a:pt x="214" y="3141"/>
                    <a:pt x="453" y="3199"/>
                    <a:pt x="694" y="3199"/>
                  </a:cubicBezTo>
                  <a:cubicBezTo>
                    <a:pt x="1170" y="3199"/>
                    <a:pt x="1656" y="2975"/>
                    <a:pt x="1976" y="2592"/>
                  </a:cubicBezTo>
                  <a:cubicBezTo>
                    <a:pt x="2619" y="1822"/>
                    <a:pt x="2370" y="620"/>
                    <a:pt x="1660" y="20"/>
                  </a:cubicBezTo>
                  <a:cubicBezTo>
                    <a:pt x="1651" y="13"/>
                    <a:pt x="1642" y="7"/>
                    <a:pt x="1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733075" y="2729700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60"/>
                    <a:pt x="0" y="2501"/>
                    <a:pt x="616" y="3137"/>
                  </a:cubicBezTo>
                  <a:cubicBezTo>
                    <a:pt x="886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4"/>
                  </a:cubicBezTo>
                  <a:cubicBezTo>
                    <a:pt x="3518" y="2163"/>
                    <a:pt x="3271" y="961"/>
                    <a:pt x="2561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722825" y="2721900"/>
              <a:ext cx="106075" cy="104350"/>
            </a:xfrm>
            <a:custGeom>
              <a:avLst/>
              <a:gdLst/>
              <a:ahLst/>
              <a:cxnLst/>
              <a:rect l="l" t="t" r="r" b="b"/>
              <a:pathLst>
                <a:path w="4243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3"/>
                    <a:pt x="3930" y="2475"/>
                    <a:pt x="3286" y="3246"/>
                  </a:cubicBezTo>
                  <a:cubicBezTo>
                    <a:pt x="2966" y="3628"/>
                    <a:pt x="2479" y="3853"/>
                    <a:pt x="2002" y="3853"/>
                  </a:cubicBezTo>
                  <a:cubicBezTo>
                    <a:pt x="1646" y="3853"/>
                    <a:pt x="1296" y="3727"/>
                    <a:pt x="1026" y="3449"/>
                  </a:cubicBezTo>
                  <a:cubicBezTo>
                    <a:pt x="410" y="2815"/>
                    <a:pt x="429" y="1972"/>
                    <a:pt x="703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2" y="348"/>
                    <a:pt x="489" y="996"/>
                  </a:cubicBezTo>
                  <a:cubicBezTo>
                    <a:pt x="0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1"/>
                  </a:cubicBezTo>
                  <a:cubicBezTo>
                    <a:pt x="4243" y="2402"/>
                    <a:pt x="3953" y="1058"/>
                    <a:pt x="3147" y="385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755600" y="2738225"/>
              <a:ext cx="65450" cy="80000"/>
            </a:xfrm>
            <a:custGeom>
              <a:avLst/>
              <a:gdLst/>
              <a:ahLst/>
              <a:cxnLst/>
              <a:rect l="l" t="t" r="r" b="b"/>
              <a:pathLst>
                <a:path w="2618" h="3200" extrusionOk="0">
                  <a:moveTo>
                    <a:pt x="1632" y="1"/>
                  </a:moveTo>
                  <a:lnTo>
                    <a:pt x="1632" y="1"/>
                  </a:ln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1" y="2794"/>
                    <a:pt x="1" y="3018"/>
                  </a:cubicBezTo>
                  <a:cubicBezTo>
                    <a:pt x="213" y="3142"/>
                    <a:pt x="452" y="3199"/>
                    <a:pt x="693" y="3199"/>
                  </a:cubicBezTo>
                  <a:cubicBezTo>
                    <a:pt x="1169" y="3199"/>
                    <a:pt x="1655" y="2976"/>
                    <a:pt x="1975" y="2593"/>
                  </a:cubicBezTo>
                  <a:cubicBezTo>
                    <a:pt x="2617" y="1824"/>
                    <a:pt x="2370" y="620"/>
                    <a:pt x="1660" y="21"/>
                  </a:cubicBezTo>
                  <a:cubicBezTo>
                    <a:pt x="1650" y="14"/>
                    <a:pt x="1641" y="8"/>
                    <a:pt x="16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660900" y="3069950"/>
              <a:ext cx="112375" cy="112425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9" y="0"/>
                  </a:moveTo>
                  <a:cubicBezTo>
                    <a:pt x="1883" y="0"/>
                    <a:pt x="1399" y="195"/>
                    <a:pt x="955" y="484"/>
                  </a:cubicBezTo>
                  <a:cubicBezTo>
                    <a:pt x="272" y="1198"/>
                    <a:pt x="0" y="2441"/>
                    <a:pt x="465" y="3460"/>
                  </a:cubicBezTo>
                  <a:cubicBezTo>
                    <a:pt x="776" y="4147"/>
                    <a:pt x="1509" y="4497"/>
                    <a:pt x="2238" y="4497"/>
                  </a:cubicBezTo>
                  <a:cubicBezTo>
                    <a:pt x="2843" y="4497"/>
                    <a:pt x="3444" y="4256"/>
                    <a:pt x="3799" y="3770"/>
                  </a:cubicBezTo>
                  <a:cubicBezTo>
                    <a:pt x="4494" y="2813"/>
                    <a:pt x="4378" y="1038"/>
                    <a:pt x="3432" y="355"/>
                  </a:cubicBezTo>
                  <a:cubicBezTo>
                    <a:pt x="3086" y="105"/>
                    <a:pt x="2727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651900" y="3059850"/>
              <a:ext cx="129275" cy="132025"/>
            </a:xfrm>
            <a:custGeom>
              <a:avLst/>
              <a:gdLst/>
              <a:ahLst/>
              <a:cxnLst/>
              <a:rect l="l" t="t" r="r" b="b"/>
              <a:pathLst>
                <a:path w="5171" h="5281" extrusionOk="0">
                  <a:moveTo>
                    <a:pt x="2728" y="404"/>
                  </a:moveTo>
                  <a:cubicBezTo>
                    <a:pt x="3086" y="404"/>
                    <a:pt x="3445" y="509"/>
                    <a:pt x="3792" y="759"/>
                  </a:cubicBezTo>
                  <a:cubicBezTo>
                    <a:pt x="4738" y="1442"/>
                    <a:pt x="4854" y="3217"/>
                    <a:pt x="4159" y="4174"/>
                  </a:cubicBezTo>
                  <a:cubicBezTo>
                    <a:pt x="3804" y="4660"/>
                    <a:pt x="3203" y="4900"/>
                    <a:pt x="2598" y="4900"/>
                  </a:cubicBezTo>
                  <a:cubicBezTo>
                    <a:pt x="1870" y="4900"/>
                    <a:pt x="1136" y="4551"/>
                    <a:pt x="825" y="3863"/>
                  </a:cubicBezTo>
                  <a:cubicBezTo>
                    <a:pt x="360" y="2844"/>
                    <a:pt x="632" y="1600"/>
                    <a:pt x="1315" y="887"/>
                  </a:cubicBezTo>
                  <a:cubicBezTo>
                    <a:pt x="1759" y="598"/>
                    <a:pt x="2242" y="404"/>
                    <a:pt x="2728" y="404"/>
                  </a:cubicBezTo>
                  <a:close/>
                  <a:moveTo>
                    <a:pt x="2612" y="1"/>
                  </a:moveTo>
                  <a:cubicBezTo>
                    <a:pt x="1977" y="1"/>
                    <a:pt x="1357" y="273"/>
                    <a:pt x="953" y="818"/>
                  </a:cubicBezTo>
                  <a:cubicBezTo>
                    <a:pt x="43" y="2043"/>
                    <a:pt x="1" y="3468"/>
                    <a:pt x="813" y="4520"/>
                  </a:cubicBezTo>
                  <a:cubicBezTo>
                    <a:pt x="1202" y="5024"/>
                    <a:pt x="1900" y="5281"/>
                    <a:pt x="2596" y="5281"/>
                  </a:cubicBezTo>
                  <a:cubicBezTo>
                    <a:pt x="3279" y="5281"/>
                    <a:pt x="3960" y="5032"/>
                    <a:pt x="4340" y="4526"/>
                  </a:cubicBezTo>
                  <a:cubicBezTo>
                    <a:pt x="5077" y="3542"/>
                    <a:pt x="5171" y="1755"/>
                    <a:pt x="4348" y="805"/>
                  </a:cubicBezTo>
                  <a:cubicBezTo>
                    <a:pt x="3886" y="269"/>
                    <a:pt x="3242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669950" y="3084325"/>
              <a:ext cx="101700" cy="98025"/>
            </a:xfrm>
            <a:custGeom>
              <a:avLst/>
              <a:gdLst/>
              <a:ahLst/>
              <a:cxnLst/>
              <a:rect l="l" t="t" r="r" b="b"/>
              <a:pathLst>
                <a:path w="4068" h="3921" extrusionOk="0">
                  <a:moveTo>
                    <a:pt x="3310" y="0"/>
                  </a:moveTo>
                  <a:lnTo>
                    <a:pt x="3310" y="0"/>
                  </a:lnTo>
                  <a:cubicBezTo>
                    <a:pt x="3422" y="809"/>
                    <a:pt x="3332" y="1629"/>
                    <a:pt x="2798" y="2270"/>
                  </a:cubicBezTo>
                  <a:cubicBezTo>
                    <a:pt x="2424" y="2722"/>
                    <a:pt x="1945" y="2869"/>
                    <a:pt x="1439" y="2869"/>
                  </a:cubicBezTo>
                  <a:cubicBezTo>
                    <a:pt x="962" y="2869"/>
                    <a:pt x="461" y="2739"/>
                    <a:pt x="1" y="2612"/>
                  </a:cubicBezTo>
                  <a:lnTo>
                    <a:pt x="1" y="2612"/>
                  </a:lnTo>
                  <a:cubicBezTo>
                    <a:pt x="29" y="2706"/>
                    <a:pt x="64" y="2796"/>
                    <a:pt x="104" y="2885"/>
                  </a:cubicBezTo>
                  <a:cubicBezTo>
                    <a:pt x="415" y="3571"/>
                    <a:pt x="1148" y="3920"/>
                    <a:pt x="1877" y="3920"/>
                  </a:cubicBezTo>
                  <a:cubicBezTo>
                    <a:pt x="2481" y="3920"/>
                    <a:pt x="3083" y="3680"/>
                    <a:pt x="3437" y="3193"/>
                  </a:cubicBezTo>
                  <a:cubicBezTo>
                    <a:pt x="4068" y="2328"/>
                    <a:pt x="4029" y="788"/>
                    <a:pt x="331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388850" y="310480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3" y="885"/>
                  </a:cubicBezTo>
                  <a:cubicBezTo>
                    <a:pt x="19" y="1660"/>
                    <a:pt x="1" y="2501"/>
                    <a:pt x="616" y="3136"/>
                  </a:cubicBezTo>
                  <a:cubicBezTo>
                    <a:pt x="886" y="3415"/>
                    <a:pt x="1237" y="3541"/>
                    <a:pt x="1593" y="3541"/>
                  </a:cubicBezTo>
                  <a:cubicBezTo>
                    <a:pt x="2069" y="3541"/>
                    <a:pt x="2556" y="3317"/>
                    <a:pt x="2876" y="2933"/>
                  </a:cubicBezTo>
                  <a:cubicBezTo>
                    <a:pt x="3519" y="2164"/>
                    <a:pt x="3271" y="961"/>
                    <a:pt x="2561" y="361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378575" y="3097000"/>
              <a:ext cx="106100" cy="104325"/>
            </a:xfrm>
            <a:custGeom>
              <a:avLst/>
              <a:gdLst/>
              <a:ahLst/>
              <a:cxnLst/>
              <a:rect l="l" t="t" r="r" b="b"/>
              <a:pathLst>
                <a:path w="4244" h="4173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3"/>
                  </a:cubicBezTo>
                  <a:cubicBezTo>
                    <a:pt x="3682" y="1273"/>
                    <a:pt x="3930" y="2476"/>
                    <a:pt x="3287" y="3245"/>
                  </a:cubicBezTo>
                  <a:cubicBezTo>
                    <a:pt x="2967" y="3629"/>
                    <a:pt x="2479" y="3854"/>
                    <a:pt x="2003" y="3854"/>
                  </a:cubicBezTo>
                  <a:cubicBezTo>
                    <a:pt x="1646" y="3854"/>
                    <a:pt x="1296" y="3728"/>
                    <a:pt x="1027" y="3449"/>
                  </a:cubicBezTo>
                  <a:cubicBezTo>
                    <a:pt x="410" y="2814"/>
                    <a:pt x="429" y="1972"/>
                    <a:pt x="704" y="1197"/>
                  </a:cubicBezTo>
                  <a:cubicBezTo>
                    <a:pt x="1019" y="651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3" y="348"/>
                    <a:pt x="489" y="995"/>
                  </a:cubicBezTo>
                  <a:cubicBezTo>
                    <a:pt x="1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1"/>
                    <a:pt x="3953" y="1057"/>
                    <a:pt x="3148" y="386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411925" y="3118175"/>
              <a:ext cx="63475" cy="75100"/>
            </a:xfrm>
            <a:custGeom>
              <a:avLst/>
              <a:gdLst/>
              <a:ahLst/>
              <a:cxnLst/>
              <a:rect l="l" t="t" r="r" b="b"/>
              <a:pathLst>
                <a:path w="2539" h="3004" extrusionOk="0">
                  <a:moveTo>
                    <a:pt x="1812" y="0"/>
                  </a:moveTo>
                  <a:cubicBezTo>
                    <a:pt x="1858" y="709"/>
                    <a:pt x="1746" y="1426"/>
                    <a:pt x="1323" y="1993"/>
                  </a:cubicBezTo>
                  <a:cubicBezTo>
                    <a:pt x="984" y="2449"/>
                    <a:pt x="508" y="2702"/>
                    <a:pt x="1" y="2835"/>
                  </a:cubicBezTo>
                  <a:cubicBezTo>
                    <a:pt x="208" y="2950"/>
                    <a:pt x="438" y="3004"/>
                    <a:pt x="671" y="3004"/>
                  </a:cubicBezTo>
                  <a:cubicBezTo>
                    <a:pt x="1146" y="3004"/>
                    <a:pt x="1633" y="2780"/>
                    <a:pt x="1953" y="2398"/>
                  </a:cubicBezTo>
                  <a:cubicBezTo>
                    <a:pt x="2538" y="1697"/>
                    <a:pt x="2383" y="636"/>
                    <a:pt x="181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1978050" y="311135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2"/>
                    <a:pt x="1593" y="3542"/>
                  </a:cubicBezTo>
                  <a:cubicBezTo>
                    <a:pt x="2069" y="3542"/>
                    <a:pt x="2556" y="3318"/>
                    <a:pt x="2876" y="2934"/>
                  </a:cubicBezTo>
                  <a:cubicBezTo>
                    <a:pt x="3518" y="2164"/>
                    <a:pt x="3271" y="962"/>
                    <a:pt x="2561" y="362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967775" y="31035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2" y="674"/>
                  </a:cubicBezTo>
                  <a:cubicBezTo>
                    <a:pt x="3682" y="1274"/>
                    <a:pt x="3929" y="2476"/>
                    <a:pt x="3287" y="3246"/>
                  </a:cubicBezTo>
                  <a:cubicBezTo>
                    <a:pt x="2967" y="3630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49"/>
                  </a:cubicBezTo>
                  <a:cubicBezTo>
                    <a:pt x="411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3" y="1"/>
                    <a:pt x="793" y="349"/>
                    <a:pt x="490" y="997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4" y="3321"/>
                  </a:cubicBezTo>
                  <a:cubicBezTo>
                    <a:pt x="4244" y="2403"/>
                    <a:pt x="3954" y="1058"/>
                    <a:pt x="3147" y="386"/>
                  </a:cubicBezTo>
                  <a:cubicBezTo>
                    <a:pt x="2837" y="125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001125" y="3124700"/>
              <a:ext cx="63500" cy="75150"/>
            </a:xfrm>
            <a:custGeom>
              <a:avLst/>
              <a:gdLst/>
              <a:ahLst/>
              <a:cxnLst/>
              <a:rect l="l" t="t" r="r" b="b"/>
              <a:pathLst>
                <a:path w="2540" h="300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859" y="711"/>
                    <a:pt x="1746" y="1429"/>
                    <a:pt x="1324" y="1995"/>
                  </a:cubicBezTo>
                  <a:cubicBezTo>
                    <a:pt x="985" y="2451"/>
                    <a:pt x="509" y="2702"/>
                    <a:pt x="0" y="2837"/>
                  </a:cubicBezTo>
                  <a:cubicBezTo>
                    <a:pt x="208" y="2952"/>
                    <a:pt x="438" y="3006"/>
                    <a:pt x="672" y="3006"/>
                  </a:cubicBezTo>
                  <a:cubicBezTo>
                    <a:pt x="1147" y="3006"/>
                    <a:pt x="1633" y="2783"/>
                    <a:pt x="1953" y="2400"/>
                  </a:cubicBezTo>
                  <a:cubicBezTo>
                    <a:pt x="2539" y="1699"/>
                    <a:pt x="2382" y="638"/>
                    <a:pt x="1813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443925" y="281180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8" y="1"/>
                    <a:pt x="608" y="341"/>
                    <a:pt x="292" y="885"/>
                  </a:cubicBezTo>
                  <a:cubicBezTo>
                    <a:pt x="19" y="1660"/>
                    <a:pt x="0" y="2502"/>
                    <a:pt x="615" y="3138"/>
                  </a:cubicBezTo>
                  <a:cubicBezTo>
                    <a:pt x="886" y="3416"/>
                    <a:pt x="1236" y="3542"/>
                    <a:pt x="1592" y="3542"/>
                  </a:cubicBezTo>
                  <a:cubicBezTo>
                    <a:pt x="2069" y="3542"/>
                    <a:pt x="2556" y="3317"/>
                    <a:pt x="2877" y="2935"/>
                  </a:cubicBezTo>
                  <a:cubicBezTo>
                    <a:pt x="3520" y="2164"/>
                    <a:pt x="3271" y="963"/>
                    <a:pt x="2561" y="363"/>
                  </a:cubicBezTo>
                  <a:cubicBezTo>
                    <a:pt x="2263" y="113"/>
                    <a:pt x="1946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433675" y="2804000"/>
              <a:ext cx="106075" cy="104325"/>
            </a:xfrm>
            <a:custGeom>
              <a:avLst/>
              <a:gdLst/>
              <a:ahLst/>
              <a:cxnLst/>
              <a:rect l="l" t="t" r="r" b="b"/>
              <a:pathLst>
                <a:path w="4243" h="4173" extrusionOk="0">
                  <a:moveTo>
                    <a:pt x="2051" y="313"/>
                  </a:moveTo>
                  <a:cubicBezTo>
                    <a:pt x="2356" y="313"/>
                    <a:pt x="2673" y="425"/>
                    <a:pt x="2971" y="675"/>
                  </a:cubicBezTo>
                  <a:cubicBezTo>
                    <a:pt x="3682" y="1275"/>
                    <a:pt x="3930" y="2476"/>
                    <a:pt x="3287" y="3247"/>
                  </a:cubicBezTo>
                  <a:cubicBezTo>
                    <a:pt x="2966" y="3629"/>
                    <a:pt x="2479" y="3854"/>
                    <a:pt x="2002" y="3854"/>
                  </a:cubicBezTo>
                  <a:cubicBezTo>
                    <a:pt x="1646" y="3854"/>
                    <a:pt x="1296" y="3728"/>
                    <a:pt x="1027" y="3450"/>
                  </a:cubicBezTo>
                  <a:cubicBezTo>
                    <a:pt x="410" y="2814"/>
                    <a:pt x="429" y="1972"/>
                    <a:pt x="703" y="1197"/>
                  </a:cubicBezTo>
                  <a:cubicBezTo>
                    <a:pt x="1018" y="653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2" y="1"/>
                    <a:pt x="793" y="349"/>
                    <a:pt x="489" y="996"/>
                  </a:cubicBezTo>
                  <a:cubicBezTo>
                    <a:pt x="0" y="2082"/>
                    <a:pt x="243" y="3195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2"/>
                    <a:pt x="3953" y="1057"/>
                    <a:pt x="3147" y="386"/>
                  </a:cubicBezTo>
                  <a:cubicBezTo>
                    <a:pt x="2837" y="125"/>
                    <a:pt x="245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450675" y="28488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4"/>
                    <a:pt x="2820" y="519"/>
                    <a:pt x="2672" y="753"/>
                  </a:cubicBezTo>
                  <a:cubicBezTo>
                    <a:pt x="2356" y="1250"/>
                    <a:pt x="1818" y="1577"/>
                    <a:pt x="1271" y="1577"/>
                  </a:cubicBezTo>
                  <a:cubicBezTo>
                    <a:pt x="1219" y="1577"/>
                    <a:pt x="1168" y="1574"/>
                    <a:pt x="1116" y="1568"/>
                  </a:cubicBezTo>
                  <a:cubicBezTo>
                    <a:pt x="722" y="1522"/>
                    <a:pt x="348" y="1362"/>
                    <a:pt x="0" y="1150"/>
                  </a:cubicBezTo>
                  <a:lnTo>
                    <a:pt x="0" y="1150"/>
                  </a:lnTo>
                  <a:cubicBezTo>
                    <a:pt x="85" y="1337"/>
                    <a:pt x="202" y="1509"/>
                    <a:pt x="345" y="1656"/>
                  </a:cubicBezTo>
                  <a:cubicBezTo>
                    <a:pt x="615" y="1934"/>
                    <a:pt x="966" y="2060"/>
                    <a:pt x="1322" y="2060"/>
                  </a:cubicBezTo>
                  <a:cubicBezTo>
                    <a:pt x="1798" y="2060"/>
                    <a:pt x="2286" y="1835"/>
                    <a:pt x="2607" y="1452"/>
                  </a:cubicBezTo>
                  <a:cubicBezTo>
                    <a:pt x="2951" y="1039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871650" y="3354325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7" y="0"/>
                    <a:pt x="607" y="340"/>
                    <a:pt x="291" y="884"/>
                  </a:cubicBezTo>
                  <a:cubicBezTo>
                    <a:pt x="18" y="1659"/>
                    <a:pt x="1" y="2501"/>
                    <a:pt x="615" y="3137"/>
                  </a:cubicBezTo>
                  <a:cubicBezTo>
                    <a:pt x="885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3"/>
                  </a:cubicBezTo>
                  <a:cubicBezTo>
                    <a:pt x="3519" y="2163"/>
                    <a:pt x="3270" y="962"/>
                    <a:pt x="2560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861375" y="3346525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5"/>
                    <a:pt x="3930" y="2477"/>
                    <a:pt x="3287" y="3246"/>
                  </a:cubicBezTo>
                  <a:cubicBezTo>
                    <a:pt x="2967" y="3629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50"/>
                  </a:cubicBezTo>
                  <a:cubicBezTo>
                    <a:pt x="412" y="2815"/>
                    <a:pt x="429" y="1972"/>
                    <a:pt x="704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2" y="1"/>
                  </a:moveTo>
                  <a:cubicBezTo>
                    <a:pt x="1433" y="1"/>
                    <a:pt x="794" y="349"/>
                    <a:pt x="491" y="996"/>
                  </a:cubicBezTo>
                  <a:cubicBezTo>
                    <a:pt x="1" y="2082"/>
                    <a:pt x="245" y="3194"/>
                    <a:pt x="945" y="3789"/>
                  </a:cubicBezTo>
                  <a:cubicBezTo>
                    <a:pt x="1255" y="4053"/>
                    <a:pt x="1628" y="4173"/>
                    <a:pt x="2005" y="4173"/>
                  </a:cubicBezTo>
                  <a:cubicBezTo>
                    <a:pt x="2614" y="4173"/>
                    <a:pt x="3231" y="3859"/>
                    <a:pt x="3605" y="3321"/>
                  </a:cubicBezTo>
                  <a:cubicBezTo>
                    <a:pt x="4245" y="2402"/>
                    <a:pt x="3953" y="1058"/>
                    <a:pt x="3148" y="387"/>
                  </a:cubicBezTo>
                  <a:cubicBezTo>
                    <a:pt x="2837" y="126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878375" y="33913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6"/>
                    <a:pt x="2820" y="520"/>
                    <a:pt x="2672" y="753"/>
                  </a:cubicBezTo>
                  <a:cubicBezTo>
                    <a:pt x="2358" y="1249"/>
                    <a:pt x="1819" y="1577"/>
                    <a:pt x="1273" y="1577"/>
                  </a:cubicBezTo>
                  <a:cubicBezTo>
                    <a:pt x="1221" y="1577"/>
                    <a:pt x="1169" y="1574"/>
                    <a:pt x="1116" y="1568"/>
                  </a:cubicBezTo>
                  <a:cubicBezTo>
                    <a:pt x="722" y="1523"/>
                    <a:pt x="350" y="1362"/>
                    <a:pt x="1" y="1150"/>
                  </a:cubicBezTo>
                  <a:lnTo>
                    <a:pt x="1" y="1150"/>
                  </a:lnTo>
                  <a:cubicBezTo>
                    <a:pt x="85" y="1338"/>
                    <a:pt x="202" y="1509"/>
                    <a:pt x="346" y="1656"/>
                  </a:cubicBezTo>
                  <a:cubicBezTo>
                    <a:pt x="616" y="1934"/>
                    <a:pt x="967" y="2060"/>
                    <a:pt x="1323" y="2060"/>
                  </a:cubicBezTo>
                  <a:cubicBezTo>
                    <a:pt x="1800" y="2060"/>
                    <a:pt x="2287" y="1835"/>
                    <a:pt x="2607" y="1453"/>
                  </a:cubicBezTo>
                  <a:cubicBezTo>
                    <a:pt x="2952" y="1040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6"/>
          <p:cNvGrpSpPr/>
          <p:nvPr/>
        </p:nvGrpSpPr>
        <p:grpSpPr>
          <a:xfrm rot="-3118943" flipH="1">
            <a:off x="8498296" y="792919"/>
            <a:ext cx="853001" cy="1353967"/>
            <a:chOff x="401213" y="3904275"/>
            <a:chExt cx="624025" cy="987725"/>
          </a:xfrm>
        </p:grpSpPr>
        <p:sp>
          <p:nvSpPr>
            <p:cNvPr id="291" name="Google Shape;291;p6"/>
            <p:cNvSpPr/>
            <p:nvPr/>
          </p:nvSpPr>
          <p:spPr>
            <a:xfrm>
              <a:off x="754163" y="4564000"/>
              <a:ext cx="260175" cy="203650"/>
            </a:xfrm>
            <a:custGeom>
              <a:avLst/>
              <a:gdLst/>
              <a:ahLst/>
              <a:cxnLst/>
              <a:rect l="l" t="t" r="r" b="b"/>
              <a:pathLst>
                <a:path w="10407" h="8146" extrusionOk="0">
                  <a:moveTo>
                    <a:pt x="4079" y="0"/>
                  </a:moveTo>
                  <a:cubicBezTo>
                    <a:pt x="3316" y="0"/>
                    <a:pt x="2523" y="143"/>
                    <a:pt x="1704" y="353"/>
                  </a:cubicBezTo>
                  <a:cubicBezTo>
                    <a:pt x="1121" y="947"/>
                    <a:pt x="537" y="1543"/>
                    <a:pt x="1" y="2190"/>
                  </a:cubicBezTo>
                  <a:cubicBezTo>
                    <a:pt x="686" y="1920"/>
                    <a:pt x="1385" y="1757"/>
                    <a:pt x="2073" y="1757"/>
                  </a:cubicBezTo>
                  <a:cubicBezTo>
                    <a:pt x="2968" y="1757"/>
                    <a:pt x="3842" y="2032"/>
                    <a:pt x="4639" y="2704"/>
                  </a:cubicBezTo>
                  <a:cubicBezTo>
                    <a:pt x="6176" y="3997"/>
                    <a:pt x="6942" y="6158"/>
                    <a:pt x="7468" y="8145"/>
                  </a:cubicBezTo>
                  <a:cubicBezTo>
                    <a:pt x="7468" y="8145"/>
                    <a:pt x="7469" y="8145"/>
                    <a:pt x="7470" y="8145"/>
                  </a:cubicBezTo>
                  <a:cubicBezTo>
                    <a:pt x="7551" y="8145"/>
                    <a:pt x="10364" y="7357"/>
                    <a:pt x="10406" y="7357"/>
                  </a:cubicBezTo>
                  <a:cubicBezTo>
                    <a:pt x="10407" y="7357"/>
                    <a:pt x="10407" y="7357"/>
                    <a:pt x="10407" y="7357"/>
                  </a:cubicBezTo>
                  <a:cubicBezTo>
                    <a:pt x="9673" y="5313"/>
                    <a:pt x="9126" y="3179"/>
                    <a:pt x="7661" y="1591"/>
                  </a:cubicBezTo>
                  <a:cubicBezTo>
                    <a:pt x="6571" y="408"/>
                    <a:pt x="5368" y="0"/>
                    <a:pt x="40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412188" y="4003400"/>
              <a:ext cx="239250" cy="262775"/>
            </a:xfrm>
            <a:custGeom>
              <a:avLst/>
              <a:gdLst/>
              <a:ahLst/>
              <a:cxnLst/>
              <a:rect l="l" t="t" r="r" b="b"/>
              <a:pathLst>
                <a:path w="9570" h="10511" extrusionOk="0">
                  <a:moveTo>
                    <a:pt x="2758" y="0"/>
                  </a:moveTo>
                  <a:lnTo>
                    <a:pt x="2758" y="0"/>
                  </a:lnTo>
                  <a:cubicBezTo>
                    <a:pt x="1845" y="337"/>
                    <a:pt x="928" y="700"/>
                    <a:pt x="0" y="981"/>
                  </a:cubicBezTo>
                  <a:cubicBezTo>
                    <a:pt x="111" y="3308"/>
                    <a:pt x="35" y="5432"/>
                    <a:pt x="1497" y="7332"/>
                  </a:cubicBezTo>
                  <a:cubicBezTo>
                    <a:pt x="2811" y="9039"/>
                    <a:pt x="4552" y="9670"/>
                    <a:pt x="6369" y="10448"/>
                  </a:cubicBezTo>
                  <a:cubicBezTo>
                    <a:pt x="6400" y="10461"/>
                    <a:pt x="6427" y="10484"/>
                    <a:pt x="6446" y="10511"/>
                  </a:cubicBezTo>
                  <a:cubicBezTo>
                    <a:pt x="7179" y="9947"/>
                    <a:pt x="7968" y="9423"/>
                    <a:pt x="8753" y="8807"/>
                  </a:cubicBezTo>
                  <a:cubicBezTo>
                    <a:pt x="9046" y="8576"/>
                    <a:pt x="9319" y="8320"/>
                    <a:pt x="9570" y="8042"/>
                  </a:cubicBezTo>
                  <a:lnTo>
                    <a:pt x="9570" y="8042"/>
                  </a:lnTo>
                  <a:cubicBezTo>
                    <a:pt x="9248" y="8067"/>
                    <a:pt x="8919" y="8082"/>
                    <a:pt x="8589" y="8082"/>
                  </a:cubicBezTo>
                  <a:cubicBezTo>
                    <a:pt x="6947" y="8082"/>
                    <a:pt x="5266" y="7706"/>
                    <a:pt x="4174" y="6225"/>
                  </a:cubicBezTo>
                  <a:cubicBezTo>
                    <a:pt x="2797" y="4362"/>
                    <a:pt x="2600" y="1410"/>
                    <a:pt x="27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483313" y="3915000"/>
              <a:ext cx="290100" cy="708525"/>
            </a:xfrm>
            <a:custGeom>
              <a:avLst/>
              <a:gdLst/>
              <a:ahLst/>
              <a:cxnLst/>
              <a:rect l="l" t="t" r="r" b="b"/>
              <a:pathLst>
                <a:path w="11604" h="28341" extrusionOk="0">
                  <a:moveTo>
                    <a:pt x="9814" y="1"/>
                  </a:moveTo>
                  <a:cubicBezTo>
                    <a:pt x="9669" y="1"/>
                    <a:pt x="8426" y="286"/>
                    <a:pt x="7376" y="807"/>
                  </a:cubicBezTo>
                  <a:cubicBezTo>
                    <a:pt x="8376" y="3487"/>
                    <a:pt x="9355" y="6961"/>
                    <a:pt x="8328" y="9786"/>
                  </a:cubicBezTo>
                  <a:cubicBezTo>
                    <a:pt x="7446" y="12205"/>
                    <a:pt x="5396" y="13104"/>
                    <a:pt x="3586" y="14498"/>
                  </a:cubicBezTo>
                  <a:cubicBezTo>
                    <a:pt x="1208" y="16331"/>
                    <a:pt x="1" y="19674"/>
                    <a:pt x="777" y="22812"/>
                  </a:cubicBezTo>
                  <a:cubicBezTo>
                    <a:pt x="1529" y="25857"/>
                    <a:pt x="4097" y="27996"/>
                    <a:pt x="6873" y="28318"/>
                  </a:cubicBezTo>
                  <a:cubicBezTo>
                    <a:pt x="6893" y="28321"/>
                    <a:pt x="6911" y="28329"/>
                    <a:pt x="6929" y="28340"/>
                  </a:cubicBezTo>
                  <a:cubicBezTo>
                    <a:pt x="7261" y="27756"/>
                    <a:pt x="7656" y="27211"/>
                    <a:pt x="8109" y="26715"/>
                  </a:cubicBezTo>
                  <a:cubicBezTo>
                    <a:pt x="8146" y="26674"/>
                    <a:pt x="8187" y="26632"/>
                    <a:pt x="8225" y="26592"/>
                  </a:cubicBezTo>
                  <a:cubicBezTo>
                    <a:pt x="6262" y="26046"/>
                    <a:pt x="4549" y="23978"/>
                    <a:pt x="3763" y="22009"/>
                  </a:cubicBezTo>
                  <a:cubicBezTo>
                    <a:pt x="3148" y="20466"/>
                    <a:pt x="3057" y="17918"/>
                    <a:pt x="4749" y="15999"/>
                  </a:cubicBezTo>
                  <a:cubicBezTo>
                    <a:pt x="6597" y="13900"/>
                    <a:pt x="9561" y="12783"/>
                    <a:pt x="10547" y="9908"/>
                  </a:cubicBezTo>
                  <a:cubicBezTo>
                    <a:pt x="11604" y="6834"/>
                    <a:pt x="10907" y="2947"/>
                    <a:pt x="9828" y="4"/>
                  </a:cubicBezTo>
                  <a:cubicBezTo>
                    <a:pt x="9828" y="2"/>
                    <a:pt x="9823" y="1"/>
                    <a:pt x="9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21338" y="4205275"/>
              <a:ext cx="269000" cy="676975"/>
            </a:xfrm>
            <a:custGeom>
              <a:avLst/>
              <a:gdLst/>
              <a:ahLst/>
              <a:cxnLst/>
              <a:rect l="l" t="t" r="r" b="b"/>
              <a:pathLst>
                <a:path w="10760" h="27079" extrusionOk="0">
                  <a:moveTo>
                    <a:pt x="4556" y="0"/>
                  </a:moveTo>
                  <a:cubicBezTo>
                    <a:pt x="4158" y="563"/>
                    <a:pt x="3672" y="1070"/>
                    <a:pt x="3098" y="1543"/>
                  </a:cubicBezTo>
                  <a:cubicBezTo>
                    <a:pt x="3087" y="1553"/>
                    <a:pt x="3075" y="1563"/>
                    <a:pt x="3064" y="1572"/>
                  </a:cubicBezTo>
                  <a:cubicBezTo>
                    <a:pt x="5090" y="2177"/>
                    <a:pt x="7020" y="3444"/>
                    <a:pt x="7821" y="5707"/>
                  </a:cubicBezTo>
                  <a:cubicBezTo>
                    <a:pt x="8632" y="7995"/>
                    <a:pt x="7758" y="10224"/>
                    <a:pt x="6339" y="11936"/>
                  </a:cubicBezTo>
                  <a:cubicBezTo>
                    <a:pt x="5417" y="13049"/>
                    <a:pt x="4322" y="13960"/>
                    <a:pt x="3330" y="14966"/>
                  </a:cubicBezTo>
                  <a:cubicBezTo>
                    <a:pt x="3314" y="15015"/>
                    <a:pt x="3277" y="15054"/>
                    <a:pt x="3228" y="15071"/>
                  </a:cubicBezTo>
                  <a:cubicBezTo>
                    <a:pt x="2272" y="16058"/>
                    <a:pt x="1421" y="17139"/>
                    <a:pt x="938" y="18591"/>
                  </a:cubicBezTo>
                  <a:cubicBezTo>
                    <a:pt x="0" y="21396"/>
                    <a:pt x="485" y="24376"/>
                    <a:pt x="1474" y="27064"/>
                  </a:cubicBezTo>
                  <a:cubicBezTo>
                    <a:pt x="1475" y="27069"/>
                    <a:pt x="1477" y="27074"/>
                    <a:pt x="1475" y="27079"/>
                  </a:cubicBezTo>
                  <a:cubicBezTo>
                    <a:pt x="1858" y="26879"/>
                    <a:pt x="2252" y="26722"/>
                    <a:pt x="2648" y="26564"/>
                  </a:cubicBezTo>
                  <a:cubicBezTo>
                    <a:pt x="3087" y="26390"/>
                    <a:pt x="3541" y="26170"/>
                    <a:pt x="4001" y="26068"/>
                  </a:cubicBezTo>
                  <a:cubicBezTo>
                    <a:pt x="3081" y="23807"/>
                    <a:pt x="2462" y="21161"/>
                    <a:pt x="3405" y="18795"/>
                  </a:cubicBezTo>
                  <a:cubicBezTo>
                    <a:pt x="4213" y="16771"/>
                    <a:pt x="5821" y="15312"/>
                    <a:pt x="7246" y="13839"/>
                  </a:cubicBezTo>
                  <a:cubicBezTo>
                    <a:pt x="9010" y="12014"/>
                    <a:pt x="10760" y="9930"/>
                    <a:pt x="10606" y="7055"/>
                  </a:cubicBezTo>
                  <a:cubicBezTo>
                    <a:pt x="10412" y="3317"/>
                    <a:pt x="7571" y="935"/>
                    <a:pt x="45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01213" y="3904275"/>
              <a:ext cx="624025" cy="987725"/>
            </a:xfrm>
            <a:custGeom>
              <a:avLst/>
              <a:gdLst/>
              <a:ahLst/>
              <a:cxnLst/>
              <a:rect l="l" t="t" r="r" b="b"/>
              <a:pathLst>
                <a:path w="24961" h="39509" extrusionOk="0">
                  <a:moveTo>
                    <a:pt x="10965" y="3357"/>
                  </a:moveTo>
                  <a:cubicBezTo>
                    <a:pt x="11170" y="4044"/>
                    <a:pt x="11333" y="4743"/>
                    <a:pt x="11452" y="5450"/>
                  </a:cubicBezTo>
                  <a:lnTo>
                    <a:pt x="11452" y="5452"/>
                  </a:lnTo>
                  <a:cubicBezTo>
                    <a:pt x="9122" y="6355"/>
                    <a:pt x="6321" y="7285"/>
                    <a:pt x="4064" y="8318"/>
                  </a:cubicBezTo>
                  <a:cubicBezTo>
                    <a:pt x="3834" y="7641"/>
                    <a:pt x="3690" y="6922"/>
                    <a:pt x="3599" y="6192"/>
                  </a:cubicBezTo>
                  <a:cubicBezTo>
                    <a:pt x="5930" y="5432"/>
                    <a:pt x="8643" y="4240"/>
                    <a:pt x="10965" y="3357"/>
                  </a:cubicBezTo>
                  <a:close/>
                  <a:moveTo>
                    <a:pt x="11501" y="5775"/>
                  </a:moveTo>
                  <a:cubicBezTo>
                    <a:pt x="11577" y="6306"/>
                    <a:pt x="11616" y="6840"/>
                    <a:pt x="11619" y="7375"/>
                  </a:cubicBezTo>
                  <a:cubicBezTo>
                    <a:pt x="11557" y="7375"/>
                    <a:pt x="7221" y="9366"/>
                    <a:pt x="4962" y="9973"/>
                  </a:cubicBezTo>
                  <a:cubicBezTo>
                    <a:pt x="4949" y="9977"/>
                    <a:pt x="4936" y="9983"/>
                    <a:pt x="4925" y="9992"/>
                  </a:cubicBezTo>
                  <a:cubicBezTo>
                    <a:pt x="4906" y="9969"/>
                    <a:pt x="4888" y="9950"/>
                    <a:pt x="4872" y="9927"/>
                  </a:cubicBezTo>
                  <a:cubicBezTo>
                    <a:pt x="4579" y="9513"/>
                    <a:pt x="4340" y="9063"/>
                    <a:pt x="4162" y="8589"/>
                  </a:cubicBezTo>
                  <a:cubicBezTo>
                    <a:pt x="6650" y="7713"/>
                    <a:pt x="9201" y="6748"/>
                    <a:pt x="11501" y="5775"/>
                  </a:cubicBezTo>
                  <a:close/>
                  <a:moveTo>
                    <a:pt x="11612" y="7713"/>
                  </a:moveTo>
                  <a:cubicBezTo>
                    <a:pt x="11594" y="8337"/>
                    <a:pt x="11501" y="8955"/>
                    <a:pt x="11334" y="9556"/>
                  </a:cubicBezTo>
                  <a:cubicBezTo>
                    <a:pt x="11183" y="9624"/>
                    <a:pt x="7533" y="11220"/>
                    <a:pt x="6931" y="11393"/>
                  </a:cubicBezTo>
                  <a:cubicBezTo>
                    <a:pt x="6256" y="11181"/>
                    <a:pt x="5635" y="10823"/>
                    <a:pt x="5125" y="10243"/>
                  </a:cubicBezTo>
                  <a:cubicBezTo>
                    <a:pt x="7369" y="9661"/>
                    <a:pt x="9533" y="8817"/>
                    <a:pt x="11612" y="7713"/>
                  </a:cubicBezTo>
                  <a:close/>
                  <a:moveTo>
                    <a:pt x="11116" y="10216"/>
                  </a:moveTo>
                  <a:lnTo>
                    <a:pt x="11116" y="10216"/>
                  </a:lnTo>
                  <a:cubicBezTo>
                    <a:pt x="10916" y="10716"/>
                    <a:pt x="10651" y="11188"/>
                    <a:pt x="10328" y="11619"/>
                  </a:cubicBezTo>
                  <a:lnTo>
                    <a:pt x="10328" y="11619"/>
                  </a:lnTo>
                  <a:cubicBezTo>
                    <a:pt x="10326" y="11619"/>
                    <a:pt x="10323" y="11619"/>
                    <a:pt x="10318" y="11619"/>
                  </a:cubicBezTo>
                  <a:cubicBezTo>
                    <a:pt x="10236" y="11619"/>
                    <a:pt x="9731" y="11643"/>
                    <a:pt x="9137" y="11643"/>
                  </a:cubicBezTo>
                  <a:cubicBezTo>
                    <a:pt x="8554" y="11643"/>
                    <a:pt x="7885" y="11620"/>
                    <a:pt x="7448" y="11529"/>
                  </a:cubicBezTo>
                  <a:cubicBezTo>
                    <a:pt x="8377" y="11314"/>
                    <a:pt x="10798" y="10435"/>
                    <a:pt x="11116" y="10216"/>
                  </a:cubicBezTo>
                  <a:close/>
                  <a:moveTo>
                    <a:pt x="3195" y="3965"/>
                  </a:moveTo>
                  <a:lnTo>
                    <a:pt x="3195" y="3965"/>
                  </a:lnTo>
                  <a:cubicBezTo>
                    <a:pt x="3037" y="5375"/>
                    <a:pt x="3236" y="8326"/>
                    <a:pt x="4612" y="10190"/>
                  </a:cubicBezTo>
                  <a:cubicBezTo>
                    <a:pt x="5703" y="11671"/>
                    <a:pt x="7384" y="12047"/>
                    <a:pt x="9027" y="12047"/>
                  </a:cubicBezTo>
                  <a:cubicBezTo>
                    <a:pt x="9357" y="12047"/>
                    <a:pt x="9686" y="12032"/>
                    <a:pt x="10009" y="12007"/>
                  </a:cubicBezTo>
                  <a:lnTo>
                    <a:pt x="10009" y="12007"/>
                  </a:lnTo>
                  <a:cubicBezTo>
                    <a:pt x="9758" y="12285"/>
                    <a:pt x="9485" y="12541"/>
                    <a:pt x="9191" y="12772"/>
                  </a:cubicBezTo>
                  <a:cubicBezTo>
                    <a:pt x="8407" y="13388"/>
                    <a:pt x="7618" y="13912"/>
                    <a:pt x="6883" y="14476"/>
                  </a:cubicBezTo>
                  <a:cubicBezTo>
                    <a:pt x="6864" y="14449"/>
                    <a:pt x="6839" y="14426"/>
                    <a:pt x="6807" y="14413"/>
                  </a:cubicBezTo>
                  <a:cubicBezTo>
                    <a:pt x="4990" y="13635"/>
                    <a:pt x="3249" y="13004"/>
                    <a:pt x="1935" y="11297"/>
                  </a:cubicBezTo>
                  <a:cubicBezTo>
                    <a:pt x="473" y="9397"/>
                    <a:pt x="550" y="7273"/>
                    <a:pt x="438" y="4946"/>
                  </a:cubicBezTo>
                  <a:cubicBezTo>
                    <a:pt x="1367" y="4665"/>
                    <a:pt x="2284" y="4302"/>
                    <a:pt x="3195" y="3965"/>
                  </a:cubicBezTo>
                  <a:close/>
                  <a:moveTo>
                    <a:pt x="11439" y="13960"/>
                  </a:moveTo>
                  <a:cubicBezTo>
                    <a:pt x="11445" y="13963"/>
                    <a:pt x="11452" y="13971"/>
                    <a:pt x="11462" y="13971"/>
                  </a:cubicBezTo>
                  <a:cubicBezTo>
                    <a:pt x="12308" y="14197"/>
                    <a:pt x="13111" y="14557"/>
                    <a:pt x="13844" y="15039"/>
                  </a:cubicBezTo>
                  <a:lnTo>
                    <a:pt x="13844" y="15039"/>
                  </a:lnTo>
                  <a:cubicBezTo>
                    <a:pt x="11823" y="15875"/>
                    <a:pt x="9751" y="16624"/>
                    <a:pt x="7757" y="17550"/>
                  </a:cubicBezTo>
                  <a:cubicBezTo>
                    <a:pt x="8637" y="16072"/>
                    <a:pt x="10137" y="14993"/>
                    <a:pt x="11439" y="13960"/>
                  </a:cubicBezTo>
                  <a:close/>
                  <a:moveTo>
                    <a:pt x="14106" y="15216"/>
                  </a:moveTo>
                  <a:cubicBezTo>
                    <a:pt x="14501" y="15502"/>
                    <a:pt x="14864" y="15828"/>
                    <a:pt x="15190" y="16188"/>
                  </a:cubicBezTo>
                  <a:lnTo>
                    <a:pt x="15190" y="16188"/>
                  </a:lnTo>
                  <a:cubicBezTo>
                    <a:pt x="13490" y="16895"/>
                    <a:pt x="8165" y="18938"/>
                    <a:pt x="7047" y="19604"/>
                  </a:cubicBezTo>
                  <a:cubicBezTo>
                    <a:pt x="7123" y="18980"/>
                    <a:pt x="7313" y="18376"/>
                    <a:pt x="7606" y="17820"/>
                  </a:cubicBezTo>
                  <a:cubicBezTo>
                    <a:pt x="9809" y="17124"/>
                    <a:pt x="11968" y="16133"/>
                    <a:pt x="14099" y="15225"/>
                  </a:cubicBezTo>
                  <a:lnTo>
                    <a:pt x="14106" y="15216"/>
                  </a:lnTo>
                  <a:close/>
                  <a:moveTo>
                    <a:pt x="15394" y="16425"/>
                  </a:moveTo>
                  <a:cubicBezTo>
                    <a:pt x="15654" y="16750"/>
                    <a:pt x="15879" y="17102"/>
                    <a:pt x="16060" y="17476"/>
                  </a:cubicBezTo>
                  <a:cubicBezTo>
                    <a:pt x="13131" y="18573"/>
                    <a:pt x="9977" y="19935"/>
                    <a:pt x="7069" y="21055"/>
                  </a:cubicBezTo>
                  <a:cubicBezTo>
                    <a:pt x="7015" y="20717"/>
                    <a:pt x="6997" y="20375"/>
                    <a:pt x="7010" y="20032"/>
                  </a:cubicBezTo>
                  <a:cubicBezTo>
                    <a:pt x="7014" y="19930"/>
                    <a:pt x="13571" y="17199"/>
                    <a:pt x="15394" y="16425"/>
                  </a:cubicBezTo>
                  <a:close/>
                  <a:moveTo>
                    <a:pt x="16206" y="17813"/>
                  </a:moveTo>
                  <a:cubicBezTo>
                    <a:pt x="16410" y="18336"/>
                    <a:pt x="16471" y="19449"/>
                    <a:pt x="16419" y="19466"/>
                  </a:cubicBezTo>
                  <a:cubicBezTo>
                    <a:pt x="14934" y="19973"/>
                    <a:pt x="9091" y="21901"/>
                    <a:pt x="7465" y="22462"/>
                  </a:cubicBezTo>
                  <a:cubicBezTo>
                    <a:pt x="7306" y="22084"/>
                    <a:pt x="7186" y="21690"/>
                    <a:pt x="7107" y="21286"/>
                  </a:cubicBezTo>
                  <a:cubicBezTo>
                    <a:pt x="10032" y="20234"/>
                    <a:pt x="13275" y="18907"/>
                    <a:pt x="16206" y="17813"/>
                  </a:cubicBezTo>
                  <a:close/>
                  <a:moveTo>
                    <a:pt x="16536" y="19682"/>
                  </a:moveTo>
                  <a:lnTo>
                    <a:pt x="16536" y="19682"/>
                  </a:lnTo>
                  <a:cubicBezTo>
                    <a:pt x="16530" y="20050"/>
                    <a:pt x="16487" y="20415"/>
                    <a:pt x="16408" y="20774"/>
                  </a:cubicBezTo>
                  <a:cubicBezTo>
                    <a:pt x="16359" y="20981"/>
                    <a:pt x="16300" y="21187"/>
                    <a:pt x="16229" y="21390"/>
                  </a:cubicBezTo>
                  <a:cubicBezTo>
                    <a:pt x="16223" y="21388"/>
                    <a:pt x="16217" y="21388"/>
                    <a:pt x="16211" y="21388"/>
                  </a:cubicBezTo>
                  <a:cubicBezTo>
                    <a:pt x="16197" y="21388"/>
                    <a:pt x="16184" y="21391"/>
                    <a:pt x="16172" y="21397"/>
                  </a:cubicBezTo>
                  <a:cubicBezTo>
                    <a:pt x="13613" y="22452"/>
                    <a:pt x="11036" y="23253"/>
                    <a:pt x="8433" y="24123"/>
                  </a:cubicBezTo>
                  <a:cubicBezTo>
                    <a:pt x="8109" y="23704"/>
                    <a:pt x="7832" y="23251"/>
                    <a:pt x="7605" y="22774"/>
                  </a:cubicBezTo>
                  <a:cubicBezTo>
                    <a:pt x="7622" y="22768"/>
                    <a:pt x="15137" y="20469"/>
                    <a:pt x="16510" y="19705"/>
                  </a:cubicBezTo>
                  <a:cubicBezTo>
                    <a:pt x="16521" y="19700"/>
                    <a:pt x="16530" y="19692"/>
                    <a:pt x="16536" y="19682"/>
                  </a:cubicBezTo>
                  <a:close/>
                  <a:moveTo>
                    <a:pt x="16087" y="21771"/>
                  </a:moveTo>
                  <a:lnTo>
                    <a:pt x="16087" y="21771"/>
                  </a:lnTo>
                  <a:cubicBezTo>
                    <a:pt x="15768" y="22530"/>
                    <a:pt x="15303" y="23194"/>
                    <a:pt x="14772" y="23809"/>
                  </a:cubicBezTo>
                  <a:cubicBezTo>
                    <a:pt x="14771" y="23809"/>
                    <a:pt x="14770" y="23809"/>
                    <a:pt x="14769" y="23809"/>
                  </a:cubicBezTo>
                  <a:cubicBezTo>
                    <a:pt x="14660" y="23809"/>
                    <a:pt x="11411" y="25000"/>
                    <a:pt x="9780" y="25508"/>
                  </a:cubicBezTo>
                  <a:cubicBezTo>
                    <a:pt x="9354" y="25159"/>
                    <a:pt x="8963" y="24771"/>
                    <a:pt x="8611" y="24348"/>
                  </a:cubicBezTo>
                  <a:cubicBezTo>
                    <a:pt x="11150" y="23855"/>
                    <a:pt x="13722" y="22880"/>
                    <a:pt x="16087" y="21771"/>
                  </a:cubicBezTo>
                  <a:close/>
                  <a:moveTo>
                    <a:pt x="14458" y="24158"/>
                  </a:moveTo>
                  <a:cubicBezTo>
                    <a:pt x="13616" y="25064"/>
                    <a:pt x="12644" y="25871"/>
                    <a:pt x="11803" y="26717"/>
                  </a:cubicBezTo>
                  <a:lnTo>
                    <a:pt x="11803" y="26716"/>
                  </a:lnTo>
                  <a:cubicBezTo>
                    <a:pt x="11195" y="26479"/>
                    <a:pt x="10582" y="26125"/>
                    <a:pt x="10007" y="25687"/>
                  </a:cubicBezTo>
                  <a:cubicBezTo>
                    <a:pt x="11512" y="25326"/>
                    <a:pt x="13046" y="24843"/>
                    <a:pt x="14458" y="24158"/>
                  </a:cubicBezTo>
                  <a:close/>
                  <a:moveTo>
                    <a:pt x="13099" y="431"/>
                  </a:moveTo>
                  <a:cubicBezTo>
                    <a:pt x="13107" y="431"/>
                    <a:pt x="13112" y="432"/>
                    <a:pt x="13112" y="434"/>
                  </a:cubicBezTo>
                  <a:cubicBezTo>
                    <a:pt x="14191" y="3377"/>
                    <a:pt x="14888" y="7265"/>
                    <a:pt x="13831" y="10338"/>
                  </a:cubicBezTo>
                  <a:lnTo>
                    <a:pt x="13831" y="10337"/>
                  </a:lnTo>
                  <a:cubicBezTo>
                    <a:pt x="12845" y="13212"/>
                    <a:pt x="9881" y="14329"/>
                    <a:pt x="8035" y="16430"/>
                  </a:cubicBezTo>
                  <a:cubicBezTo>
                    <a:pt x="6343" y="18347"/>
                    <a:pt x="6433" y="20896"/>
                    <a:pt x="7047" y="22438"/>
                  </a:cubicBezTo>
                  <a:cubicBezTo>
                    <a:pt x="7835" y="24407"/>
                    <a:pt x="9547" y="26475"/>
                    <a:pt x="11511" y="27021"/>
                  </a:cubicBezTo>
                  <a:cubicBezTo>
                    <a:pt x="11472" y="27063"/>
                    <a:pt x="11432" y="27103"/>
                    <a:pt x="11394" y="27144"/>
                  </a:cubicBezTo>
                  <a:cubicBezTo>
                    <a:pt x="10942" y="27640"/>
                    <a:pt x="10546" y="28185"/>
                    <a:pt x="10214" y="28769"/>
                  </a:cubicBezTo>
                  <a:cubicBezTo>
                    <a:pt x="10197" y="28758"/>
                    <a:pt x="10178" y="28750"/>
                    <a:pt x="10158" y="28749"/>
                  </a:cubicBezTo>
                  <a:cubicBezTo>
                    <a:pt x="7382" y="28427"/>
                    <a:pt x="4814" y="26288"/>
                    <a:pt x="4062" y="23241"/>
                  </a:cubicBezTo>
                  <a:cubicBezTo>
                    <a:pt x="3286" y="20104"/>
                    <a:pt x="4495" y="16762"/>
                    <a:pt x="6872" y="14929"/>
                  </a:cubicBezTo>
                  <a:cubicBezTo>
                    <a:pt x="8682" y="13533"/>
                    <a:pt x="10732" y="12634"/>
                    <a:pt x="11613" y="10215"/>
                  </a:cubicBezTo>
                  <a:cubicBezTo>
                    <a:pt x="12641" y="7391"/>
                    <a:pt x="11662" y="3918"/>
                    <a:pt x="10661" y="1238"/>
                  </a:cubicBezTo>
                  <a:cubicBezTo>
                    <a:pt x="11712" y="717"/>
                    <a:pt x="12953" y="431"/>
                    <a:pt x="13099" y="431"/>
                  </a:cubicBezTo>
                  <a:close/>
                  <a:moveTo>
                    <a:pt x="16162" y="28605"/>
                  </a:moveTo>
                  <a:cubicBezTo>
                    <a:pt x="16654" y="28605"/>
                    <a:pt x="17130" y="28681"/>
                    <a:pt x="17597" y="28878"/>
                  </a:cubicBezTo>
                  <a:cubicBezTo>
                    <a:pt x="15890" y="29455"/>
                    <a:pt x="14175" y="30287"/>
                    <a:pt x="12550" y="31134"/>
                  </a:cubicBezTo>
                  <a:cubicBezTo>
                    <a:pt x="12854" y="30343"/>
                    <a:pt x="13302" y="29623"/>
                    <a:pt x="13808" y="28966"/>
                  </a:cubicBezTo>
                  <a:cubicBezTo>
                    <a:pt x="14641" y="28778"/>
                    <a:pt x="15419" y="28605"/>
                    <a:pt x="16162" y="28605"/>
                  </a:cubicBezTo>
                  <a:close/>
                  <a:moveTo>
                    <a:pt x="17824" y="28986"/>
                  </a:moveTo>
                  <a:cubicBezTo>
                    <a:pt x="18192" y="29177"/>
                    <a:pt x="18553" y="29448"/>
                    <a:pt x="18911" y="29826"/>
                  </a:cubicBezTo>
                  <a:cubicBezTo>
                    <a:pt x="19070" y="29994"/>
                    <a:pt x="19218" y="30174"/>
                    <a:pt x="19356" y="30361"/>
                  </a:cubicBezTo>
                  <a:cubicBezTo>
                    <a:pt x="16965" y="31354"/>
                    <a:pt x="14526" y="32215"/>
                    <a:pt x="12142" y="33226"/>
                  </a:cubicBezTo>
                  <a:cubicBezTo>
                    <a:pt x="12149" y="32605"/>
                    <a:pt x="12254" y="31988"/>
                    <a:pt x="12455" y="31399"/>
                  </a:cubicBezTo>
                  <a:cubicBezTo>
                    <a:pt x="14242" y="30688"/>
                    <a:pt x="16090" y="29941"/>
                    <a:pt x="17789" y="29022"/>
                  </a:cubicBezTo>
                  <a:cubicBezTo>
                    <a:pt x="17804" y="29013"/>
                    <a:pt x="17817" y="29002"/>
                    <a:pt x="17824" y="28986"/>
                  </a:cubicBezTo>
                  <a:close/>
                  <a:moveTo>
                    <a:pt x="18197" y="26388"/>
                  </a:moveTo>
                  <a:cubicBezTo>
                    <a:pt x="19487" y="26388"/>
                    <a:pt x="20689" y="26796"/>
                    <a:pt x="21779" y="27978"/>
                  </a:cubicBezTo>
                  <a:cubicBezTo>
                    <a:pt x="23244" y="29567"/>
                    <a:pt x="23791" y="31702"/>
                    <a:pt x="24525" y="33746"/>
                  </a:cubicBezTo>
                  <a:cubicBezTo>
                    <a:pt x="24525" y="33746"/>
                    <a:pt x="24525" y="33746"/>
                    <a:pt x="24524" y="33746"/>
                  </a:cubicBezTo>
                  <a:cubicBezTo>
                    <a:pt x="24482" y="33746"/>
                    <a:pt x="21664" y="34534"/>
                    <a:pt x="21588" y="34534"/>
                  </a:cubicBezTo>
                  <a:cubicBezTo>
                    <a:pt x="21587" y="34534"/>
                    <a:pt x="21586" y="34534"/>
                    <a:pt x="21586" y="34534"/>
                  </a:cubicBezTo>
                  <a:cubicBezTo>
                    <a:pt x="21060" y="32546"/>
                    <a:pt x="20294" y="30386"/>
                    <a:pt x="18757" y="29091"/>
                  </a:cubicBezTo>
                  <a:cubicBezTo>
                    <a:pt x="17961" y="28420"/>
                    <a:pt x="17087" y="28145"/>
                    <a:pt x="16193" y="28145"/>
                  </a:cubicBezTo>
                  <a:cubicBezTo>
                    <a:pt x="15505" y="28145"/>
                    <a:pt x="14805" y="28308"/>
                    <a:pt x="14119" y="28579"/>
                  </a:cubicBezTo>
                  <a:cubicBezTo>
                    <a:pt x="14655" y="27932"/>
                    <a:pt x="15239" y="27336"/>
                    <a:pt x="15822" y="26740"/>
                  </a:cubicBezTo>
                  <a:cubicBezTo>
                    <a:pt x="16641" y="26531"/>
                    <a:pt x="17434" y="26388"/>
                    <a:pt x="18197" y="26388"/>
                  </a:cubicBezTo>
                  <a:close/>
                  <a:moveTo>
                    <a:pt x="19513" y="30585"/>
                  </a:moveTo>
                  <a:cubicBezTo>
                    <a:pt x="19704" y="30871"/>
                    <a:pt x="19876" y="31169"/>
                    <a:pt x="20026" y="31478"/>
                  </a:cubicBezTo>
                  <a:lnTo>
                    <a:pt x="20026" y="31478"/>
                  </a:lnTo>
                  <a:cubicBezTo>
                    <a:pt x="19403" y="31853"/>
                    <a:pt x="13381" y="33961"/>
                    <a:pt x="12248" y="34566"/>
                  </a:cubicBezTo>
                  <a:cubicBezTo>
                    <a:pt x="12187" y="34198"/>
                    <a:pt x="12152" y="33825"/>
                    <a:pt x="12143" y="33453"/>
                  </a:cubicBezTo>
                  <a:cubicBezTo>
                    <a:pt x="14618" y="32684"/>
                    <a:pt x="17046" y="31639"/>
                    <a:pt x="19451" y="30642"/>
                  </a:cubicBezTo>
                  <a:cubicBezTo>
                    <a:pt x="19477" y="30629"/>
                    <a:pt x="19499" y="30609"/>
                    <a:pt x="19513" y="30585"/>
                  </a:cubicBezTo>
                  <a:close/>
                  <a:moveTo>
                    <a:pt x="20146" y="31735"/>
                  </a:moveTo>
                  <a:cubicBezTo>
                    <a:pt x="20417" y="32323"/>
                    <a:pt x="20634" y="32940"/>
                    <a:pt x="20849" y="33564"/>
                  </a:cubicBezTo>
                  <a:cubicBezTo>
                    <a:pt x="18167" y="34619"/>
                    <a:pt x="15489" y="35755"/>
                    <a:pt x="12826" y="36875"/>
                  </a:cubicBezTo>
                  <a:cubicBezTo>
                    <a:pt x="12618" y="36176"/>
                    <a:pt x="12478" y="35651"/>
                    <a:pt x="12349" y="34941"/>
                  </a:cubicBezTo>
                  <a:cubicBezTo>
                    <a:pt x="13792" y="34330"/>
                    <a:pt x="19766" y="32038"/>
                    <a:pt x="20146" y="31735"/>
                  </a:cubicBezTo>
                  <a:close/>
                  <a:moveTo>
                    <a:pt x="13360" y="12040"/>
                  </a:moveTo>
                  <a:cubicBezTo>
                    <a:pt x="16375" y="12975"/>
                    <a:pt x="19215" y="15357"/>
                    <a:pt x="19411" y="19095"/>
                  </a:cubicBezTo>
                  <a:cubicBezTo>
                    <a:pt x="19565" y="21970"/>
                    <a:pt x="17815" y="24054"/>
                    <a:pt x="16051" y="25879"/>
                  </a:cubicBezTo>
                  <a:cubicBezTo>
                    <a:pt x="14625" y="27352"/>
                    <a:pt x="13016" y="28811"/>
                    <a:pt x="12208" y="30835"/>
                  </a:cubicBezTo>
                  <a:cubicBezTo>
                    <a:pt x="11267" y="33201"/>
                    <a:pt x="11886" y="35847"/>
                    <a:pt x="12805" y="38108"/>
                  </a:cubicBezTo>
                  <a:cubicBezTo>
                    <a:pt x="12346" y="38210"/>
                    <a:pt x="11890" y="38430"/>
                    <a:pt x="11452" y="38604"/>
                  </a:cubicBezTo>
                  <a:cubicBezTo>
                    <a:pt x="11055" y="38762"/>
                    <a:pt x="10661" y="38919"/>
                    <a:pt x="10280" y="39119"/>
                  </a:cubicBezTo>
                  <a:cubicBezTo>
                    <a:pt x="10280" y="39114"/>
                    <a:pt x="10279" y="39109"/>
                    <a:pt x="10277" y="39104"/>
                  </a:cubicBezTo>
                  <a:cubicBezTo>
                    <a:pt x="9288" y="36416"/>
                    <a:pt x="8804" y="33434"/>
                    <a:pt x="9741" y="30631"/>
                  </a:cubicBezTo>
                  <a:cubicBezTo>
                    <a:pt x="10224" y="29179"/>
                    <a:pt x="11077" y="28098"/>
                    <a:pt x="12033" y="27111"/>
                  </a:cubicBezTo>
                  <a:cubicBezTo>
                    <a:pt x="12080" y="27094"/>
                    <a:pt x="12118" y="27055"/>
                    <a:pt x="12135" y="27006"/>
                  </a:cubicBezTo>
                  <a:cubicBezTo>
                    <a:pt x="13125" y="26000"/>
                    <a:pt x="14221" y="25089"/>
                    <a:pt x="15142" y="23976"/>
                  </a:cubicBezTo>
                  <a:cubicBezTo>
                    <a:pt x="16563" y="22264"/>
                    <a:pt x="17436" y="20035"/>
                    <a:pt x="16626" y="17747"/>
                  </a:cubicBezTo>
                  <a:cubicBezTo>
                    <a:pt x="15825" y="15484"/>
                    <a:pt x="13895" y="14217"/>
                    <a:pt x="11867" y="13612"/>
                  </a:cubicBezTo>
                  <a:cubicBezTo>
                    <a:pt x="11879" y="13603"/>
                    <a:pt x="11892" y="13593"/>
                    <a:pt x="11902" y="13583"/>
                  </a:cubicBezTo>
                  <a:cubicBezTo>
                    <a:pt x="12476" y="13110"/>
                    <a:pt x="12963" y="12603"/>
                    <a:pt x="13360" y="12040"/>
                  </a:cubicBezTo>
                  <a:close/>
                  <a:moveTo>
                    <a:pt x="13404" y="0"/>
                  </a:moveTo>
                  <a:cubicBezTo>
                    <a:pt x="11387" y="117"/>
                    <a:pt x="10250" y="1078"/>
                    <a:pt x="10250" y="1104"/>
                  </a:cubicBezTo>
                  <a:cubicBezTo>
                    <a:pt x="10404" y="1514"/>
                    <a:pt x="10742" y="2631"/>
                    <a:pt x="10874" y="3058"/>
                  </a:cubicBezTo>
                  <a:cubicBezTo>
                    <a:pt x="8549" y="3936"/>
                    <a:pt x="5851" y="4933"/>
                    <a:pt x="3568" y="5909"/>
                  </a:cubicBezTo>
                  <a:cubicBezTo>
                    <a:pt x="3484" y="5157"/>
                    <a:pt x="3506" y="4227"/>
                    <a:pt x="3463" y="3499"/>
                  </a:cubicBezTo>
                  <a:cubicBezTo>
                    <a:pt x="2717" y="3731"/>
                    <a:pt x="651" y="4557"/>
                    <a:pt x="1" y="4792"/>
                  </a:cubicBezTo>
                  <a:cubicBezTo>
                    <a:pt x="35" y="6655"/>
                    <a:pt x="142" y="9445"/>
                    <a:pt x="1407" y="11278"/>
                  </a:cubicBezTo>
                  <a:cubicBezTo>
                    <a:pt x="2612" y="13030"/>
                    <a:pt x="4613" y="14329"/>
                    <a:pt x="6571" y="14723"/>
                  </a:cubicBezTo>
                  <a:cubicBezTo>
                    <a:pt x="5493" y="15593"/>
                    <a:pt x="4560" y="16598"/>
                    <a:pt x="3982" y="18181"/>
                  </a:cubicBezTo>
                  <a:cubicBezTo>
                    <a:pt x="2169" y="23155"/>
                    <a:pt x="5246" y="28644"/>
                    <a:pt x="10042" y="29081"/>
                  </a:cubicBezTo>
                  <a:cubicBezTo>
                    <a:pt x="8447" y="32132"/>
                    <a:pt x="8663" y="36262"/>
                    <a:pt x="10114" y="39508"/>
                  </a:cubicBezTo>
                  <a:cubicBezTo>
                    <a:pt x="10930" y="39181"/>
                    <a:pt x="12463" y="38555"/>
                    <a:pt x="13193" y="38282"/>
                  </a:cubicBezTo>
                  <a:cubicBezTo>
                    <a:pt x="13102" y="37963"/>
                    <a:pt x="13045" y="37590"/>
                    <a:pt x="12947" y="37271"/>
                  </a:cubicBezTo>
                  <a:cubicBezTo>
                    <a:pt x="15660" y="36468"/>
                    <a:pt x="18399" y="35162"/>
                    <a:pt x="20936" y="33828"/>
                  </a:cubicBezTo>
                  <a:cubicBezTo>
                    <a:pt x="21030" y="34101"/>
                    <a:pt x="21375" y="34869"/>
                    <a:pt x="21375" y="35208"/>
                  </a:cubicBezTo>
                  <a:cubicBezTo>
                    <a:pt x="22614" y="34902"/>
                    <a:pt x="24134" y="34439"/>
                    <a:pt x="24960" y="34068"/>
                  </a:cubicBezTo>
                  <a:cubicBezTo>
                    <a:pt x="24365" y="31675"/>
                    <a:pt x="23357" y="28745"/>
                    <a:pt x="21552" y="27169"/>
                  </a:cubicBezTo>
                  <a:cubicBezTo>
                    <a:pt x="20562" y="26306"/>
                    <a:pt x="19415" y="25930"/>
                    <a:pt x="18243" y="25930"/>
                  </a:cubicBezTo>
                  <a:cubicBezTo>
                    <a:pt x="17593" y="25930"/>
                    <a:pt x="16935" y="26046"/>
                    <a:pt x="16293" y="26259"/>
                  </a:cubicBezTo>
                  <a:cubicBezTo>
                    <a:pt x="17124" y="25405"/>
                    <a:pt x="17930" y="24531"/>
                    <a:pt x="18587" y="23504"/>
                  </a:cubicBezTo>
                  <a:cubicBezTo>
                    <a:pt x="19894" y="21461"/>
                    <a:pt x="20192" y="18966"/>
                    <a:pt x="19279" y="16645"/>
                  </a:cubicBezTo>
                  <a:cubicBezTo>
                    <a:pt x="18246" y="14029"/>
                    <a:pt x="15992" y="12381"/>
                    <a:pt x="13539" y="11776"/>
                  </a:cubicBezTo>
                  <a:cubicBezTo>
                    <a:pt x="14115" y="10877"/>
                    <a:pt x="14473" y="9844"/>
                    <a:pt x="14608" y="8604"/>
                  </a:cubicBezTo>
                  <a:cubicBezTo>
                    <a:pt x="14908" y="5788"/>
                    <a:pt x="14360" y="2615"/>
                    <a:pt x="1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54213" y="4563975"/>
              <a:ext cx="260125" cy="203625"/>
            </a:xfrm>
            <a:custGeom>
              <a:avLst/>
              <a:gdLst/>
              <a:ahLst/>
              <a:cxnLst/>
              <a:rect l="l" t="t" r="r" b="b"/>
              <a:pathLst>
                <a:path w="10405" h="8145" extrusionOk="0">
                  <a:moveTo>
                    <a:pt x="4075" y="1"/>
                  </a:moveTo>
                  <a:cubicBezTo>
                    <a:pt x="3313" y="1"/>
                    <a:pt x="2521" y="143"/>
                    <a:pt x="1704" y="352"/>
                  </a:cubicBezTo>
                  <a:cubicBezTo>
                    <a:pt x="1119" y="948"/>
                    <a:pt x="535" y="1546"/>
                    <a:pt x="0" y="2191"/>
                  </a:cubicBezTo>
                  <a:cubicBezTo>
                    <a:pt x="204" y="2111"/>
                    <a:pt x="410" y="2040"/>
                    <a:pt x="616" y="1980"/>
                  </a:cubicBezTo>
                  <a:cubicBezTo>
                    <a:pt x="1394" y="1136"/>
                    <a:pt x="2288" y="385"/>
                    <a:pt x="3396" y="385"/>
                  </a:cubicBezTo>
                  <a:cubicBezTo>
                    <a:pt x="3502" y="385"/>
                    <a:pt x="3610" y="391"/>
                    <a:pt x="3720" y="406"/>
                  </a:cubicBezTo>
                  <a:cubicBezTo>
                    <a:pt x="4686" y="532"/>
                    <a:pt x="5564" y="1087"/>
                    <a:pt x="6327" y="1727"/>
                  </a:cubicBezTo>
                  <a:cubicBezTo>
                    <a:pt x="7166" y="2428"/>
                    <a:pt x="7932" y="3278"/>
                    <a:pt x="8481" y="4279"/>
                  </a:cubicBezTo>
                  <a:cubicBezTo>
                    <a:pt x="8885" y="5015"/>
                    <a:pt x="9387" y="6250"/>
                    <a:pt x="8930" y="7085"/>
                  </a:cubicBezTo>
                  <a:cubicBezTo>
                    <a:pt x="8623" y="7646"/>
                    <a:pt x="8045" y="7900"/>
                    <a:pt x="7479" y="8145"/>
                  </a:cubicBezTo>
                  <a:cubicBezTo>
                    <a:pt x="7677" y="8110"/>
                    <a:pt x="10364" y="7358"/>
                    <a:pt x="10404" y="7358"/>
                  </a:cubicBezTo>
                  <a:cubicBezTo>
                    <a:pt x="10405" y="7358"/>
                    <a:pt x="10405" y="7358"/>
                    <a:pt x="10405" y="7358"/>
                  </a:cubicBezTo>
                  <a:cubicBezTo>
                    <a:pt x="9671" y="5314"/>
                    <a:pt x="9124" y="3180"/>
                    <a:pt x="7660" y="1592"/>
                  </a:cubicBezTo>
                  <a:cubicBezTo>
                    <a:pt x="6569" y="409"/>
                    <a:pt x="5366" y="1"/>
                    <a:pt x="4075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439963" y="4003400"/>
              <a:ext cx="211475" cy="262775"/>
            </a:xfrm>
            <a:custGeom>
              <a:avLst/>
              <a:gdLst/>
              <a:ahLst/>
              <a:cxnLst/>
              <a:rect l="l" t="t" r="r" b="b"/>
              <a:pathLst>
                <a:path w="8459" h="10511" extrusionOk="0">
                  <a:moveTo>
                    <a:pt x="1647" y="0"/>
                  </a:moveTo>
                  <a:cubicBezTo>
                    <a:pt x="1101" y="201"/>
                    <a:pt x="551" y="411"/>
                    <a:pt x="1" y="608"/>
                  </a:cubicBezTo>
                  <a:cubicBezTo>
                    <a:pt x="4" y="755"/>
                    <a:pt x="11" y="902"/>
                    <a:pt x="22" y="1047"/>
                  </a:cubicBezTo>
                  <a:cubicBezTo>
                    <a:pt x="162" y="2838"/>
                    <a:pt x="836" y="4698"/>
                    <a:pt x="1936" y="6030"/>
                  </a:cubicBezTo>
                  <a:cubicBezTo>
                    <a:pt x="3004" y="7324"/>
                    <a:pt x="4460" y="8045"/>
                    <a:pt x="5912" y="8658"/>
                  </a:cubicBezTo>
                  <a:cubicBezTo>
                    <a:pt x="6095" y="8734"/>
                    <a:pt x="6134" y="8938"/>
                    <a:pt x="6019" y="9103"/>
                  </a:cubicBezTo>
                  <a:cubicBezTo>
                    <a:pt x="5684" y="9584"/>
                    <a:pt x="5261" y="9937"/>
                    <a:pt x="4817" y="10261"/>
                  </a:cubicBezTo>
                  <a:cubicBezTo>
                    <a:pt x="4964" y="10323"/>
                    <a:pt x="5110" y="10384"/>
                    <a:pt x="5258" y="10448"/>
                  </a:cubicBezTo>
                  <a:cubicBezTo>
                    <a:pt x="5289" y="10461"/>
                    <a:pt x="5316" y="10484"/>
                    <a:pt x="5335" y="10511"/>
                  </a:cubicBezTo>
                  <a:cubicBezTo>
                    <a:pt x="6068" y="9947"/>
                    <a:pt x="6857" y="9423"/>
                    <a:pt x="7642" y="8807"/>
                  </a:cubicBezTo>
                  <a:cubicBezTo>
                    <a:pt x="7935" y="8576"/>
                    <a:pt x="8208" y="8320"/>
                    <a:pt x="8459" y="8042"/>
                  </a:cubicBezTo>
                  <a:lnTo>
                    <a:pt x="8459" y="8042"/>
                  </a:lnTo>
                  <a:cubicBezTo>
                    <a:pt x="8137" y="8067"/>
                    <a:pt x="7808" y="8082"/>
                    <a:pt x="7478" y="8082"/>
                  </a:cubicBezTo>
                  <a:cubicBezTo>
                    <a:pt x="5836" y="8082"/>
                    <a:pt x="4155" y="7706"/>
                    <a:pt x="3063" y="6225"/>
                  </a:cubicBezTo>
                  <a:cubicBezTo>
                    <a:pt x="1686" y="4361"/>
                    <a:pt x="1489" y="1410"/>
                    <a:pt x="1647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39713" y="3915000"/>
              <a:ext cx="233700" cy="708475"/>
            </a:xfrm>
            <a:custGeom>
              <a:avLst/>
              <a:gdLst/>
              <a:ahLst/>
              <a:cxnLst/>
              <a:rect l="l" t="t" r="r" b="b"/>
              <a:pathLst>
                <a:path w="9348" h="28339" extrusionOk="0">
                  <a:moveTo>
                    <a:pt x="7558" y="1"/>
                  </a:moveTo>
                  <a:cubicBezTo>
                    <a:pt x="7507" y="1"/>
                    <a:pt x="7319" y="37"/>
                    <a:pt x="7055" y="104"/>
                  </a:cubicBezTo>
                  <a:cubicBezTo>
                    <a:pt x="7657" y="1841"/>
                    <a:pt x="8175" y="3605"/>
                    <a:pt x="8202" y="5493"/>
                  </a:cubicBezTo>
                  <a:cubicBezTo>
                    <a:pt x="8235" y="7767"/>
                    <a:pt x="7723" y="10295"/>
                    <a:pt x="6233" y="11948"/>
                  </a:cubicBezTo>
                  <a:cubicBezTo>
                    <a:pt x="5448" y="12819"/>
                    <a:pt x="4470" y="13466"/>
                    <a:pt x="3564" y="14169"/>
                  </a:cubicBezTo>
                  <a:cubicBezTo>
                    <a:pt x="2621" y="14901"/>
                    <a:pt x="1616" y="15735"/>
                    <a:pt x="1057" y="16879"/>
                  </a:cubicBezTo>
                  <a:cubicBezTo>
                    <a:pt x="0" y="19040"/>
                    <a:pt x="690" y="21597"/>
                    <a:pt x="1782" y="23558"/>
                  </a:cubicBezTo>
                  <a:cubicBezTo>
                    <a:pt x="2341" y="24566"/>
                    <a:pt x="3034" y="25491"/>
                    <a:pt x="3843" y="26310"/>
                  </a:cubicBezTo>
                  <a:cubicBezTo>
                    <a:pt x="3994" y="26461"/>
                    <a:pt x="4313" y="26657"/>
                    <a:pt x="4377" y="26875"/>
                  </a:cubicBezTo>
                  <a:cubicBezTo>
                    <a:pt x="4444" y="27118"/>
                    <a:pt x="4239" y="27328"/>
                    <a:pt x="4129" y="27511"/>
                  </a:cubicBezTo>
                  <a:cubicBezTo>
                    <a:pt x="4004" y="27725"/>
                    <a:pt x="3882" y="27940"/>
                    <a:pt x="3757" y="28155"/>
                  </a:cubicBezTo>
                  <a:cubicBezTo>
                    <a:pt x="4040" y="28228"/>
                    <a:pt x="4328" y="28283"/>
                    <a:pt x="4617" y="28317"/>
                  </a:cubicBezTo>
                  <a:cubicBezTo>
                    <a:pt x="4637" y="28320"/>
                    <a:pt x="4655" y="28327"/>
                    <a:pt x="4673" y="28339"/>
                  </a:cubicBezTo>
                  <a:cubicBezTo>
                    <a:pt x="5005" y="27755"/>
                    <a:pt x="5402" y="27210"/>
                    <a:pt x="5854" y="26714"/>
                  </a:cubicBezTo>
                  <a:cubicBezTo>
                    <a:pt x="5892" y="26672"/>
                    <a:pt x="5931" y="26631"/>
                    <a:pt x="5971" y="26590"/>
                  </a:cubicBezTo>
                  <a:cubicBezTo>
                    <a:pt x="4007" y="26044"/>
                    <a:pt x="2293" y="23977"/>
                    <a:pt x="1507" y="22007"/>
                  </a:cubicBezTo>
                  <a:cubicBezTo>
                    <a:pt x="892" y="20466"/>
                    <a:pt x="801" y="17917"/>
                    <a:pt x="2493" y="15999"/>
                  </a:cubicBezTo>
                  <a:cubicBezTo>
                    <a:pt x="4341" y="13900"/>
                    <a:pt x="7305" y="12783"/>
                    <a:pt x="8291" y="9906"/>
                  </a:cubicBezTo>
                  <a:cubicBezTo>
                    <a:pt x="9348" y="6834"/>
                    <a:pt x="8651" y="2947"/>
                    <a:pt x="7572" y="4"/>
                  </a:cubicBezTo>
                  <a:cubicBezTo>
                    <a:pt x="7572" y="2"/>
                    <a:pt x="7567" y="1"/>
                    <a:pt x="7558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50438" y="4205275"/>
              <a:ext cx="239900" cy="676975"/>
            </a:xfrm>
            <a:custGeom>
              <a:avLst/>
              <a:gdLst/>
              <a:ahLst/>
              <a:cxnLst/>
              <a:rect l="l" t="t" r="r" b="b"/>
              <a:pathLst>
                <a:path w="9596" h="27079" extrusionOk="0">
                  <a:moveTo>
                    <a:pt x="3391" y="0"/>
                  </a:moveTo>
                  <a:cubicBezTo>
                    <a:pt x="3343" y="69"/>
                    <a:pt x="3290" y="133"/>
                    <a:pt x="3240" y="199"/>
                  </a:cubicBezTo>
                  <a:cubicBezTo>
                    <a:pt x="4928" y="1119"/>
                    <a:pt x="6649" y="2455"/>
                    <a:pt x="7474" y="4384"/>
                  </a:cubicBezTo>
                  <a:cubicBezTo>
                    <a:pt x="8226" y="6141"/>
                    <a:pt x="8147" y="8034"/>
                    <a:pt x="7465" y="9801"/>
                  </a:cubicBezTo>
                  <a:cubicBezTo>
                    <a:pt x="6788" y="11553"/>
                    <a:pt x="5665" y="13059"/>
                    <a:pt x="4528" y="14468"/>
                  </a:cubicBezTo>
                  <a:cubicBezTo>
                    <a:pt x="3939" y="15199"/>
                    <a:pt x="3309" y="15900"/>
                    <a:pt x="2788" y="16697"/>
                  </a:cubicBezTo>
                  <a:cubicBezTo>
                    <a:pt x="2254" y="17523"/>
                    <a:pt x="1812" y="18424"/>
                    <a:pt x="1520" y="19387"/>
                  </a:cubicBezTo>
                  <a:cubicBezTo>
                    <a:pt x="921" y="21358"/>
                    <a:pt x="997" y="23441"/>
                    <a:pt x="1589" y="25401"/>
                  </a:cubicBezTo>
                  <a:cubicBezTo>
                    <a:pt x="1634" y="25549"/>
                    <a:pt x="1538" y="25678"/>
                    <a:pt x="1421" y="25729"/>
                  </a:cubicBezTo>
                  <a:cubicBezTo>
                    <a:pt x="961" y="25927"/>
                    <a:pt x="484" y="26062"/>
                    <a:pt x="1" y="26157"/>
                  </a:cubicBezTo>
                  <a:cubicBezTo>
                    <a:pt x="97" y="26462"/>
                    <a:pt x="199" y="26764"/>
                    <a:pt x="308" y="27063"/>
                  </a:cubicBezTo>
                  <a:cubicBezTo>
                    <a:pt x="311" y="27067"/>
                    <a:pt x="311" y="27073"/>
                    <a:pt x="311" y="27079"/>
                  </a:cubicBezTo>
                  <a:cubicBezTo>
                    <a:pt x="692" y="26877"/>
                    <a:pt x="1086" y="26721"/>
                    <a:pt x="1483" y="26564"/>
                  </a:cubicBezTo>
                  <a:cubicBezTo>
                    <a:pt x="1921" y="26389"/>
                    <a:pt x="2377" y="26170"/>
                    <a:pt x="2836" y="26067"/>
                  </a:cubicBezTo>
                  <a:cubicBezTo>
                    <a:pt x="1917" y="23807"/>
                    <a:pt x="1298" y="21161"/>
                    <a:pt x="2241" y="18794"/>
                  </a:cubicBezTo>
                  <a:cubicBezTo>
                    <a:pt x="3047" y="16771"/>
                    <a:pt x="4656" y="15310"/>
                    <a:pt x="6081" y="13838"/>
                  </a:cubicBezTo>
                  <a:cubicBezTo>
                    <a:pt x="7846" y="12014"/>
                    <a:pt x="9596" y="9930"/>
                    <a:pt x="9442" y="7055"/>
                  </a:cubicBezTo>
                  <a:cubicBezTo>
                    <a:pt x="9248" y="3317"/>
                    <a:pt x="6407" y="935"/>
                    <a:pt x="3391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"/>
          <p:cNvSpPr txBox="1">
            <a:spLocks noGrp="1"/>
          </p:cNvSpPr>
          <p:nvPr>
            <p:ph type="title"/>
          </p:nvPr>
        </p:nvSpPr>
        <p:spPr>
          <a:xfrm>
            <a:off x="935276" y="774975"/>
            <a:ext cx="4294800" cy="12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"/>
          <p:cNvSpPr txBox="1">
            <a:spLocks noGrp="1"/>
          </p:cNvSpPr>
          <p:nvPr>
            <p:ph type="subTitle" idx="1"/>
          </p:nvPr>
        </p:nvSpPr>
        <p:spPr>
          <a:xfrm>
            <a:off x="935276" y="207022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3" name="Google Shape;303;p7"/>
          <p:cNvSpPr>
            <a:spLocks noGrp="1"/>
          </p:cNvSpPr>
          <p:nvPr>
            <p:ph type="pic" idx="2"/>
          </p:nvPr>
        </p:nvSpPr>
        <p:spPr>
          <a:xfrm>
            <a:off x="5421725" y="813988"/>
            <a:ext cx="2787000" cy="3515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7"/>
          <p:cNvSpPr/>
          <p:nvPr/>
        </p:nvSpPr>
        <p:spPr>
          <a:xfrm rot="2398012">
            <a:off x="15471" y="1077251"/>
            <a:ext cx="548649" cy="438914"/>
          </a:xfrm>
          <a:custGeom>
            <a:avLst/>
            <a:gdLst/>
            <a:ahLst/>
            <a:cxnLst/>
            <a:rect l="l" t="t" r="r" b="b"/>
            <a:pathLst>
              <a:path w="10513" h="8420" extrusionOk="0">
                <a:moveTo>
                  <a:pt x="5804" y="313"/>
                </a:moveTo>
                <a:lnTo>
                  <a:pt x="5804" y="313"/>
                </a:lnTo>
                <a:cubicBezTo>
                  <a:pt x="5474" y="742"/>
                  <a:pt x="5183" y="1219"/>
                  <a:pt x="4896" y="1688"/>
                </a:cubicBezTo>
                <a:cubicBezTo>
                  <a:pt x="4407" y="1246"/>
                  <a:pt x="3941" y="772"/>
                  <a:pt x="3442" y="345"/>
                </a:cubicBezTo>
                <a:lnTo>
                  <a:pt x="3442" y="345"/>
                </a:lnTo>
                <a:cubicBezTo>
                  <a:pt x="3597" y="372"/>
                  <a:pt x="3755" y="381"/>
                  <a:pt x="3913" y="381"/>
                </a:cubicBezTo>
                <a:cubicBezTo>
                  <a:pt x="4162" y="381"/>
                  <a:pt x="4412" y="359"/>
                  <a:pt x="4657" y="352"/>
                </a:cubicBezTo>
                <a:cubicBezTo>
                  <a:pt x="5039" y="339"/>
                  <a:pt x="5422" y="335"/>
                  <a:pt x="5804" y="313"/>
                </a:cubicBezTo>
                <a:close/>
                <a:moveTo>
                  <a:pt x="6320" y="248"/>
                </a:moveTo>
                <a:cubicBezTo>
                  <a:pt x="6875" y="740"/>
                  <a:pt x="9329" y="2556"/>
                  <a:pt x="10027" y="3092"/>
                </a:cubicBezTo>
                <a:cubicBezTo>
                  <a:pt x="9086" y="3298"/>
                  <a:pt x="8142" y="3403"/>
                  <a:pt x="7194" y="3535"/>
                </a:cubicBezTo>
                <a:lnTo>
                  <a:pt x="7183" y="3522"/>
                </a:lnTo>
                <a:cubicBezTo>
                  <a:pt x="6517" y="2961"/>
                  <a:pt x="5804" y="2471"/>
                  <a:pt x="5139" y="1903"/>
                </a:cubicBezTo>
                <a:cubicBezTo>
                  <a:pt x="5492" y="1381"/>
                  <a:pt x="6302" y="267"/>
                  <a:pt x="6320" y="248"/>
                </a:cubicBezTo>
                <a:close/>
                <a:moveTo>
                  <a:pt x="3294" y="588"/>
                </a:moveTo>
                <a:cubicBezTo>
                  <a:pt x="3695" y="1085"/>
                  <a:pt x="4089" y="1472"/>
                  <a:pt x="4677" y="2035"/>
                </a:cubicBezTo>
                <a:cubicBezTo>
                  <a:pt x="4651" y="2076"/>
                  <a:pt x="3590" y="3707"/>
                  <a:pt x="3139" y="4521"/>
                </a:cubicBezTo>
                <a:lnTo>
                  <a:pt x="3139" y="4521"/>
                </a:lnTo>
                <a:cubicBezTo>
                  <a:pt x="3135" y="4521"/>
                  <a:pt x="3132" y="4520"/>
                  <a:pt x="3126" y="4518"/>
                </a:cubicBezTo>
                <a:cubicBezTo>
                  <a:pt x="2226" y="4563"/>
                  <a:pt x="1310" y="4639"/>
                  <a:pt x="425" y="4836"/>
                </a:cubicBezTo>
                <a:cubicBezTo>
                  <a:pt x="899" y="4287"/>
                  <a:pt x="2719" y="1350"/>
                  <a:pt x="3294" y="588"/>
                </a:cubicBezTo>
                <a:close/>
                <a:moveTo>
                  <a:pt x="4911" y="2241"/>
                </a:moveTo>
                <a:cubicBezTo>
                  <a:pt x="5590" y="2835"/>
                  <a:pt x="6319" y="3367"/>
                  <a:pt x="7013" y="3772"/>
                </a:cubicBezTo>
                <a:cubicBezTo>
                  <a:pt x="6591" y="4464"/>
                  <a:pt x="6247" y="5224"/>
                  <a:pt x="5836" y="5927"/>
                </a:cubicBezTo>
                <a:cubicBezTo>
                  <a:pt x="5786" y="6013"/>
                  <a:pt x="5732" y="6098"/>
                  <a:pt x="5682" y="6183"/>
                </a:cubicBezTo>
                <a:cubicBezTo>
                  <a:pt x="4914" y="5614"/>
                  <a:pt x="4134" y="5063"/>
                  <a:pt x="3337" y="4589"/>
                </a:cubicBezTo>
                <a:cubicBezTo>
                  <a:pt x="3807" y="3950"/>
                  <a:pt x="4237" y="3272"/>
                  <a:pt x="4671" y="2602"/>
                </a:cubicBezTo>
                <a:cubicBezTo>
                  <a:pt x="4749" y="2481"/>
                  <a:pt x="4830" y="2362"/>
                  <a:pt x="4911" y="2241"/>
                </a:cubicBezTo>
                <a:close/>
                <a:moveTo>
                  <a:pt x="9972" y="3380"/>
                </a:moveTo>
                <a:lnTo>
                  <a:pt x="9972" y="3380"/>
                </a:lnTo>
                <a:cubicBezTo>
                  <a:pt x="9161" y="4836"/>
                  <a:pt x="8373" y="6183"/>
                  <a:pt x="7524" y="7611"/>
                </a:cubicBezTo>
                <a:cubicBezTo>
                  <a:pt x="7521" y="7605"/>
                  <a:pt x="7517" y="7601"/>
                  <a:pt x="7512" y="7596"/>
                </a:cubicBezTo>
                <a:lnTo>
                  <a:pt x="7518" y="7591"/>
                </a:lnTo>
                <a:cubicBezTo>
                  <a:pt x="7008" y="7195"/>
                  <a:pt x="6490" y="6793"/>
                  <a:pt x="5965" y="6396"/>
                </a:cubicBezTo>
                <a:cubicBezTo>
                  <a:pt x="6502" y="5545"/>
                  <a:pt x="6975" y="4638"/>
                  <a:pt x="7292" y="3736"/>
                </a:cubicBezTo>
                <a:cubicBezTo>
                  <a:pt x="7294" y="3736"/>
                  <a:pt x="7292" y="3733"/>
                  <a:pt x="7294" y="3733"/>
                </a:cubicBezTo>
                <a:cubicBezTo>
                  <a:pt x="8188" y="3732"/>
                  <a:pt x="9094" y="3578"/>
                  <a:pt x="9972" y="3380"/>
                </a:cubicBezTo>
                <a:close/>
                <a:moveTo>
                  <a:pt x="3193" y="4744"/>
                </a:moveTo>
                <a:cubicBezTo>
                  <a:pt x="3909" y="5384"/>
                  <a:pt x="4681" y="5973"/>
                  <a:pt x="5466" y="6540"/>
                </a:cubicBezTo>
                <a:cubicBezTo>
                  <a:pt x="5157" y="7036"/>
                  <a:pt x="4844" y="7523"/>
                  <a:pt x="4541" y="8023"/>
                </a:cubicBezTo>
                <a:cubicBezTo>
                  <a:pt x="3172" y="7007"/>
                  <a:pt x="1750" y="6183"/>
                  <a:pt x="498" y="5026"/>
                </a:cubicBezTo>
                <a:cubicBezTo>
                  <a:pt x="1375" y="4941"/>
                  <a:pt x="3175" y="4761"/>
                  <a:pt x="3193" y="4744"/>
                </a:cubicBezTo>
                <a:close/>
                <a:moveTo>
                  <a:pt x="5744" y="6738"/>
                </a:moveTo>
                <a:cubicBezTo>
                  <a:pt x="6243" y="7095"/>
                  <a:pt x="6744" y="7440"/>
                  <a:pt x="7242" y="7783"/>
                </a:cubicBezTo>
                <a:cubicBezTo>
                  <a:pt x="6389" y="8009"/>
                  <a:pt x="5538" y="8071"/>
                  <a:pt x="4670" y="8199"/>
                </a:cubicBezTo>
                <a:cubicBezTo>
                  <a:pt x="5034" y="7750"/>
                  <a:pt x="5399" y="7257"/>
                  <a:pt x="5744" y="6738"/>
                </a:cubicBezTo>
                <a:close/>
                <a:moveTo>
                  <a:pt x="6058" y="1"/>
                </a:moveTo>
                <a:cubicBezTo>
                  <a:pt x="5591" y="1"/>
                  <a:pt x="5123" y="31"/>
                  <a:pt x="4657" y="47"/>
                </a:cubicBezTo>
                <a:cubicBezTo>
                  <a:pt x="4198" y="64"/>
                  <a:pt x="3721" y="31"/>
                  <a:pt x="3280" y="184"/>
                </a:cubicBezTo>
                <a:cubicBezTo>
                  <a:pt x="3261" y="191"/>
                  <a:pt x="0" y="4911"/>
                  <a:pt x="59" y="4967"/>
                </a:cubicBezTo>
                <a:cubicBezTo>
                  <a:pt x="1353" y="6156"/>
                  <a:pt x="2982" y="7392"/>
                  <a:pt x="4624" y="8417"/>
                </a:cubicBezTo>
                <a:cubicBezTo>
                  <a:pt x="4626" y="8419"/>
                  <a:pt x="4632" y="8419"/>
                  <a:pt x="4642" y="8419"/>
                </a:cubicBezTo>
                <a:cubicBezTo>
                  <a:pt x="4887" y="8419"/>
                  <a:pt x="7398" y="7979"/>
                  <a:pt x="7596" y="7917"/>
                </a:cubicBezTo>
                <a:cubicBezTo>
                  <a:pt x="7673" y="7710"/>
                  <a:pt x="9515" y="4632"/>
                  <a:pt x="10434" y="3227"/>
                </a:cubicBezTo>
                <a:cubicBezTo>
                  <a:pt x="10513" y="3106"/>
                  <a:pt x="6312" y="5"/>
                  <a:pt x="6247" y="3"/>
                </a:cubicBezTo>
                <a:cubicBezTo>
                  <a:pt x="6184" y="1"/>
                  <a:pt x="6121" y="1"/>
                  <a:pt x="60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 rot="-2034435" flipH="1">
            <a:off x="8342737" y="4151675"/>
            <a:ext cx="1177839" cy="986192"/>
            <a:chOff x="1478025" y="3322050"/>
            <a:chExt cx="1125677" cy="944344"/>
          </a:xfrm>
        </p:grpSpPr>
        <p:sp>
          <p:nvSpPr>
            <p:cNvPr id="306" name="Google Shape;306;p7"/>
            <p:cNvSpPr/>
            <p:nvPr/>
          </p:nvSpPr>
          <p:spPr>
            <a:xfrm>
              <a:off x="2246916" y="3486173"/>
              <a:ext cx="189599" cy="685326"/>
            </a:xfrm>
            <a:custGeom>
              <a:avLst/>
              <a:gdLst/>
              <a:ahLst/>
              <a:cxnLst/>
              <a:rect l="l" t="t" r="r" b="b"/>
              <a:pathLst>
                <a:path w="3900" h="14097" extrusionOk="0">
                  <a:moveTo>
                    <a:pt x="513" y="1"/>
                  </a:moveTo>
                  <a:cubicBezTo>
                    <a:pt x="304" y="1"/>
                    <a:pt x="68" y="149"/>
                    <a:pt x="1" y="488"/>
                  </a:cubicBezTo>
                  <a:cubicBezTo>
                    <a:pt x="625" y="2729"/>
                    <a:pt x="2676" y="11703"/>
                    <a:pt x="3208" y="14011"/>
                  </a:cubicBezTo>
                  <a:cubicBezTo>
                    <a:pt x="3286" y="14070"/>
                    <a:pt x="3368" y="14096"/>
                    <a:pt x="3448" y="14096"/>
                  </a:cubicBezTo>
                  <a:cubicBezTo>
                    <a:pt x="3632" y="14096"/>
                    <a:pt x="3807" y="13960"/>
                    <a:pt x="3900" y="13768"/>
                  </a:cubicBezTo>
                  <a:cubicBezTo>
                    <a:pt x="3898" y="13763"/>
                    <a:pt x="3895" y="13759"/>
                    <a:pt x="3894" y="13753"/>
                  </a:cubicBezTo>
                  <a:cubicBezTo>
                    <a:pt x="3339" y="11476"/>
                    <a:pt x="1409" y="2686"/>
                    <a:pt x="860" y="254"/>
                  </a:cubicBezTo>
                  <a:cubicBezTo>
                    <a:pt x="824" y="92"/>
                    <a:pt x="677" y="1"/>
                    <a:pt x="51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234908" y="3476791"/>
              <a:ext cx="211670" cy="706813"/>
            </a:xfrm>
            <a:custGeom>
              <a:avLst/>
              <a:gdLst/>
              <a:ahLst/>
              <a:cxnLst/>
              <a:rect l="l" t="t" r="r" b="b"/>
              <a:pathLst>
                <a:path w="4354" h="14539" extrusionOk="0">
                  <a:moveTo>
                    <a:pt x="761" y="194"/>
                  </a:moveTo>
                  <a:cubicBezTo>
                    <a:pt x="924" y="194"/>
                    <a:pt x="1071" y="285"/>
                    <a:pt x="1107" y="447"/>
                  </a:cubicBezTo>
                  <a:cubicBezTo>
                    <a:pt x="1658" y="2879"/>
                    <a:pt x="3586" y="11669"/>
                    <a:pt x="4142" y="13946"/>
                  </a:cubicBezTo>
                  <a:cubicBezTo>
                    <a:pt x="4142" y="13952"/>
                    <a:pt x="4147" y="13956"/>
                    <a:pt x="4147" y="13961"/>
                  </a:cubicBezTo>
                  <a:cubicBezTo>
                    <a:pt x="4054" y="14153"/>
                    <a:pt x="3879" y="14289"/>
                    <a:pt x="3695" y="14289"/>
                  </a:cubicBezTo>
                  <a:cubicBezTo>
                    <a:pt x="3615" y="14289"/>
                    <a:pt x="3533" y="14263"/>
                    <a:pt x="3455" y="14204"/>
                  </a:cubicBezTo>
                  <a:cubicBezTo>
                    <a:pt x="2923" y="11896"/>
                    <a:pt x="872" y="2922"/>
                    <a:pt x="249" y="681"/>
                  </a:cubicBezTo>
                  <a:cubicBezTo>
                    <a:pt x="316" y="342"/>
                    <a:pt x="552" y="194"/>
                    <a:pt x="761" y="194"/>
                  </a:cubicBezTo>
                  <a:close/>
                  <a:moveTo>
                    <a:pt x="801" y="0"/>
                  </a:moveTo>
                  <a:cubicBezTo>
                    <a:pt x="439" y="0"/>
                    <a:pt x="1" y="170"/>
                    <a:pt x="62" y="570"/>
                  </a:cubicBezTo>
                  <a:cubicBezTo>
                    <a:pt x="140" y="1069"/>
                    <a:pt x="1066" y="5170"/>
                    <a:pt x="1563" y="7369"/>
                  </a:cubicBezTo>
                  <a:cubicBezTo>
                    <a:pt x="2088" y="9692"/>
                    <a:pt x="2982" y="13820"/>
                    <a:pt x="3163" y="14452"/>
                  </a:cubicBezTo>
                  <a:cubicBezTo>
                    <a:pt x="3260" y="14510"/>
                    <a:pt x="3392" y="14538"/>
                    <a:pt x="3533" y="14538"/>
                  </a:cubicBezTo>
                  <a:cubicBezTo>
                    <a:pt x="3882" y="14538"/>
                    <a:pt x="4288" y="14369"/>
                    <a:pt x="4354" y="14066"/>
                  </a:cubicBezTo>
                  <a:cubicBezTo>
                    <a:pt x="4102" y="12726"/>
                    <a:pt x="3339" y="9307"/>
                    <a:pt x="2807" y="7026"/>
                  </a:cubicBezTo>
                  <a:cubicBezTo>
                    <a:pt x="2285" y="4789"/>
                    <a:pt x="1252" y="212"/>
                    <a:pt x="1245" y="178"/>
                  </a:cubicBezTo>
                  <a:cubicBezTo>
                    <a:pt x="1216" y="64"/>
                    <a:pt x="1023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246916" y="3490257"/>
              <a:ext cx="189599" cy="681242"/>
            </a:xfrm>
            <a:custGeom>
              <a:avLst/>
              <a:gdLst/>
              <a:ahLst/>
              <a:cxnLst/>
              <a:rect l="l" t="t" r="r" b="b"/>
              <a:pathLst>
                <a:path w="3900" h="14013" extrusionOk="0">
                  <a:moveTo>
                    <a:pt x="251" y="0"/>
                  </a:moveTo>
                  <a:cubicBezTo>
                    <a:pt x="136" y="76"/>
                    <a:pt x="39" y="207"/>
                    <a:pt x="1" y="404"/>
                  </a:cubicBezTo>
                  <a:cubicBezTo>
                    <a:pt x="625" y="2645"/>
                    <a:pt x="2676" y="11619"/>
                    <a:pt x="3208" y="13927"/>
                  </a:cubicBezTo>
                  <a:cubicBezTo>
                    <a:pt x="3286" y="13986"/>
                    <a:pt x="3368" y="14012"/>
                    <a:pt x="3448" y="14012"/>
                  </a:cubicBezTo>
                  <a:cubicBezTo>
                    <a:pt x="3632" y="14012"/>
                    <a:pt x="3807" y="13876"/>
                    <a:pt x="3900" y="13684"/>
                  </a:cubicBezTo>
                  <a:cubicBezTo>
                    <a:pt x="3898" y="13679"/>
                    <a:pt x="3895" y="13675"/>
                    <a:pt x="3894" y="13669"/>
                  </a:cubicBezTo>
                  <a:cubicBezTo>
                    <a:pt x="3864" y="13544"/>
                    <a:pt x="3828" y="13395"/>
                    <a:pt x="3789" y="13231"/>
                  </a:cubicBezTo>
                  <a:cubicBezTo>
                    <a:pt x="3671" y="13230"/>
                    <a:pt x="3554" y="13199"/>
                    <a:pt x="3452" y="13140"/>
                  </a:cubicBezTo>
                  <a:cubicBezTo>
                    <a:pt x="3182" y="12982"/>
                    <a:pt x="3044" y="12667"/>
                    <a:pt x="2962" y="12355"/>
                  </a:cubicBezTo>
                  <a:cubicBezTo>
                    <a:pt x="2880" y="12042"/>
                    <a:pt x="2853" y="11711"/>
                    <a:pt x="2814" y="11388"/>
                  </a:cubicBezTo>
                  <a:cubicBezTo>
                    <a:pt x="2755" y="10892"/>
                    <a:pt x="2649" y="10403"/>
                    <a:pt x="2561" y="9914"/>
                  </a:cubicBezTo>
                  <a:cubicBezTo>
                    <a:pt x="2354" y="8756"/>
                    <a:pt x="2153" y="7595"/>
                    <a:pt x="1931" y="6441"/>
                  </a:cubicBezTo>
                  <a:cubicBezTo>
                    <a:pt x="1512" y="4260"/>
                    <a:pt x="1031" y="2063"/>
                    <a:pt x="25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582450" y="3467651"/>
              <a:ext cx="633745" cy="184105"/>
            </a:xfrm>
            <a:custGeom>
              <a:avLst/>
              <a:gdLst/>
              <a:ahLst/>
              <a:cxnLst/>
              <a:rect l="l" t="t" r="r" b="b"/>
              <a:pathLst>
                <a:path w="13036" h="3787" extrusionOk="0">
                  <a:moveTo>
                    <a:pt x="12497" y="1"/>
                  </a:moveTo>
                  <a:cubicBezTo>
                    <a:pt x="10453" y="602"/>
                    <a:pt x="2287" y="2514"/>
                    <a:pt x="186" y="3010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2463" y="3257"/>
                    <a:pt x="10460" y="1473"/>
                    <a:pt x="12672" y="963"/>
                  </a:cubicBezTo>
                  <a:cubicBezTo>
                    <a:pt x="13009" y="885"/>
                    <a:pt x="13036" y="158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571706" y="3457734"/>
              <a:ext cx="651976" cy="204961"/>
            </a:xfrm>
            <a:custGeom>
              <a:avLst/>
              <a:gdLst/>
              <a:ahLst/>
              <a:cxnLst/>
              <a:rect l="l" t="t" r="r" b="b"/>
              <a:pathLst>
                <a:path w="13411" h="4216" extrusionOk="0">
                  <a:moveTo>
                    <a:pt x="12718" y="205"/>
                  </a:moveTo>
                  <a:cubicBezTo>
                    <a:pt x="13257" y="362"/>
                    <a:pt x="13230" y="1089"/>
                    <a:pt x="12893" y="1167"/>
                  </a:cubicBezTo>
                  <a:cubicBezTo>
                    <a:pt x="10681" y="1677"/>
                    <a:pt x="2684" y="3461"/>
                    <a:pt x="611" y="3984"/>
                  </a:cubicBezTo>
                  <a:cubicBezTo>
                    <a:pt x="607" y="3986"/>
                    <a:pt x="603" y="3990"/>
                    <a:pt x="598" y="3990"/>
                  </a:cubicBezTo>
                  <a:cubicBezTo>
                    <a:pt x="354" y="3831"/>
                    <a:pt x="222" y="3488"/>
                    <a:pt x="407" y="3214"/>
                  </a:cubicBezTo>
                  <a:lnTo>
                    <a:pt x="407" y="3214"/>
                  </a:lnTo>
                  <a:lnTo>
                    <a:pt x="407" y="3215"/>
                  </a:lnTo>
                  <a:cubicBezTo>
                    <a:pt x="2508" y="2718"/>
                    <a:pt x="10675" y="807"/>
                    <a:pt x="12718" y="205"/>
                  </a:cubicBezTo>
                  <a:close/>
                  <a:moveTo>
                    <a:pt x="12879" y="1"/>
                  </a:moveTo>
                  <a:cubicBezTo>
                    <a:pt x="12862" y="1"/>
                    <a:pt x="12844" y="2"/>
                    <a:pt x="12826" y="5"/>
                  </a:cubicBezTo>
                  <a:cubicBezTo>
                    <a:pt x="12373" y="70"/>
                    <a:pt x="8642" y="931"/>
                    <a:pt x="6639" y="1394"/>
                  </a:cubicBezTo>
                  <a:cubicBezTo>
                    <a:pt x="4526" y="1881"/>
                    <a:pt x="772" y="2706"/>
                    <a:pt x="196" y="2882"/>
                  </a:cubicBezTo>
                  <a:cubicBezTo>
                    <a:pt x="0" y="3244"/>
                    <a:pt x="115" y="4097"/>
                    <a:pt x="495" y="4216"/>
                  </a:cubicBezTo>
                  <a:cubicBezTo>
                    <a:pt x="1713" y="3990"/>
                    <a:pt x="4822" y="3283"/>
                    <a:pt x="6900" y="2784"/>
                  </a:cubicBezTo>
                  <a:cubicBezTo>
                    <a:pt x="8935" y="2297"/>
                    <a:pt x="13099" y="1338"/>
                    <a:pt x="13130" y="1331"/>
                  </a:cubicBezTo>
                  <a:cubicBezTo>
                    <a:pt x="13395" y="1259"/>
                    <a:pt x="13410" y="1"/>
                    <a:pt x="12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582450" y="3467651"/>
              <a:ext cx="624800" cy="184105"/>
            </a:xfrm>
            <a:custGeom>
              <a:avLst/>
              <a:gdLst/>
              <a:ahLst/>
              <a:cxnLst/>
              <a:rect l="l" t="t" r="r" b="b"/>
              <a:pathLst>
                <a:path w="12852" h="3787" extrusionOk="0">
                  <a:moveTo>
                    <a:pt x="12497" y="1"/>
                  </a:moveTo>
                  <a:cubicBezTo>
                    <a:pt x="10454" y="603"/>
                    <a:pt x="2287" y="2514"/>
                    <a:pt x="186" y="3011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504" y="3752"/>
                    <a:pt x="640" y="3719"/>
                    <a:pt x="789" y="3683"/>
                  </a:cubicBezTo>
                  <a:cubicBezTo>
                    <a:pt x="794" y="3553"/>
                    <a:pt x="827" y="3427"/>
                    <a:pt x="885" y="3312"/>
                  </a:cubicBezTo>
                  <a:cubicBezTo>
                    <a:pt x="1037" y="3018"/>
                    <a:pt x="1328" y="2879"/>
                    <a:pt x="1612" y="2801"/>
                  </a:cubicBezTo>
                  <a:cubicBezTo>
                    <a:pt x="1896" y="2724"/>
                    <a:pt x="2196" y="2706"/>
                    <a:pt x="2489" y="2676"/>
                  </a:cubicBezTo>
                  <a:cubicBezTo>
                    <a:pt x="2938" y="2632"/>
                    <a:pt x="3382" y="2533"/>
                    <a:pt x="3828" y="2455"/>
                  </a:cubicBezTo>
                  <a:cubicBezTo>
                    <a:pt x="4879" y="2274"/>
                    <a:pt x="5931" y="2095"/>
                    <a:pt x="6981" y="1897"/>
                  </a:cubicBezTo>
                  <a:cubicBezTo>
                    <a:pt x="8963" y="1519"/>
                    <a:pt x="10961" y="1076"/>
                    <a:pt x="12852" y="294"/>
                  </a:cubicBezTo>
                  <a:cubicBezTo>
                    <a:pt x="12780" y="150"/>
                    <a:pt x="12652" y="44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2202871" y="3867799"/>
              <a:ext cx="384058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49" y="0"/>
                  </a:moveTo>
                  <a:cubicBezTo>
                    <a:pt x="4232" y="0"/>
                    <a:pt x="4115" y="7"/>
                    <a:pt x="3998" y="22"/>
                  </a:cubicBezTo>
                  <a:cubicBezTo>
                    <a:pt x="3198" y="123"/>
                    <a:pt x="2252" y="193"/>
                    <a:pt x="1240" y="1418"/>
                  </a:cubicBezTo>
                  <a:cubicBezTo>
                    <a:pt x="179" y="2938"/>
                    <a:pt x="1" y="5282"/>
                    <a:pt x="1260" y="6742"/>
                  </a:cubicBezTo>
                  <a:cubicBezTo>
                    <a:pt x="1874" y="7453"/>
                    <a:pt x="2873" y="7817"/>
                    <a:pt x="3868" y="7817"/>
                  </a:cubicBezTo>
                  <a:cubicBezTo>
                    <a:pt x="4872" y="7817"/>
                    <a:pt x="5871" y="7446"/>
                    <a:pt x="6465" y="6688"/>
                  </a:cubicBezTo>
                  <a:cubicBezTo>
                    <a:pt x="7707" y="5100"/>
                    <a:pt x="7899" y="2361"/>
                    <a:pt x="6432" y="887"/>
                  </a:cubicBezTo>
                  <a:cubicBezTo>
                    <a:pt x="5854" y="308"/>
                    <a:pt x="5113" y="0"/>
                    <a:pt x="4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2182502" y="3848985"/>
              <a:ext cx="421200" cy="417408"/>
            </a:xfrm>
            <a:custGeom>
              <a:avLst/>
              <a:gdLst/>
              <a:ahLst/>
              <a:cxnLst/>
              <a:rect l="l" t="t" r="r" b="b"/>
              <a:pathLst>
                <a:path w="8664" h="8586" extrusionOk="0">
                  <a:moveTo>
                    <a:pt x="4771" y="387"/>
                  </a:moveTo>
                  <a:cubicBezTo>
                    <a:pt x="5534" y="387"/>
                    <a:pt x="6274" y="695"/>
                    <a:pt x="6851" y="1274"/>
                  </a:cubicBezTo>
                  <a:cubicBezTo>
                    <a:pt x="8318" y="2748"/>
                    <a:pt x="8126" y="5487"/>
                    <a:pt x="6884" y="7075"/>
                  </a:cubicBezTo>
                  <a:cubicBezTo>
                    <a:pt x="6290" y="7833"/>
                    <a:pt x="5290" y="8203"/>
                    <a:pt x="4286" y="8203"/>
                  </a:cubicBezTo>
                  <a:cubicBezTo>
                    <a:pt x="3292" y="8203"/>
                    <a:pt x="2292" y="7840"/>
                    <a:pt x="1679" y="7129"/>
                  </a:cubicBezTo>
                  <a:cubicBezTo>
                    <a:pt x="418" y="5669"/>
                    <a:pt x="598" y="3325"/>
                    <a:pt x="1659" y="1805"/>
                  </a:cubicBezTo>
                  <a:cubicBezTo>
                    <a:pt x="2671" y="580"/>
                    <a:pt x="3617" y="510"/>
                    <a:pt x="4417" y="409"/>
                  </a:cubicBezTo>
                  <a:cubicBezTo>
                    <a:pt x="4535" y="394"/>
                    <a:pt x="4653" y="387"/>
                    <a:pt x="4771" y="387"/>
                  </a:cubicBezTo>
                  <a:close/>
                  <a:moveTo>
                    <a:pt x="4750" y="0"/>
                  </a:moveTo>
                  <a:cubicBezTo>
                    <a:pt x="4626" y="0"/>
                    <a:pt x="4501" y="8"/>
                    <a:pt x="4376" y="24"/>
                  </a:cubicBezTo>
                  <a:cubicBezTo>
                    <a:pt x="3708" y="109"/>
                    <a:pt x="2632" y="458"/>
                    <a:pt x="2001" y="1046"/>
                  </a:cubicBezTo>
                  <a:cubicBezTo>
                    <a:pt x="1997" y="1047"/>
                    <a:pt x="1994" y="1047"/>
                    <a:pt x="1990" y="1050"/>
                  </a:cubicBezTo>
                  <a:cubicBezTo>
                    <a:pt x="198" y="2387"/>
                    <a:pt x="0" y="5666"/>
                    <a:pt x="1456" y="7376"/>
                  </a:cubicBezTo>
                  <a:cubicBezTo>
                    <a:pt x="2141" y="8182"/>
                    <a:pt x="3208" y="8586"/>
                    <a:pt x="4273" y="8586"/>
                  </a:cubicBezTo>
                  <a:cubicBezTo>
                    <a:pt x="5415" y="8586"/>
                    <a:pt x="6556" y="8122"/>
                    <a:pt x="7224" y="7190"/>
                  </a:cubicBezTo>
                  <a:cubicBezTo>
                    <a:pt x="8558" y="5330"/>
                    <a:pt x="8663" y="2310"/>
                    <a:pt x="6851" y="796"/>
                  </a:cubicBezTo>
                  <a:cubicBezTo>
                    <a:pt x="6243" y="287"/>
                    <a:pt x="5505" y="0"/>
                    <a:pt x="4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2243756" y="3899253"/>
              <a:ext cx="343173" cy="348570"/>
            </a:xfrm>
            <a:custGeom>
              <a:avLst/>
              <a:gdLst/>
              <a:ahLst/>
              <a:cxnLst/>
              <a:rect l="l" t="t" r="r" b="b"/>
              <a:pathLst>
                <a:path w="7059" h="7170" extrusionOk="0">
                  <a:moveTo>
                    <a:pt x="5323" y="0"/>
                  </a:moveTo>
                  <a:cubicBezTo>
                    <a:pt x="5391" y="161"/>
                    <a:pt x="5457" y="322"/>
                    <a:pt x="5517" y="486"/>
                  </a:cubicBezTo>
                  <a:cubicBezTo>
                    <a:pt x="5844" y="1373"/>
                    <a:pt x="6026" y="2371"/>
                    <a:pt x="5790" y="3314"/>
                  </a:cubicBezTo>
                  <a:cubicBezTo>
                    <a:pt x="5550" y="4273"/>
                    <a:pt x="4886" y="5141"/>
                    <a:pt x="4069" y="5554"/>
                  </a:cubicBezTo>
                  <a:cubicBezTo>
                    <a:pt x="3510" y="5836"/>
                    <a:pt x="2894" y="5958"/>
                    <a:pt x="2267" y="5958"/>
                  </a:cubicBezTo>
                  <a:cubicBezTo>
                    <a:pt x="1502" y="5958"/>
                    <a:pt x="720" y="5777"/>
                    <a:pt x="1" y="5485"/>
                  </a:cubicBezTo>
                  <a:lnTo>
                    <a:pt x="1" y="5485"/>
                  </a:lnTo>
                  <a:cubicBezTo>
                    <a:pt x="119" y="5702"/>
                    <a:pt x="258" y="5908"/>
                    <a:pt x="419" y="6095"/>
                  </a:cubicBezTo>
                  <a:cubicBezTo>
                    <a:pt x="1032" y="6806"/>
                    <a:pt x="2032" y="7169"/>
                    <a:pt x="3026" y="7169"/>
                  </a:cubicBezTo>
                  <a:cubicBezTo>
                    <a:pt x="4030" y="7169"/>
                    <a:pt x="5030" y="6799"/>
                    <a:pt x="5624" y="6041"/>
                  </a:cubicBezTo>
                  <a:cubicBezTo>
                    <a:pt x="6866" y="4453"/>
                    <a:pt x="7058" y="1714"/>
                    <a:pt x="5591" y="240"/>
                  </a:cubicBezTo>
                  <a:cubicBezTo>
                    <a:pt x="5506" y="156"/>
                    <a:pt x="5417" y="75"/>
                    <a:pt x="5323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498443" y="3450393"/>
              <a:ext cx="384059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52" y="0"/>
                  </a:moveTo>
                  <a:cubicBezTo>
                    <a:pt x="4234" y="0"/>
                    <a:pt x="4116" y="7"/>
                    <a:pt x="3997" y="22"/>
                  </a:cubicBezTo>
                  <a:cubicBezTo>
                    <a:pt x="3198" y="123"/>
                    <a:pt x="2252" y="192"/>
                    <a:pt x="1240" y="1418"/>
                  </a:cubicBezTo>
                  <a:cubicBezTo>
                    <a:pt x="179" y="2936"/>
                    <a:pt x="1" y="5283"/>
                    <a:pt x="1260" y="6742"/>
                  </a:cubicBezTo>
                  <a:cubicBezTo>
                    <a:pt x="1873" y="7453"/>
                    <a:pt x="2872" y="7817"/>
                    <a:pt x="3867" y="7817"/>
                  </a:cubicBezTo>
                  <a:cubicBezTo>
                    <a:pt x="4871" y="7817"/>
                    <a:pt x="5871" y="7446"/>
                    <a:pt x="6464" y="6689"/>
                  </a:cubicBezTo>
                  <a:cubicBezTo>
                    <a:pt x="7706" y="5100"/>
                    <a:pt x="7899" y="2361"/>
                    <a:pt x="6431" y="888"/>
                  </a:cubicBezTo>
                  <a:cubicBezTo>
                    <a:pt x="5855" y="309"/>
                    <a:pt x="5116" y="0"/>
                    <a:pt x="4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78025" y="3431530"/>
              <a:ext cx="421249" cy="417457"/>
            </a:xfrm>
            <a:custGeom>
              <a:avLst/>
              <a:gdLst/>
              <a:ahLst/>
              <a:cxnLst/>
              <a:rect l="l" t="t" r="r" b="b"/>
              <a:pathLst>
                <a:path w="8665" h="8587" extrusionOk="0">
                  <a:moveTo>
                    <a:pt x="4772" y="388"/>
                  </a:moveTo>
                  <a:cubicBezTo>
                    <a:pt x="5536" y="388"/>
                    <a:pt x="6275" y="697"/>
                    <a:pt x="6851" y="1276"/>
                  </a:cubicBezTo>
                  <a:cubicBezTo>
                    <a:pt x="8319" y="2748"/>
                    <a:pt x="8126" y="5488"/>
                    <a:pt x="6884" y="7077"/>
                  </a:cubicBezTo>
                  <a:cubicBezTo>
                    <a:pt x="6291" y="7834"/>
                    <a:pt x="5292" y="8205"/>
                    <a:pt x="4288" y="8205"/>
                  </a:cubicBezTo>
                  <a:cubicBezTo>
                    <a:pt x="3293" y="8205"/>
                    <a:pt x="2294" y="7841"/>
                    <a:pt x="1680" y="7130"/>
                  </a:cubicBezTo>
                  <a:cubicBezTo>
                    <a:pt x="419" y="5669"/>
                    <a:pt x="599" y="3326"/>
                    <a:pt x="1660" y="1806"/>
                  </a:cubicBezTo>
                  <a:cubicBezTo>
                    <a:pt x="2672" y="581"/>
                    <a:pt x="3619" y="511"/>
                    <a:pt x="4417" y="410"/>
                  </a:cubicBezTo>
                  <a:cubicBezTo>
                    <a:pt x="4536" y="395"/>
                    <a:pt x="4654" y="388"/>
                    <a:pt x="4772" y="388"/>
                  </a:cubicBezTo>
                  <a:close/>
                  <a:moveTo>
                    <a:pt x="4753" y="1"/>
                  </a:moveTo>
                  <a:cubicBezTo>
                    <a:pt x="4628" y="1"/>
                    <a:pt x="4503" y="9"/>
                    <a:pt x="4377" y="25"/>
                  </a:cubicBezTo>
                  <a:cubicBezTo>
                    <a:pt x="3709" y="110"/>
                    <a:pt x="2633" y="459"/>
                    <a:pt x="2002" y="1047"/>
                  </a:cubicBezTo>
                  <a:cubicBezTo>
                    <a:pt x="1998" y="1049"/>
                    <a:pt x="1995" y="1049"/>
                    <a:pt x="1991" y="1051"/>
                  </a:cubicBezTo>
                  <a:cubicBezTo>
                    <a:pt x="199" y="2388"/>
                    <a:pt x="1" y="5668"/>
                    <a:pt x="1457" y="7377"/>
                  </a:cubicBezTo>
                  <a:cubicBezTo>
                    <a:pt x="2142" y="8183"/>
                    <a:pt x="3209" y="8587"/>
                    <a:pt x="4274" y="8587"/>
                  </a:cubicBezTo>
                  <a:cubicBezTo>
                    <a:pt x="5416" y="8587"/>
                    <a:pt x="6556" y="8123"/>
                    <a:pt x="7225" y="7192"/>
                  </a:cubicBezTo>
                  <a:cubicBezTo>
                    <a:pt x="8561" y="5331"/>
                    <a:pt x="8664" y="2311"/>
                    <a:pt x="6851" y="797"/>
                  </a:cubicBezTo>
                  <a:cubicBezTo>
                    <a:pt x="6245" y="289"/>
                    <a:pt x="5508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1546183" y="3503529"/>
              <a:ext cx="335200" cy="326887"/>
            </a:xfrm>
            <a:custGeom>
              <a:avLst/>
              <a:gdLst/>
              <a:ahLst/>
              <a:cxnLst/>
              <a:rect l="l" t="t" r="r" b="b"/>
              <a:pathLst>
                <a:path w="6895" h="6724" extrusionOk="0">
                  <a:moveTo>
                    <a:pt x="5632" y="0"/>
                  </a:moveTo>
                  <a:lnTo>
                    <a:pt x="5632" y="0"/>
                  </a:lnTo>
                  <a:cubicBezTo>
                    <a:pt x="6027" y="1721"/>
                    <a:pt x="5694" y="3625"/>
                    <a:pt x="4391" y="4789"/>
                  </a:cubicBezTo>
                  <a:cubicBezTo>
                    <a:pt x="3698" y="5408"/>
                    <a:pt x="2877" y="5639"/>
                    <a:pt x="2033" y="5639"/>
                  </a:cubicBezTo>
                  <a:cubicBezTo>
                    <a:pt x="1352" y="5639"/>
                    <a:pt x="656" y="5488"/>
                    <a:pt x="1" y="5271"/>
                  </a:cubicBezTo>
                  <a:lnTo>
                    <a:pt x="1" y="5271"/>
                  </a:lnTo>
                  <a:cubicBezTo>
                    <a:pt x="84" y="5403"/>
                    <a:pt x="177" y="5530"/>
                    <a:pt x="279" y="5649"/>
                  </a:cubicBezTo>
                  <a:cubicBezTo>
                    <a:pt x="893" y="6360"/>
                    <a:pt x="1892" y="6724"/>
                    <a:pt x="2886" y="6724"/>
                  </a:cubicBezTo>
                  <a:cubicBezTo>
                    <a:pt x="3890" y="6724"/>
                    <a:pt x="4889" y="6353"/>
                    <a:pt x="5482" y="5596"/>
                  </a:cubicBezTo>
                  <a:cubicBezTo>
                    <a:pt x="6670" y="4078"/>
                    <a:pt x="6894" y="1511"/>
                    <a:pt x="5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2135783" y="3341642"/>
              <a:ext cx="218524" cy="218622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8" y="1"/>
                  </a:moveTo>
                  <a:cubicBezTo>
                    <a:pt x="1882" y="1"/>
                    <a:pt x="1399" y="195"/>
                    <a:pt x="955" y="485"/>
                  </a:cubicBezTo>
                  <a:cubicBezTo>
                    <a:pt x="272" y="1198"/>
                    <a:pt x="1" y="2442"/>
                    <a:pt x="465" y="3461"/>
                  </a:cubicBezTo>
                  <a:cubicBezTo>
                    <a:pt x="776" y="4148"/>
                    <a:pt x="1509" y="4497"/>
                    <a:pt x="2237" y="4497"/>
                  </a:cubicBezTo>
                  <a:cubicBezTo>
                    <a:pt x="2842" y="4497"/>
                    <a:pt x="3443" y="4257"/>
                    <a:pt x="3798" y="3770"/>
                  </a:cubicBezTo>
                  <a:cubicBezTo>
                    <a:pt x="4495" y="2814"/>
                    <a:pt x="4378" y="1039"/>
                    <a:pt x="3431" y="356"/>
                  </a:cubicBezTo>
                  <a:cubicBezTo>
                    <a:pt x="3085" y="106"/>
                    <a:pt x="2726" y="1"/>
                    <a:pt x="2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2118330" y="3322050"/>
              <a:ext cx="251291" cy="256736"/>
            </a:xfrm>
            <a:custGeom>
              <a:avLst/>
              <a:gdLst/>
              <a:ahLst/>
              <a:cxnLst/>
              <a:rect l="l" t="t" r="r" b="b"/>
              <a:pathLst>
                <a:path w="5169" h="5281" extrusionOk="0">
                  <a:moveTo>
                    <a:pt x="2727" y="403"/>
                  </a:moveTo>
                  <a:cubicBezTo>
                    <a:pt x="3085" y="403"/>
                    <a:pt x="3444" y="508"/>
                    <a:pt x="3790" y="759"/>
                  </a:cubicBezTo>
                  <a:cubicBezTo>
                    <a:pt x="4737" y="1442"/>
                    <a:pt x="4852" y="3217"/>
                    <a:pt x="4157" y="4173"/>
                  </a:cubicBezTo>
                  <a:cubicBezTo>
                    <a:pt x="3802" y="4659"/>
                    <a:pt x="3201" y="4900"/>
                    <a:pt x="2597" y="4900"/>
                  </a:cubicBezTo>
                  <a:cubicBezTo>
                    <a:pt x="1868" y="4900"/>
                    <a:pt x="1135" y="4550"/>
                    <a:pt x="824" y="3863"/>
                  </a:cubicBezTo>
                  <a:cubicBezTo>
                    <a:pt x="360" y="2843"/>
                    <a:pt x="630" y="1600"/>
                    <a:pt x="1313" y="887"/>
                  </a:cubicBezTo>
                  <a:cubicBezTo>
                    <a:pt x="1757" y="598"/>
                    <a:pt x="2240" y="403"/>
                    <a:pt x="2727" y="403"/>
                  </a:cubicBezTo>
                  <a:close/>
                  <a:moveTo>
                    <a:pt x="2611" y="1"/>
                  </a:moveTo>
                  <a:cubicBezTo>
                    <a:pt x="1976" y="1"/>
                    <a:pt x="1356" y="273"/>
                    <a:pt x="952" y="818"/>
                  </a:cubicBezTo>
                  <a:cubicBezTo>
                    <a:pt x="42" y="2043"/>
                    <a:pt x="0" y="3467"/>
                    <a:pt x="813" y="4520"/>
                  </a:cubicBezTo>
                  <a:cubicBezTo>
                    <a:pt x="1201" y="5024"/>
                    <a:pt x="1900" y="5281"/>
                    <a:pt x="2595" y="5281"/>
                  </a:cubicBezTo>
                  <a:cubicBezTo>
                    <a:pt x="3278" y="5281"/>
                    <a:pt x="3959" y="5032"/>
                    <a:pt x="4338" y="4525"/>
                  </a:cubicBezTo>
                  <a:cubicBezTo>
                    <a:pt x="5077" y="3542"/>
                    <a:pt x="5169" y="1755"/>
                    <a:pt x="4348" y="805"/>
                  </a:cubicBezTo>
                  <a:cubicBezTo>
                    <a:pt x="3886" y="269"/>
                    <a:pt x="3241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2165000" y="3359289"/>
              <a:ext cx="189161" cy="200926"/>
            </a:xfrm>
            <a:custGeom>
              <a:avLst/>
              <a:gdLst/>
              <a:ahLst/>
              <a:cxnLst/>
              <a:rect l="l" t="t" r="r" b="b"/>
              <a:pathLst>
                <a:path w="3891" h="4133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854" y="101"/>
                    <a:pt x="2869" y="203"/>
                    <a:pt x="2879" y="306"/>
                  </a:cubicBezTo>
                  <a:cubicBezTo>
                    <a:pt x="2969" y="1259"/>
                    <a:pt x="2685" y="2241"/>
                    <a:pt x="1980" y="2829"/>
                  </a:cubicBezTo>
                  <a:cubicBezTo>
                    <a:pt x="1521" y="3213"/>
                    <a:pt x="970" y="3362"/>
                    <a:pt x="410" y="3362"/>
                  </a:cubicBezTo>
                  <a:cubicBezTo>
                    <a:pt x="273" y="3362"/>
                    <a:pt x="137" y="3353"/>
                    <a:pt x="1" y="3337"/>
                  </a:cubicBezTo>
                  <a:lnTo>
                    <a:pt x="1" y="3337"/>
                  </a:lnTo>
                  <a:cubicBezTo>
                    <a:pt x="360" y="3865"/>
                    <a:pt x="1001" y="4133"/>
                    <a:pt x="1639" y="4133"/>
                  </a:cubicBezTo>
                  <a:cubicBezTo>
                    <a:pt x="2243" y="4133"/>
                    <a:pt x="2844" y="3893"/>
                    <a:pt x="3198" y="3407"/>
                  </a:cubicBezTo>
                  <a:cubicBezTo>
                    <a:pt x="3891" y="2454"/>
                    <a:pt x="3777" y="686"/>
                    <a:pt x="2839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7"/>
          <p:cNvSpPr/>
          <p:nvPr/>
        </p:nvSpPr>
        <p:spPr>
          <a:xfrm>
            <a:off x="7751513" y="4604000"/>
            <a:ext cx="457206" cy="534469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7"/>
          <p:cNvGrpSpPr/>
          <p:nvPr/>
        </p:nvGrpSpPr>
        <p:grpSpPr>
          <a:xfrm>
            <a:off x="8599669" y="3588886"/>
            <a:ext cx="365750" cy="207271"/>
            <a:chOff x="3167000" y="1004275"/>
            <a:chExt cx="284100" cy="161175"/>
          </a:xfrm>
        </p:grpSpPr>
        <p:sp>
          <p:nvSpPr>
            <p:cNvPr id="323" name="Google Shape;323;p7"/>
            <p:cNvSpPr/>
            <p:nvPr/>
          </p:nvSpPr>
          <p:spPr>
            <a:xfrm>
              <a:off x="3325375" y="1034475"/>
              <a:ext cx="125725" cy="86425"/>
            </a:xfrm>
            <a:custGeom>
              <a:avLst/>
              <a:gdLst/>
              <a:ahLst/>
              <a:cxnLst/>
              <a:rect l="l" t="t" r="r" b="b"/>
              <a:pathLst>
                <a:path w="5029" h="3457" extrusionOk="0">
                  <a:moveTo>
                    <a:pt x="3516" y="1"/>
                  </a:moveTo>
                  <a:cubicBezTo>
                    <a:pt x="3472" y="1"/>
                    <a:pt x="3427" y="4"/>
                    <a:pt x="3381" y="9"/>
                  </a:cubicBezTo>
                  <a:cubicBezTo>
                    <a:pt x="2849" y="75"/>
                    <a:pt x="2592" y="582"/>
                    <a:pt x="2478" y="1175"/>
                  </a:cubicBezTo>
                  <a:cubicBezTo>
                    <a:pt x="2303" y="697"/>
                    <a:pt x="2019" y="323"/>
                    <a:pt x="1553" y="323"/>
                  </a:cubicBezTo>
                  <a:cubicBezTo>
                    <a:pt x="1522" y="323"/>
                    <a:pt x="1490" y="325"/>
                    <a:pt x="1457" y="329"/>
                  </a:cubicBezTo>
                  <a:cubicBezTo>
                    <a:pt x="921" y="383"/>
                    <a:pt x="615" y="876"/>
                    <a:pt x="497" y="1433"/>
                  </a:cubicBezTo>
                  <a:cubicBezTo>
                    <a:pt x="419" y="1158"/>
                    <a:pt x="319" y="889"/>
                    <a:pt x="196" y="630"/>
                  </a:cubicBezTo>
                  <a:cubicBezTo>
                    <a:pt x="178" y="595"/>
                    <a:pt x="144" y="578"/>
                    <a:pt x="109" y="578"/>
                  </a:cubicBezTo>
                  <a:cubicBezTo>
                    <a:pt x="55" y="578"/>
                    <a:pt x="1" y="618"/>
                    <a:pt x="7" y="688"/>
                  </a:cubicBezTo>
                  <a:cubicBezTo>
                    <a:pt x="51" y="1109"/>
                    <a:pt x="165" y="1522"/>
                    <a:pt x="247" y="1936"/>
                  </a:cubicBezTo>
                  <a:cubicBezTo>
                    <a:pt x="340" y="2400"/>
                    <a:pt x="379" y="2883"/>
                    <a:pt x="491" y="3342"/>
                  </a:cubicBezTo>
                  <a:cubicBezTo>
                    <a:pt x="510" y="3420"/>
                    <a:pt x="572" y="3456"/>
                    <a:pt x="633" y="3456"/>
                  </a:cubicBezTo>
                  <a:cubicBezTo>
                    <a:pt x="709" y="3456"/>
                    <a:pt x="785" y="3400"/>
                    <a:pt x="776" y="3299"/>
                  </a:cubicBezTo>
                  <a:cubicBezTo>
                    <a:pt x="743" y="2873"/>
                    <a:pt x="698" y="2679"/>
                    <a:pt x="613" y="2242"/>
                  </a:cubicBezTo>
                  <a:cubicBezTo>
                    <a:pt x="602" y="1648"/>
                    <a:pt x="799" y="1372"/>
                    <a:pt x="858" y="1203"/>
                  </a:cubicBezTo>
                  <a:cubicBezTo>
                    <a:pt x="982" y="846"/>
                    <a:pt x="1279" y="619"/>
                    <a:pt x="1571" y="619"/>
                  </a:cubicBezTo>
                  <a:cubicBezTo>
                    <a:pt x="1704" y="619"/>
                    <a:pt x="1837" y="666"/>
                    <a:pt x="1950" y="771"/>
                  </a:cubicBezTo>
                  <a:cubicBezTo>
                    <a:pt x="2505" y="1339"/>
                    <a:pt x="2413" y="2708"/>
                    <a:pt x="2429" y="2875"/>
                  </a:cubicBezTo>
                  <a:cubicBezTo>
                    <a:pt x="2439" y="2987"/>
                    <a:pt x="2522" y="3044"/>
                    <a:pt x="2601" y="3044"/>
                  </a:cubicBezTo>
                  <a:cubicBezTo>
                    <a:pt x="2678" y="3044"/>
                    <a:pt x="2751" y="2989"/>
                    <a:pt x="2748" y="2875"/>
                  </a:cubicBezTo>
                  <a:cubicBezTo>
                    <a:pt x="2725" y="1615"/>
                    <a:pt x="2875" y="351"/>
                    <a:pt x="3457" y="351"/>
                  </a:cubicBezTo>
                  <a:cubicBezTo>
                    <a:pt x="3513" y="351"/>
                    <a:pt x="3574" y="364"/>
                    <a:pt x="3640" y="389"/>
                  </a:cubicBezTo>
                  <a:cubicBezTo>
                    <a:pt x="4409" y="689"/>
                    <a:pt x="4449" y="1699"/>
                    <a:pt x="4711" y="2406"/>
                  </a:cubicBezTo>
                  <a:cubicBezTo>
                    <a:pt x="4739" y="2483"/>
                    <a:pt x="4800" y="2517"/>
                    <a:pt x="4859" y="2517"/>
                  </a:cubicBezTo>
                  <a:cubicBezTo>
                    <a:pt x="4946" y="2517"/>
                    <a:pt x="5028" y="2443"/>
                    <a:pt x="4998" y="2317"/>
                  </a:cubicBezTo>
                  <a:cubicBezTo>
                    <a:pt x="4798" y="1480"/>
                    <a:pt x="4522" y="1"/>
                    <a:pt x="35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256275" y="1089100"/>
              <a:ext cx="52425" cy="19325"/>
            </a:xfrm>
            <a:custGeom>
              <a:avLst/>
              <a:gdLst/>
              <a:ahLst/>
              <a:cxnLst/>
              <a:rect l="l" t="t" r="r" b="b"/>
              <a:pathLst>
                <a:path w="2097" h="773" extrusionOk="0">
                  <a:moveTo>
                    <a:pt x="1881" y="1"/>
                  </a:moveTo>
                  <a:cubicBezTo>
                    <a:pt x="1868" y="1"/>
                    <a:pt x="1855" y="3"/>
                    <a:pt x="1841" y="7"/>
                  </a:cubicBezTo>
                  <a:cubicBezTo>
                    <a:pt x="1257" y="176"/>
                    <a:pt x="654" y="320"/>
                    <a:pt x="89" y="560"/>
                  </a:cubicBezTo>
                  <a:cubicBezTo>
                    <a:pt x="2" y="599"/>
                    <a:pt x="0" y="772"/>
                    <a:pt x="104" y="772"/>
                  </a:cubicBezTo>
                  <a:cubicBezTo>
                    <a:pt x="108" y="772"/>
                    <a:pt x="112" y="772"/>
                    <a:pt x="117" y="772"/>
                  </a:cubicBezTo>
                  <a:cubicBezTo>
                    <a:pt x="725" y="685"/>
                    <a:pt x="1324" y="493"/>
                    <a:pt x="1921" y="332"/>
                  </a:cubicBezTo>
                  <a:cubicBezTo>
                    <a:pt x="2097" y="285"/>
                    <a:pt x="2042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47525" y="1060225"/>
              <a:ext cx="54425" cy="15475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2004" y="1"/>
                  </a:moveTo>
                  <a:cubicBezTo>
                    <a:pt x="1999" y="1"/>
                    <a:pt x="1993" y="1"/>
                    <a:pt x="1988" y="2"/>
                  </a:cubicBezTo>
                  <a:cubicBezTo>
                    <a:pt x="1365" y="73"/>
                    <a:pt x="695" y="188"/>
                    <a:pt x="100" y="407"/>
                  </a:cubicBezTo>
                  <a:cubicBezTo>
                    <a:pt x="0" y="443"/>
                    <a:pt x="14" y="618"/>
                    <a:pt x="125" y="618"/>
                  </a:cubicBezTo>
                  <a:cubicBezTo>
                    <a:pt x="126" y="618"/>
                    <a:pt x="127" y="618"/>
                    <a:pt x="127" y="618"/>
                  </a:cubicBezTo>
                  <a:cubicBezTo>
                    <a:pt x="750" y="605"/>
                    <a:pt x="1420" y="475"/>
                    <a:pt x="2025" y="318"/>
                  </a:cubicBezTo>
                  <a:cubicBezTo>
                    <a:pt x="2177" y="277"/>
                    <a:pt x="2155" y="1"/>
                    <a:pt x="20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167000" y="1004275"/>
              <a:ext cx="74350" cy="161175"/>
            </a:xfrm>
            <a:custGeom>
              <a:avLst/>
              <a:gdLst/>
              <a:ahLst/>
              <a:cxnLst/>
              <a:rect l="l" t="t" r="r" b="b"/>
              <a:pathLst>
                <a:path w="2974" h="6447" extrusionOk="0">
                  <a:moveTo>
                    <a:pt x="1644" y="1"/>
                  </a:moveTo>
                  <a:cubicBezTo>
                    <a:pt x="1409" y="1"/>
                    <a:pt x="1172" y="104"/>
                    <a:pt x="949" y="179"/>
                  </a:cubicBezTo>
                  <a:cubicBezTo>
                    <a:pt x="651" y="280"/>
                    <a:pt x="355" y="396"/>
                    <a:pt x="76" y="549"/>
                  </a:cubicBezTo>
                  <a:cubicBezTo>
                    <a:pt x="0" y="592"/>
                    <a:pt x="2" y="690"/>
                    <a:pt x="43" y="753"/>
                  </a:cubicBezTo>
                  <a:cubicBezTo>
                    <a:pt x="42" y="766"/>
                    <a:pt x="43" y="779"/>
                    <a:pt x="45" y="792"/>
                  </a:cubicBezTo>
                  <a:cubicBezTo>
                    <a:pt x="460" y="2609"/>
                    <a:pt x="820" y="4372"/>
                    <a:pt x="909" y="6253"/>
                  </a:cubicBezTo>
                  <a:cubicBezTo>
                    <a:pt x="912" y="6344"/>
                    <a:pt x="986" y="6446"/>
                    <a:pt x="1074" y="6446"/>
                  </a:cubicBezTo>
                  <a:cubicBezTo>
                    <a:pt x="1090" y="6446"/>
                    <a:pt x="1107" y="6443"/>
                    <a:pt x="1124" y="6435"/>
                  </a:cubicBezTo>
                  <a:cubicBezTo>
                    <a:pt x="1668" y="6186"/>
                    <a:pt x="2164" y="6046"/>
                    <a:pt x="2755" y="5993"/>
                  </a:cubicBezTo>
                  <a:cubicBezTo>
                    <a:pt x="2967" y="5975"/>
                    <a:pt x="2973" y="5617"/>
                    <a:pt x="2770" y="5617"/>
                  </a:cubicBezTo>
                  <a:cubicBezTo>
                    <a:pt x="2765" y="5617"/>
                    <a:pt x="2760" y="5618"/>
                    <a:pt x="2755" y="5618"/>
                  </a:cubicBezTo>
                  <a:cubicBezTo>
                    <a:pt x="2231" y="5661"/>
                    <a:pt x="1718" y="5786"/>
                    <a:pt x="1234" y="5989"/>
                  </a:cubicBezTo>
                  <a:cubicBezTo>
                    <a:pt x="1189" y="5102"/>
                    <a:pt x="1097" y="4219"/>
                    <a:pt x="959" y="3342"/>
                  </a:cubicBezTo>
                  <a:cubicBezTo>
                    <a:pt x="1145" y="3290"/>
                    <a:pt x="1327" y="3227"/>
                    <a:pt x="1514" y="3190"/>
                  </a:cubicBezTo>
                  <a:cubicBezTo>
                    <a:pt x="1710" y="3147"/>
                    <a:pt x="1908" y="3175"/>
                    <a:pt x="2068" y="3037"/>
                  </a:cubicBezTo>
                  <a:cubicBezTo>
                    <a:pt x="2119" y="2993"/>
                    <a:pt x="2096" y="2898"/>
                    <a:pt x="2049" y="2866"/>
                  </a:cubicBezTo>
                  <a:cubicBezTo>
                    <a:pt x="1983" y="2824"/>
                    <a:pt x="1907" y="2809"/>
                    <a:pt x="1828" y="2809"/>
                  </a:cubicBezTo>
                  <a:cubicBezTo>
                    <a:pt x="1697" y="2809"/>
                    <a:pt x="1556" y="2850"/>
                    <a:pt x="1438" y="2876"/>
                  </a:cubicBezTo>
                  <a:cubicBezTo>
                    <a:pt x="1257" y="2915"/>
                    <a:pt x="1076" y="2966"/>
                    <a:pt x="906" y="3046"/>
                  </a:cubicBezTo>
                  <a:cubicBezTo>
                    <a:pt x="765" y="2263"/>
                    <a:pt x="580" y="1492"/>
                    <a:pt x="328" y="752"/>
                  </a:cubicBezTo>
                  <a:cubicBezTo>
                    <a:pt x="562" y="667"/>
                    <a:pt x="794" y="578"/>
                    <a:pt x="1030" y="501"/>
                  </a:cubicBezTo>
                  <a:cubicBezTo>
                    <a:pt x="1283" y="419"/>
                    <a:pt x="1580" y="395"/>
                    <a:pt x="1803" y="234"/>
                  </a:cubicBezTo>
                  <a:cubicBezTo>
                    <a:pt x="1873" y="184"/>
                    <a:pt x="1876" y="31"/>
                    <a:pt x="1776" y="13"/>
                  </a:cubicBezTo>
                  <a:cubicBezTo>
                    <a:pt x="1732" y="4"/>
                    <a:pt x="1688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7"/>
          <p:cNvSpPr/>
          <p:nvPr/>
        </p:nvSpPr>
        <p:spPr>
          <a:xfrm rot="5400000">
            <a:off x="-239663" y="-283400"/>
            <a:ext cx="457206" cy="534469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7"/>
          <p:cNvGrpSpPr/>
          <p:nvPr/>
        </p:nvGrpSpPr>
        <p:grpSpPr>
          <a:xfrm rot="3681190">
            <a:off x="393895" y="-302880"/>
            <a:ext cx="815877" cy="1295059"/>
            <a:chOff x="401213" y="3904275"/>
            <a:chExt cx="624025" cy="987725"/>
          </a:xfrm>
        </p:grpSpPr>
        <p:sp>
          <p:nvSpPr>
            <p:cNvPr id="329" name="Google Shape;329;p7"/>
            <p:cNvSpPr/>
            <p:nvPr/>
          </p:nvSpPr>
          <p:spPr>
            <a:xfrm>
              <a:off x="754163" y="4564000"/>
              <a:ext cx="260175" cy="203650"/>
            </a:xfrm>
            <a:custGeom>
              <a:avLst/>
              <a:gdLst/>
              <a:ahLst/>
              <a:cxnLst/>
              <a:rect l="l" t="t" r="r" b="b"/>
              <a:pathLst>
                <a:path w="10407" h="8146" extrusionOk="0">
                  <a:moveTo>
                    <a:pt x="4079" y="0"/>
                  </a:moveTo>
                  <a:cubicBezTo>
                    <a:pt x="3316" y="0"/>
                    <a:pt x="2523" y="143"/>
                    <a:pt x="1704" y="353"/>
                  </a:cubicBezTo>
                  <a:cubicBezTo>
                    <a:pt x="1121" y="947"/>
                    <a:pt x="537" y="1543"/>
                    <a:pt x="1" y="2190"/>
                  </a:cubicBezTo>
                  <a:cubicBezTo>
                    <a:pt x="686" y="1920"/>
                    <a:pt x="1385" y="1757"/>
                    <a:pt x="2073" y="1757"/>
                  </a:cubicBezTo>
                  <a:cubicBezTo>
                    <a:pt x="2968" y="1757"/>
                    <a:pt x="3842" y="2032"/>
                    <a:pt x="4639" y="2704"/>
                  </a:cubicBezTo>
                  <a:cubicBezTo>
                    <a:pt x="6176" y="3997"/>
                    <a:pt x="6942" y="6158"/>
                    <a:pt x="7468" y="8145"/>
                  </a:cubicBezTo>
                  <a:cubicBezTo>
                    <a:pt x="7468" y="8145"/>
                    <a:pt x="7469" y="8145"/>
                    <a:pt x="7470" y="8145"/>
                  </a:cubicBezTo>
                  <a:cubicBezTo>
                    <a:pt x="7551" y="8145"/>
                    <a:pt x="10364" y="7357"/>
                    <a:pt x="10406" y="7357"/>
                  </a:cubicBezTo>
                  <a:cubicBezTo>
                    <a:pt x="10407" y="7357"/>
                    <a:pt x="10407" y="7357"/>
                    <a:pt x="10407" y="7357"/>
                  </a:cubicBezTo>
                  <a:cubicBezTo>
                    <a:pt x="9673" y="5313"/>
                    <a:pt x="9126" y="3179"/>
                    <a:pt x="7661" y="1591"/>
                  </a:cubicBezTo>
                  <a:cubicBezTo>
                    <a:pt x="6571" y="408"/>
                    <a:pt x="5368" y="0"/>
                    <a:pt x="40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12188" y="4003400"/>
              <a:ext cx="239250" cy="262775"/>
            </a:xfrm>
            <a:custGeom>
              <a:avLst/>
              <a:gdLst/>
              <a:ahLst/>
              <a:cxnLst/>
              <a:rect l="l" t="t" r="r" b="b"/>
              <a:pathLst>
                <a:path w="9570" h="10511" extrusionOk="0">
                  <a:moveTo>
                    <a:pt x="2758" y="0"/>
                  </a:moveTo>
                  <a:lnTo>
                    <a:pt x="2758" y="0"/>
                  </a:lnTo>
                  <a:cubicBezTo>
                    <a:pt x="1845" y="337"/>
                    <a:pt x="928" y="700"/>
                    <a:pt x="0" y="981"/>
                  </a:cubicBezTo>
                  <a:cubicBezTo>
                    <a:pt x="111" y="3308"/>
                    <a:pt x="35" y="5432"/>
                    <a:pt x="1497" y="7332"/>
                  </a:cubicBezTo>
                  <a:cubicBezTo>
                    <a:pt x="2811" y="9039"/>
                    <a:pt x="4552" y="9670"/>
                    <a:pt x="6369" y="10448"/>
                  </a:cubicBezTo>
                  <a:cubicBezTo>
                    <a:pt x="6400" y="10461"/>
                    <a:pt x="6427" y="10484"/>
                    <a:pt x="6446" y="10511"/>
                  </a:cubicBezTo>
                  <a:cubicBezTo>
                    <a:pt x="7179" y="9947"/>
                    <a:pt x="7968" y="9423"/>
                    <a:pt x="8753" y="8807"/>
                  </a:cubicBezTo>
                  <a:cubicBezTo>
                    <a:pt x="9046" y="8576"/>
                    <a:pt x="9319" y="8320"/>
                    <a:pt x="9570" y="8042"/>
                  </a:cubicBezTo>
                  <a:lnTo>
                    <a:pt x="9570" y="8042"/>
                  </a:lnTo>
                  <a:cubicBezTo>
                    <a:pt x="9248" y="8067"/>
                    <a:pt x="8919" y="8082"/>
                    <a:pt x="8589" y="8082"/>
                  </a:cubicBezTo>
                  <a:cubicBezTo>
                    <a:pt x="6947" y="8082"/>
                    <a:pt x="5266" y="7706"/>
                    <a:pt x="4174" y="6225"/>
                  </a:cubicBezTo>
                  <a:cubicBezTo>
                    <a:pt x="2797" y="4362"/>
                    <a:pt x="2600" y="1410"/>
                    <a:pt x="27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83313" y="3915000"/>
              <a:ext cx="290100" cy="708525"/>
            </a:xfrm>
            <a:custGeom>
              <a:avLst/>
              <a:gdLst/>
              <a:ahLst/>
              <a:cxnLst/>
              <a:rect l="l" t="t" r="r" b="b"/>
              <a:pathLst>
                <a:path w="11604" h="28341" extrusionOk="0">
                  <a:moveTo>
                    <a:pt x="9814" y="1"/>
                  </a:moveTo>
                  <a:cubicBezTo>
                    <a:pt x="9669" y="1"/>
                    <a:pt x="8426" y="286"/>
                    <a:pt x="7376" y="807"/>
                  </a:cubicBezTo>
                  <a:cubicBezTo>
                    <a:pt x="8376" y="3487"/>
                    <a:pt x="9355" y="6961"/>
                    <a:pt x="8328" y="9786"/>
                  </a:cubicBezTo>
                  <a:cubicBezTo>
                    <a:pt x="7446" y="12205"/>
                    <a:pt x="5396" y="13104"/>
                    <a:pt x="3586" y="14498"/>
                  </a:cubicBezTo>
                  <a:cubicBezTo>
                    <a:pt x="1208" y="16331"/>
                    <a:pt x="1" y="19674"/>
                    <a:pt x="777" y="22812"/>
                  </a:cubicBezTo>
                  <a:cubicBezTo>
                    <a:pt x="1529" y="25857"/>
                    <a:pt x="4097" y="27996"/>
                    <a:pt x="6873" y="28318"/>
                  </a:cubicBezTo>
                  <a:cubicBezTo>
                    <a:pt x="6893" y="28321"/>
                    <a:pt x="6911" y="28329"/>
                    <a:pt x="6929" y="28340"/>
                  </a:cubicBezTo>
                  <a:cubicBezTo>
                    <a:pt x="7261" y="27756"/>
                    <a:pt x="7656" y="27211"/>
                    <a:pt x="8109" y="26715"/>
                  </a:cubicBezTo>
                  <a:cubicBezTo>
                    <a:pt x="8146" y="26674"/>
                    <a:pt x="8187" y="26632"/>
                    <a:pt x="8225" y="26592"/>
                  </a:cubicBezTo>
                  <a:cubicBezTo>
                    <a:pt x="6262" y="26046"/>
                    <a:pt x="4549" y="23978"/>
                    <a:pt x="3763" y="22009"/>
                  </a:cubicBezTo>
                  <a:cubicBezTo>
                    <a:pt x="3148" y="20466"/>
                    <a:pt x="3057" y="17918"/>
                    <a:pt x="4749" y="15999"/>
                  </a:cubicBezTo>
                  <a:cubicBezTo>
                    <a:pt x="6597" y="13900"/>
                    <a:pt x="9561" y="12783"/>
                    <a:pt x="10547" y="9908"/>
                  </a:cubicBezTo>
                  <a:cubicBezTo>
                    <a:pt x="11604" y="6834"/>
                    <a:pt x="10907" y="2947"/>
                    <a:pt x="9828" y="4"/>
                  </a:cubicBezTo>
                  <a:cubicBezTo>
                    <a:pt x="9828" y="2"/>
                    <a:pt x="9823" y="1"/>
                    <a:pt x="9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21338" y="4205275"/>
              <a:ext cx="269000" cy="676975"/>
            </a:xfrm>
            <a:custGeom>
              <a:avLst/>
              <a:gdLst/>
              <a:ahLst/>
              <a:cxnLst/>
              <a:rect l="l" t="t" r="r" b="b"/>
              <a:pathLst>
                <a:path w="10760" h="27079" extrusionOk="0">
                  <a:moveTo>
                    <a:pt x="4556" y="0"/>
                  </a:moveTo>
                  <a:cubicBezTo>
                    <a:pt x="4158" y="563"/>
                    <a:pt x="3672" y="1070"/>
                    <a:pt x="3098" y="1543"/>
                  </a:cubicBezTo>
                  <a:cubicBezTo>
                    <a:pt x="3087" y="1553"/>
                    <a:pt x="3075" y="1563"/>
                    <a:pt x="3064" y="1572"/>
                  </a:cubicBezTo>
                  <a:cubicBezTo>
                    <a:pt x="5090" y="2177"/>
                    <a:pt x="7020" y="3444"/>
                    <a:pt x="7821" y="5707"/>
                  </a:cubicBezTo>
                  <a:cubicBezTo>
                    <a:pt x="8632" y="7995"/>
                    <a:pt x="7758" y="10224"/>
                    <a:pt x="6339" y="11936"/>
                  </a:cubicBezTo>
                  <a:cubicBezTo>
                    <a:pt x="5417" y="13049"/>
                    <a:pt x="4322" y="13960"/>
                    <a:pt x="3330" y="14966"/>
                  </a:cubicBezTo>
                  <a:cubicBezTo>
                    <a:pt x="3314" y="15015"/>
                    <a:pt x="3277" y="15054"/>
                    <a:pt x="3228" y="15071"/>
                  </a:cubicBezTo>
                  <a:cubicBezTo>
                    <a:pt x="2272" y="16058"/>
                    <a:pt x="1421" y="17139"/>
                    <a:pt x="938" y="18591"/>
                  </a:cubicBezTo>
                  <a:cubicBezTo>
                    <a:pt x="0" y="21396"/>
                    <a:pt x="485" y="24376"/>
                    <a:pt x="1474" y="27064"/>
                  </a:cubicBezTo>
                  <a:cubicBezTo>
                    <a:pt x="1475" y="27069"/>
                    <a:pt x="1477" y="27074"/>
                    <a:pt x="1475" y="27079"/>
                  </a:cubicBezTo>
                  <a:cubicBezTo>
                    <a:pt x="1858" y="26879"/>
                    <a:pt x="2252" y="26722"/>
                    <a:pt x="2648" y="26564"/>
                  </a:cubicBezTo>
                  <a:cubicBezTo>
                    <a:pt x="3087" y="26390"/>
                    <a:pt x="3541" y="26170"/>
                    <a:pt x="4001" y="26068"/>
                  </a:cubicBezTo>
                  <a:cubicBezTo>
                    <a:pt x="3081" y="23807"/>
                    <a:pt x="2462" y="21161"/>
                    <a:pt x="3405" y="18795"/>
                  </a:cubicBezTo>
                  <a:cubicBezTo>
                    <a:pt x="4213" y="16771"/>
                    <a:pt x="5821" y="15312"/>
                    <a:pt x="7246" y="13839"/>
                  </a:cubicBezTo>
                  <a:cubicBezTo>
                    <a:pt x="9010" y="12014"/>
                    <a:pt x="10760" y="9930"/>
                    <a:pt x="10606" y="7055"/>
                  </a:cubicBezTo>
                  <a:cubicBezTo>
                    <a:pt x="10412" y="3317"/>
                    <a:pt x="7571" y="935"/>
                    <a:pt x="45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01213" y="3904275"/>
              <a:ext cx="624025" cy="987725"/>
            </a:xfrm>
            <a:custGeom>
              <a:avLst/>
              <a:gdLst/>
              <a:ahLst/>
              <a:cxnLst/>
              <a:rect l="l" t="t" r="r" b="b"/>
              <a:pathLst>
                <a:path w="24961" h="39509" extrusionOk="0">
                  <a:moveTo>
                    <a:pt x="10965" y="3357"/>
                  </a:moveTo>
                  <a:cubicBezTo>
                    <a:pt x="11170" y="4044"/>
                    <a:pt x="11333" y="4743"/>
                    <a:pt x="11452" y="5450"/>
                  </a:cubicBezTo>
                  <a:lnTo>
                    <a:pt x="11452" y="5452"/>
                  </a:lnTo>
                  <a:cubicBezTo>
                    <a:pt x="9122" y="6355"/>
                    <a:pt x="6321" y="7285"/>
                    <a:pt x="4064" y="8318"/>
                  </a:cubicBezTo>
                  <a:cubicBezTo>
                    <a:pt x="3834" y="7641"/>
                    <a:pt x="3690" y="6922"/>
                    <a:pt x="3599" y="6192"/>
                  </a:cubicBezTo>
                  <a:cubicBezTo>
                    <a:pt x="5930" y="5432"/>
                    <a:pt x="8643" y="4240"/>
                    <a:pt x="10965" y="3357"/>
                  </a:cubicBezTo>
                  <a:close/>
                  <a:moveTo>
                    <a:pt x="11501" y="5775"/>
                  </a:moveTo>
                  <a:cubicBezTo>
                    <a:pt x="11577" y="6306"/>
                    <a:pt x="11616" y="6840"/>
                    <a:pt x="11619" y="7375"/>
                  </a:cubicBezTo>
                  <a:cubicBezTo>
                    <a:pt x="11557" y="7375"/>
                    <a:pt x="7221" y="9366"/>
                    <a:pt x="4962" y="9973"/>
                  </a:cubicBezTo>
                  <a:cubicBezTo>
                    <a:pt x="4949" y="9977"/>
                    <a:pt x="4936" y="9983"/>
                    <a:pt x="4925" y="9992"/>
                  </a:cubicBezTo>
                  <a:cubicBezTo>
                    <a:pt x="4906" y="9969"/>
                    <a:pt x="4888" y="9950"/>
                    <a:pt x="4872" y="9927"/>
                  </a:cubicBezTo>
                  <a:cubicBezTo>
                    <a:pt x="4579" y="9513"/>
                    <a:pt x="4340" y="9063"/>
                    <a:pt x="4162" y="8589"/>
                  </a:cubicBezTo>
                  <a:cubicBezTo>
                    <a:pt x="6650" y="7713"/>
                    <a:pt x="9201" y="6748"/>
                    <a:pt x="11501" y="5775"/>
                  </a:cubicBezTo>
                  <a:close/>
                  <a:moveTo>
                    <a:pt x="11612" y="7713"/>
                  </a:moveTo>
                  <a:cubicBezTo>
                    <a:pt x="11594" y="8337"/>
                    <a:pt x="11501" y="8955"/>
                    <a:pt x="11334" y="9556"/>
                  </a:cubicBezTo>
                  <a:cubicBezTo>
                    <a:pt x="11183" y="9624"/>
                    <a:pt x="7533" y="11220"/>
                    <a:pt x="6931" y="11393"/>
                  </a:cubicBezTo>
                  <a:cubicBezTo>
                    <a:pt x="6256" y="11181"/>
                    <a:pt x="5635" y="10823"/>
                    <a:pt x="5125" y="10243"/>
                  </a:cubicBezTo>
                  <a:cubicBezTo>
                    <a:pt x="7369" y="9661"/>
                    <a:pt x="9533" y="8817"/>
                    <a:pt x="11612" y="7713"/>
                  </a:cubicBezTo>
                  <a:close/>
                  <a:moveTo>
                    <a:pt x="11116" y="10216"/>
                  </a:moveTo>
                  <a:lnTo>
                    <a:pt x="11116" y="10216"/>
                  </a:lnTo>
                  <a:cubicBezTo>
                    <a:pt x="10916" y="10716"/>
                    <a:pt x="10651" y="11188"/>
                    <a:pt x="10328" y="11619"/>
                  </a:cubicBezTo>
                  <a:lnTo>
                    <a:pt x="10328" y="11619"/>
                  </a:lnTo>
                  <a:cubicBezTo>
                    <a:pt x="10326" y="11619"/>
                    <a:pt x="10323" y="11619"/>
                    <a:pt x="10318" y="11619"/>
                  </a:cubicBezTo>
                  <a:cubicBezTo>
                    <a:pt x="10236" y="11619"/>
                    <a:pt x="9731" y="11643"/>
                    <a:pt x="9137" y="11643"/>
                  </a:cubicBezTo>
                  <a:cubicBezTo>
                    <a:pt x="8554" y="11643"/>
                    <a:pt x="7885" y="11620"/>
                    <a:pt x="7448" y="11529"/>
                  </a:cubicBezTo>
                  <a:cubicBezTo>
                    <a:pt x="8377" y="11314"/>
                    <a:pt x="10798" y="10435"/>
                    <a:pt x="11116" y="10216"/>
                  </a:cubicBezTo>
                  <a:close/>
                  <a:moveTo>
                    <a:pt x="3195" y="3965"/>
                  </a:moveTo>
                  <a:lnTo>
                    <a:pt x="3195" y="3965"/>
                  </a:lnTo>
                  <a:cubicBezTo>
                    <a:pt x="3037" y="5375"/>
                    <a:pt x="3236" y="8326"/>
                    <a:pt x="4612" y="10190"/>
                  </a:cubicBezTo>
                  <a:cubicBezTo>
                    <a:pt x="5703" y="11671"/>
                    <a:pt x="7384" y="12047"/>
                    <a:pt x="9027" y="12047"/>
                  </a:cubicBezTo>
                  <a:cubicBezTo>
                    <a:pt x="9357" y="12047"/>
                    <a:pt x="9686" y="12032"/>
                    <a:pt x="10009" y="12007"/>
                  </a:cubicBezTo>
                  <a:lnTo>
                    <a:pt x="10009" y="12007"/>
                  </a:lnTo>
                  <a:cubicBezTo>
                    <a:pt x="9758" y="12285"/>
                    <a:pt x="9485" y="12541"/>
                    <a:pt x="9191" y="12772"/>
                  </a:cubicBezTo>
                  <a:cubicBezTo>
                    <a:pt x="8407" y="13388"/>
                    <a:pt x="7618" y="13912"/>
                    <a:pt x="6883" y="14476"/>
                  </a:cubicBezTo>
                  <a:cubicBezTo>
                    <a:pt x="6864" y="14449"/>
                    <a:pt x="6839" y="14426"/>
                    <a:pt x="6807" y="14413"/>
                  </a:cubicBezTo>
                  <a:cubicBezTo>
                    <a:pt x="4990" y="13635"/>
                    <a:pt x="3249" y="13004"/>
                    <a:pt x="1935" y="11297"/>
                  </a:cubicBezTo>
                  <a:cubicBezTo>
                    <a:pt x="473" y="9397"/>
                    <a:pt x="550" y="7273"/>
                    <a:pt x="438" y="4946"/>
                  </a:cubicBezTo>
                  <a:cubicBezTo>
                    <a:pt x="1367" y="4665"/>
                    <a:pt x="2284" y="4302"/>
                    <a:pt x="3195" y="3965"/>
                  </a:cubicBezTo>
                  <a:close/>
                  <a:moveTo>
                    <a:pt x="11439" y="13960"/>
                  </a:moveTo>
                  <a:cubicBezTo>
                    <a:pt x="11445" y="13963"/>
                    <a:pt x="11452" y="13971"/>
                    <a:pt x="11462" y="13971"/>
                  </a:cubicBezTo>
                  <a:cubicBezTo>
                    <a:pt x="12308" y="14197"/>
                    <a:pt x="13111" y="14557"/>
                    <a:pt x="13844" y="15039"/>
                  </a:cubicBezTo>
                  <a:lnTo>
                    <a:pt x="13844" y="15039"/>
                  </a:lnTo>
                  <a:cubicBezTo>
                    <a:pt x="11823" y="15875"/>
                    <a:pt x="9751" y="16624"/>
                    <a:pt x="7757" y="17550"/>
                  </a:cubicBezTo>
                  <a:cubicBezTo>
                    <a:pt x="8637" y="16072"/>
                    <a:pt x="10137" y="14993"/>
                    <a:pt x="11439" y="13960"/>
                  </a:cubicBezTo>
                  <a:close/>
                  <a:moveTo>
                    <a:pt x="14106" y="15216"/>
                  </a:moveTo>
                  <a:cubicBezTo>
                    <a:pt x="14501" y="15502"/>
                    <a:pt x="14864" y="15828"/>
                    <a:pt x="15190" y="16188"/>
                  </a:cubicBezTo>
                  <a:lnTo>
                    <a:pt x="15190" y="16188"/>
                  </a:lnTo>
                  <a:cubicBezTo>
                    <a:pt x="13490" y="16895"/>
                    <a:pt x="8165" y="18938"/>
                    <a:pt x="7047" y="19604"/>
                  </a:cubicBezTo>
                  <a:cubicBezTo>
                    <a:pt x="7123" y="18980"/>
                    <a:pt x="7313" y="18376"/>
                    <a:pt x="7606" y="17820"/>
                  </a:cubicBezTo>
                  <a:cubicBezTo>
                    <a:pt x="9809" y="17124"/>
                    <a:pt x="11968" y="16133"/>
                    <a:pt x="14099" y="15225"/>
                  </a:cubicBezTo>
                  <a:lnTo>
                    <a:pt x="14106" y="15216"/>
                  </a:lnTo>
                  <a:close/>
                  <a:moveTo>
                    <a:pt x="15394" y="16425"/>
                  </a:moveTo>
                  <a:cubicBezTo>
                    <a:pt x="15654" y="16750"/>
                    <a:pt x="15879" y="17102"/>
                    <a:pt x="16060" y="17476"/>
                  </a:cubicBezTo>
                  <a:cubicBezTo>
                    <a:pt x="13131" y="18573"/>
                    <a:pt x="9977" y="19935"/>
                    <a:pt x="7069" y="21055"/>
                  </a:cubicBezTo>
                  <a:cubicBezTo>
                    <a:pt x="7015" y="20717"/>
                    <a:pt x="6997" y="20375"/>
                    <a:pt x="7010" y="20032"/>
                  </a:cubicBezTo>
                  <a:cubicBezTo>
                    <a:pt x="7014" y="19930"/>
                    <a:pt x="13571" y="17199"/>
                    <a:pt x="15394" y="16425"/>
                  </a:cubicBezTo>
                  <a:close/>
                  <a:moveTo>
                    <a:pt x="16206" y="17813"/>
                  </a:moveTo>
                  <a:cubicBezTo>
                    <a:pt x="16410" y="18336"/>
                    <a:pt x="16471" y="19449"/>
                    <a:pt x="16419" y="19466"/>
                  </a:cubicBezTo>
                  <a:cubicBezTo>
                    <a:pt x="14934" y="19973"/>
                    <a:pt x="9091" y="21901"/>
                    <a:pt x="7465" y="22462"/>
                  </a:cubicBezTo>
                  <a:cubicBezTo>
                    <a:pt x="7306" y="22084"/>
                    <a:pt x="7186" y="21690"/>
                    <a:pt x="7107" y="21286"/>
                  </a:cubicBezTo>
                  <a:cubicBezTo>
                    <a:pt x="10032" y="20234"/>
                    <a:pt x="13275" y="18907"/>
                    <a:pt x="16206" y="17813"/>
                  </a:cubicBezTo>
                  <a:close/>
                  <a:moveTo>
                    <a:pt x="16536" y="19682"/>
                  </a:moveTo>
                  <a:lnTo>
                    <a:pt x="16536" y="19682"/>
                  </a:lnTo>
                  <a:cubicBezTo>
                    <a:pt x="16530" y="20050"/>
                    <a:pt x="16487" y="20415"/>
                    <a:pt x="16408" y="20774"/>
                  </a:cubicBezTo>
                  <a:cubicBezTo>
                    <a:pt x="16359" y="20981"/>
                    <a:pt x="16300" y="21187"/>
                    <a:pt x="16229" y="21390"/>
                  </a:cubicBezTo>
                  <a:cubicBezTo>
                    <a:pt x="16223" y="21388"/>
                    <a:pt x="16217" y="21388"/>
                    <a:pt x="16211" y="21388"/>
                  </a:cubicBezTo>
                  <a:cubicBezTo>
                    <a:pt x="16197" y="21388"/>
                    <a:pt x="16184" y="21391"/>
                    <a:pt x="16172" y="21397"/>
                  </a:cubicBezTo>
                  <a:cubicBezTo>
                    <a:pt x="13613" y="22452"/>
                    <a:pt x="11036" y="23253"/>
                    <a:pt x="8433" y="24123"/>
                  </a:cubicBezTo>
                  <a:cubicBezTo>
                    <a:pt x="8109" y="23704"/>
                    <a:pt x="7832" y="23251"/>
                    <a:pt x="7605" y="22774"/>
                  </a:cubicBezTo>
                  <a:cubicBezTo>
                    <a:pt x="7622" y="22768"/>
                    <a:pt x="15137" y="20469"/>
                    <a:pt x="16510" y="19705"/>
                  </a:cubicBezTo>
                  <a:cubicBezTo>
                    <a:pt x="16521" y="19700"/>
                    <a:pt x="16530" y="19692"/>
                    <a:pt x="16536" y="19682"/>
                  </a:cubicBezTo>
                  <a:close/>
                  <a:moveTo>
                    <a:pt x="16087" y="21771"/>
                  </a:moveTo>
                  <a:lnTo>
                    <a:pt x="16087" y="21771"/>
                  </a:lnTo>
                  <a:cubicBezTo>
                    <a:pt x="15768" y="22530"/>
                    <a:pt x="15303" y="23194"/>
                    <a:pt x="14772" y="23809"/>
                  </a:cubicBezTo>
                  <a:cubicBezTo>
                    <a:pt x="14771" y="23809"/>
                    <a:pt x="14770" y="23809"/>
                    <a:pt x="14769" y="23809"/>
                  </a:cubicBezTo>
                  <a:cubicBezTo>
                    <a:pt x="14660" y="23809"/>
                    <a:pt x="11411" y="25000"/>
                    <a:pt x="9780" y="25508"/>
                  </a:cubicBezTo>
                  <a:cubicBezTo>
                    <a:pt x="9354" y="25159"/>
                    <a:pt x="8963" y="24771"/>
                    <a:pt x="8611" y="24348"/>
                  </a:cubicBezTo>
                  <a:cubicBezTo>
                    <a:pt x="11150" y="23855"/>
                    <a:pt x="13722" y="22880"/>
                    <a:pt x="16087" y="21771"/>
                  </a:cubicBezTo>
                  <a:close/>
                  <a:moveTo>
                    <a:pt x="14458" y="24158"/>
                  </a:moveTo>
                  <a:cubicBezTo>
                    <a:pt x="13616" y="25064"/>
                    <a:pt x="12644" y="25871"/>
                    <a:pt x="11803" y="26717"/>
                  </a:cubicBezTo>
                  <a:lnTo>
                    <a:pt x="11803" y="26716"/>
                  </a:lnTo>
                  <a:cubicBezTo>
                    <a:pt x="11195" y="26479"/>
                    <a:pt x="10582" y="26125"/>
                    <a:pt x="10007" y="25687"/>
                  </a:cubicBezTo>
                  <a:cubicBezTo>
                    <a:pt x="11512" y="25326"/>
                    <a:pt x="13046" y="24843"/>
                    <a:pt x="14458" y="24158"/>
                  </a:cubicBezTo>
                  <a:close/>
                  <a:moveTo>
                    <a:pt x="13099" y="431"/>
                  </a:moveTo>
                  <a:cubicBezTo>
                    <a:pt x="13107" y="431"/>
                    <a:pt x="13112" y="432"/>
                    <a:pt x="13112" y="434"/>
                  </a:cubicBezTo>
                  <a:cubicBezTo>
                    <a:pt x="14191" y="3377"/>
                    <a:pt x="14888" y="7265"/>
                    <a:pt x="13831" y="10338"/>
                  </a:cubicBezTo>
                  <a:lnTo>
                    <a:pt x="13831" y="10337"/>
                  </a:lnTo>
                  <a:cubicBezTo>
                    <a:pt x="12845" y="13212"/>
                    <a:pt x="9881" y="14329"/>
                    <a:pt x="8035" y="16430"/>
                  </a:cubicBezTo>
                  <a:cubicBezTo>
                    <a:pt x="6343" y="18347"/>
                    <a:pt x="6433" y="20896"/>
                    <a:pt x="7047" y="22438"/>
                  </a:cubicBezTo>
                  <a:cubicBezTo>
                    <a:pt x="7835" y="24407"/>
                    <a:pt x="9547" y="26475"/>
                    <a:pt x="11511" y="27021"/>
                  </a:cubicBezTo>
                  <a:cubicBezTo>
                    <a:pt x="11472" y="27063"/>
                    <a:pt x="11432" y="27103"/>
                    <a:pt x="11394" y="27144"/>
                  </a:cubicBezTo>
                  <a:cubicBezTo>
                    <a:pt x="10942" y="27640"/>
                    <a:pt x="10546" y="28185"/>
                    <a:pt x="10214" y="28769"/>
                  </a:cubicBezTo>
                  <a:cubicBezTo>
                    <a:pt x="10197" y="28758"/>
                    <a:pt x="10178" y="28750"/>
                    <a:pt x="10158" y="28749"/>
                  </a:cubicBezTo>
                  <a:cubicBezTo>
                    <a:pt x="7382" y="28427"/>
                    <a:pt x="4814" y="26288"/>
                    <a:pt x="4062" y="23241"/>
                  </a:cubicBezTo>
                  <a:cubicBezTo>
                    <a:pt x="3286" y="20104"/>
                    <a:pt x="4495" y="16762"/>
                    <a:pt x="6872" y="14929"/>
                  </a:cubicBezTo>
                  <a:cubicBezTo>
                    <a:pt x="8682" y="13533"/>
                    <a:pt x="10732" y="12634"/>
                    <a:pt x="11613" y="10215"/>
                  </a:cubicBezTo>
                  <a:cubicBezTo>
                    <a:pt x="12641" y="7391"/>
                    <a:pt x="11662" y="3918"/>
                    <a:pt x="10661" y="1238"/>
                  </a:cubicBezTo>
                  <a:cubicBezTo>
                    <a:pt x="11712" y="717"/>
                    <a:pt x="12953" y="431"/>
                    <a:pt x="13099" y="431"/>
                  </a:cubicBezTo>
                  <a:close/>
                  <a:moveTo>
                    <a:pt x="16162" y="28605"/>
                  </a:moveTo>
                  <a:cubicBezTo>
                    <a:pt x="16654" y="28605"/>
                    <a:pt x="17130" y="28681"/>
                    <a:pt x="17597" y="28878"/>
                  </a:cubicBezTo>
                  <a:cubicBezTo>
                    <a:pt x="15890" y="29455"/>
                    <a:pt x="14175" y="30287"/>
                    <a:pt x="12550" y="31134"/>
                  </a:cubicBezTo>
                  <a:cubicBezTo>
                    <a:pt x="12854" y="30343"/>
                    <a:pt x="13302" y="29623"/>
                    <a:pt x="13808" y="28966"/>
                  </a:cubicBezTo>
                  <a:cubicBezTo>
                    <a:pt x="14641" y="28778"/>
                    <a:pt x="15419" y="28605"/>
                    <a:pt x="16162" y="28605"/>
                  </a:cubicBezTo>
                  <a:close/>
                  <a:moveTo>
                    <a:pt x="17824" y="28986"/>
                  </a:moveTo>
                  <a:cubicBezTo>
                    <a:pt x="18192" y="29177"/>
                    <a:pt x="18553" y="29448"/>
                    <a:pt x="18911" y="29826"/>
                  </a:cubicBezTo>
                  <a:cubicBezTo>
                    <a:pt x="19070" y="29994"/>
                    <a:pt x="19218" y="30174"/>
                    <a:pt x="19356" y="30361"/>
                  </a:cubicBezTo>
                  <a:cubicBezTo>
                    <a:pt x="16965" y="31354"/>
                    <a:pt x="14526" y="32215"/>
                    <a:pt x="12142" y="33226"/>
                  </a:cubicBezTo>
                  <a:cubicBezTo>
                    <a:pt x="12149" y="32605"/>
                    <a:pt x="12254" y="31988"/>
                    <a:pt x="12455" y="31399"/>
                  </a:cubicBezTo>
                  <a:cubicBezTo>
                    <a:pt x="14242" y="30688"/>
                    <a:pt x="16090" y="29941"/>
                    <a:pt x="17789" y="29022"/>
                  </a:cubicBezTo>
                  <a:cubicBezTo>
                    <a:pt x="17804" y="29013"/>
                    <a:pt x="17817" y="29002"/>
                    <a:pt x="17824" y="28986"/>
                  </a:cubicBezTo>
                  <a:close/>
                  <a:moveTo>
                    <a:pt x="18197" y="26388"/>
                  </a:moveTo>
                  <a:cubicBezTo>
                    <a:pt x="19487" y="26388"/>
                    <a:pt x="20689" y="26796"/>
                    <a:pt x="21779" y="27978"/>
                  </a:cubicBezTo>
                  <a:cubicBezTo>
                    <a:pt x="23244" y="29567"/>
                    <a:pt x="23791" y="31702"/>
                    <a:pt x="24525" y="33746"/>
                  </a:cubicBezTo>
                  <a:cubicBezTo>
                    <a:pt x="24525" y="33746"/>
                    <a:pt x="24525" y="33746"/>
                    <a:pt x="24524" y="33746"/>
                  </a:cubicBezTo>
                  <a:cubicBezTo>
                    <a:pt x="24482" y="33746"/>
                    <a:pt x="21664" y="34534"/>
                    <a:pt x="21588" y="34534"/>
                  </a:cubicBezTo>
                  <a:cubicBezTo>
                    <a:pt x="21587" y="34534"/>
                    <a:pt x="21586" y="34534"/>
                    <a:pt x="21586" y="34534"/>
                  </a:cubicBezTo>
                  <a:cubicBezTo>
                    <a:pt x="21060" y="32546"/>
                    <a:pt x="20294" y="30386"/>
                    <a:pt x="18757" y="29091"/>
                  </a:cubicBezTo>
                  <a:cubicBezTo>
                    <a:pt x="17961" y="28420"/>
                    <a:pt x="17087" y="28145"/>
                    <a:pt x="16193" y="28145"/>
                  </a:cubicBezTo>
                  <a:cubicBezTo>
                    <a:pt x="15505" y="28145"/>
                    <a:pt x="14805" y="28308"/>
                    <a:pt x="14119" y="28579"/>
                  </a:cubicBezTo>
                  <a:cubicBezTo>
                    <a:pt x="14655" y="27932"/>
                    <a:pt x="15239" y="27336"/>
                    <a:pt x="15822" y="26740"/>
                  </a:cubicBezTo>
                  <a:cubicBezTo>
                    <a:pt x="16641" y="26531"/>
                    <a:pt x="17434" y="26388"/>
                    <a:pt x="18197" y="26388"/>
                  </a:cubicBezTo>
                  <a:close/>
                  <a:moveTo>
                    <a:pt x="19513" y="30585"/>
                  </a:moveTo>
                  <a:cubicBezTo>
                    <a:pt x="19704" y="30871"/>
                    <a:pt x="19876" y="31169"/>
                    <a:pt x="20026" y="31478"/>
                  </a:cubicBezTo>
                  <a:lnTo>
                    <a:pt x="20026" y="31478"/>
                  </a:lnTo>
                  <a:cubicBezTo>
                    <a:pt x="19403" y="31853"/>
                    <a:pt x="13381" y="33961"/>
                    <a:pt x="12248" y="34566"/>
                  </a:cubicBezTo>
                  <a:cubicBezTo>
                    <a:pt x="12187" y="34198"/>
                    <a:pt x="12152" y="33825"/>
                    <a:pt x="12143" y="33453"/>
                  </a:cubicBezTo>
                  <a:cubicBezTo>
                    <a:pt x="14618" y="32684"/>
                    <a:pt x="17046" y="31639"/>
                    <a:pt x="19451" y="30642"/>
                  </a:cubicBezTo>
                  <a:cubicBezTo>
                    <a:pt x="19477" y="30629"/>
                    <a:pt x="19499" y="30609"/>
                    <a:pt x="19513" y="30585"/>
                  </a:cubicBezTo>
                  <a:close/>
                  <a:moveTo>
                    <a:pt x="20146" y="31735"/>
                  </a:moveTo>
                  <a:cubicBezTo>
                    <a:pt x="20417" y="32323"/>
                    <a:pt x="20634" y="32940"/>
                    <a:pt x="20849" y="33564"/>
                  </a:cubicBezTo>
                  <a:cubicBezTo>
                    <a:pt x="18167" y="34619"/>
                    <a:pt x="15489" y="35755"/>
                    <a:pt x="12826" y="36875"/>
                  </a:cubicBezTo>
                  <a:cubicBezTo>
                    <a:pt x="12618" y="36176"/>
                    <a:pt x="12478" y="35651"/>
                    <a:pt x="12349" y="34941"/>
                  </a:cubicBezTo>
                  <a:cubicBezTo>
                    <a:pt x="13792" y="34330"/>
                    <a:pt x="19766" y="32038"/>
                    <a:pt x="20146" y="31735"/>
                  </a:cubicBezTo>
                  <a:close/>
                  <a:moveTo>
                    <a:pt x="13360" y="12040"/>
                  </a:moveTo>
                  <a:cubicBezTo>
                    <a:pt x="16375" y="12975"/>
                    <a:pt x="19215" y="15357"/>
                    <a:pt x="19411" y="19095"/>
                  </a:cubicBezTo>
                  <a:cubicBezTo>
                    <a:pt x="19565" y="21970"/>
                    <a:pt x="17815" y="24054"/>
                    <a:pt x="16051" y="25879"/>
                  </a:cubicBezTo>
                  <a:cubicBezTo>
                    <a:pt x="14625" y="27352"/>
                    <a:pt x="13016" y="28811"/>
                    <a:pt x="12208" y="30835"/>
                  </a:cubicBezTo>
                  <a:cubicBezTo>
                    <a:pt x="11267" y="33201"/>
                    <a:pt x="11886" y="35847"/>
                    <a:pt x="12805" y="38108"/>
                  </a:cubicBezTo>
                  <a:cubicBezTo>
                    <a:pt x="12346" y="38210"/>
                    <a:pt x="11890" y="38430"/>
                    <a:pt x="11452" y="38604"/>
                  </a:cubicBezTo>
                  <a:cubicBezTo>
                    <a:pt x="11055" y="38762"/>
                    <a:pt x="10661" y="38919"/>
                    <a:pt x="10280" y="39119"/>
                  </a:cubicBezTo>
                  <a:cubicBezTo>
                    <a:pt x="10280" y="39114"/>
                    <a:pt x="10279" y="39109"/>
                    <a:pt x="10277" y="39104"/>
                  </a:cubicBezTo>
                  <a:cubicBezTo>
                    <a:pt x="9288" y="36416"/>
                    <a:pt x="8804" y="33434"/>
                    <a:pt x="9741" y="30631"/>
                  </a:cubicBezTo>
                  <a:cubicBezTo>
                    <a:pt x="10224" y="29179"/>
                    <a:pt x="11077" y="28098"/>
                    <a:pt x="12033" y="27111"/>
                  </a:cubicBezTo>
                  <a:cubicBezTo>
                    <a:pt x="12080" y="27094"/>
                    <a:pt x="12118" y="27055"/>
                    <a:pt x="12135" y="27006"/>
                  </a:cubicBezTo>
                  <a:cubicBezTo>
                    <a:pt x="13125" y="26000"/>
                    <a:pt x="14221" y="25089"/>
                    <a:pt x="15142" y="23976"/>
                  </a:cubicBezTo>
                  <a:cubicBezTo>
                    <a:pt x="16563" y="22264"/>
                    <a:pt x="17436" y="20035"/>
                    <a:pt x="16626" y="17747"/>
                  </a:cubicBezTo>
                  <a:cubicBezTo>
                    <a:pt x="15825" y="15484"/>
                    <a:pt x="13895" y="14217"/>
                    <a:pt x="11867" y="13612"/>
                  </a:cubicBezTo>
                  <a:cubicBezTo>
                    <a:pt x="11879" y="13603"/>
                    <a:pt x="11892" y="13593"/>
                    <a:pt x="11902" y="13583"/>
                  </a:cubicBezTo>
                  <a:cubicBezTo>
                    <a:pt x="12476" y="13110"/>
                    <a:pt x="12963" y="12603"/>
                    <a:pt x="13360" y="12040"/>
                  </a:cubicBezTo>
                  <a:close/>
                  <a:moveTo>
                    <a:pt x="13404" y="0"/>
                  </a:moveTo>
                  <a:cubicBezTo>
                    <a:pt x="11387" y="117"/>
                    <a:pt x="10250" y="1078"/>
                    <a:pt x="10250" y="1104"/>
                  </a:cubicBezTo>
                  <a:cubicBezTo>
                    <a:pt x="10404" y="1514"/>
                    <a:pt x="10742" y="2631"/>
                    <a:pt x="10874" y="3058"/>
                  </a:cubicBezTo>
                  <a:cubicBezTo>
                    <a:pt x="8549" y="3936"/>
                    <a:pt x="5851" y="4933"/>
                    <a:pt x="3568" y="5909"/>
                  </a:cubicBezTo>
                  <a:cubicBezTo>
                    <a:pt x="3484" y="5157"/>
                    <a:pt x="3506" y="4227"/>
                    <a:pt x="3463" y="3499"/>
                  </a:cubicBezTo>
                  <a:cubicBezTo>
                    <a:pt x="2717" y="3731"/>
                    <a:pt x="651" y="4557"/>
                    <a:pt x="1" y="4792"/>
                  </a:cubicBezTo>
                  <a:cubicBezTo>
                    <a:pt x="35" y="6655"/>
                    <a:pt x="142" y="9445"/>
                    <a:pt x="1407" y="11278"/>
                  </a:cubicBezTo>
                  <a:cubicBezTo>
                    <a:pt x="2612" y="13030"/>
                    <a:pt x="4613" y="14329"/>
                    <a:pt x="6571" y="14723"/>
                  </a:cubicBezTo>
                  <a:cubicBezTo>
                    <a:pt x="5493" y="15593"/>
                    <a:pt x="4560" y="16598"/>
                    <a:pt x="3982" y="18181"/>
                  </a:cubicBezTo>
                  <a:cubicBezTo>
                    <a:pt x="2169" y="23155"/>
                    <a:pt x="5246" y="28644"/>
                    <a:pt x="10042" y="29081"/>
                  </a:cubicBezTo>
                  <a:cubicBezTo>
                    <a:pt x="8447" y="32132"/>
                    <a:pt x="8663" y="36262"/>
                    <a:pt x="10114" y="39508"/>
                  </a:cubicBezTo>
                  <a:cubicBezTo>
                    <a:pt x="10930" y="39181"/>
                    <a:pt x="12463" y="38555"/>
                    <a:pt x="13193" y="38282"/>
                  </a:cubicBezTo>
                  <a:cubicBezTo>
                    <a:pt x="13102" y="37963"/>
                    <a:pt x="13045" y="37590"/>
                    <a:pt x="12947" y="37271"/>
                  </a:cubicBezTo>
                  <a:cubicBezTo>
                    <a:pt x="15660" y="36468"/>
                    <a:pt x="18399" y="35162"/>
                    <a:pt x="20936" y="33828"/>
                  </a:cubicBezTo>
                  <a:cubicBezTo>
                    <a:pt x="21030" y="34101"/>
                    <a:pt x="21375" y="34869"/>
                    <a:pt x="21375" y="35208"/>
                  </a:cubicBezTo>
                  <a:cubicBezTo>
                    <a:pt x="22614" y="34902"/>
                    <a:pt x="24134" y="34439"/>
                    <a:pt x="24960" y="34068"/>
                  </a:cubicBezTo>
                  <a:cubicBezTo>
                    <a:pt x="24365" y="31675"/>
                    <a:pt x="23357" y="28745"/>
                    <a:pt x="21552" y="27169"/>
                  </a:cubicBezTo>
                  <a:cubicBezTo>
                    <a:pt x="20562" y="26306"/>
                    <a:pt x="19415" y="25930"/>
                    <a:pt x="18243" y="25930"/>
                  </a:cubicBezTo>
                  <a:cubicBezTo>
                    <a:pt x="17593" y="25930"/>
                    <a:pt x="16935" y="26046"/>
                    <a:pt x="16293" y="26259"/>
                  </a:cubicBezTo>
                  <a:cubicBezTo>
                    <a:pt x="17124" y="25405"/>
                    <a:pt x="17930" y="24531"/>
                    <a:pt x="18587" y="23504"/>
                  </a:cubicBezTo>
                  <a:cubicBezTo>
                    <a:pt x="19894" y="21461"/>
                    <a:pt x="20192" y="18966"/>
                    <a:pt x="19279" y="16645"/>
                  </a:cubicBezTo>
                  <a:cubicBezTo>
                    <a:pt x="18246" y="14029"/>
                    <a:pt x="15992" y="12381"/>
                    <a:pt x="13539" y="11776"/>
                  </a:cubicBezTo>
                  <a:cubicBezTo>
                    <a:pt x="14115" y="10877"/>
                    <a:pt x="14473" y="9844"/>
                    <a:pt x="14608" y="8604"/>
                  </a:cubicBezTo>
                  <a:cubicBezTo>
                    <a:pt x="14908" y="5788"/>
                    <a:pt x="14360" y="2615"/>
                    <a:pt x="1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754213" y="4563975"/>
              <a:ext cx="260125" cy="203625"/>
            </a:xfrm>
            <a:custGeom>
              <a:avLst/>
              <a:gdLst/>
              <a:ahLst/>
              <a:cxnLst/>
              <a:rect l="l" t="t" r="r" b="b"/>
              <a:pathLst>
                <a:path w="10405" h="8145" extrusionOk="0">
                  <a:moveTo>
                    <a:pt x="4075" y="1"/>
                  </a:moveTo>
                  <a:cubicBezTo>
                    <a:pt x="3313" y="1"/>
                    <a:pt x="2521" y="143"/>
                    <a:pt x="1704" y="352"/>
                  </a:cubicBezTo>
                  <a:cubicBezTo>
                    <a:pt x="1119" y="948"/>
                    <a:pt x="535" y="1546"/>
                    <a:pt x="0" y="2191"/>
                  </a:cubicBezTo>
                  <a:cubicBezTo>
                    <a:pt x="204" y="2111"/>
                    <a:pt x="410" y="2040"/>
                    <a:pt x="616" y="1980"/>
                  </a:cubicBezTo>
                  <a:cubicBezTo>
                    <a:pt x="1394" y="1136"/>
                    <a:pt x="2288" y="385"/>
                    <a:pt x="3396" y="385"/>
                  </a:cubicBezTo>
                  <a:cubicBezTo>
                    <a:pt x="3502" y="385"/>
                    <a:pt x="3610" y="391"/>
                    <a:pt x="3720" y="406"/>
                  </a:cubicBezTo>
                  <a:cubicBezTo>
                    <a:pt x="4686" y="532"/>
                    <a:pt x="5564" y="1087"/>
                    <a:pt x="6327" y="1727"/>
                  </a:cubicBezTo>
                  <a:cubicBezTo>
                    <a:pt x="7166" y="2428"/>
                    <a:pt x="7932" y="3278"/>
                    <a:pt x="8481" y="4279"/>
                  </a:cubicBezTo>
                  <a:cubicBezTo>
                    <a:pt x="8885" y="5015"/>
                    <a:pt x="9387" y="6250"/>
                    <a:pt x="8930" y="7085"/>
                  </a:cubicBezTo>
                  <a:cubicBezTo>
                    <a:pt x="8623" y="7646"/>
                    <a:pt x="8045" y="7900"/>
                    <a:pt x="7479" y="8145"/>
                  </a:cubicBezTo>
                  <a:cubicBezTo>
                    <a:pt x="7677" y="8110"/>
                    <a:pt x="10364" y="7358"/>
                    <a:pt x="10404" y="7358"/>
                  </a:cubicBezTo>
                  <a:cubicBezTo>
                    <a:pt x="10405" y="7358"/>
                    <a:pt x="10405" y="7358"/>
                    <a:pt x="10405" y="7358"/>
                  </a:cubicBezTo>
                  <a:cubicBezTo>
                    <a:pt x="9671" y="5314"/>
                    <a:pt x="9124" y="3180"/>
                    <a:pt x="7660" y="1592"/>
                  </a:cubicBezTo>
                  <a:cubicBezTo>
                    <a:pt x="6569" y="409"/>
                    <a:pt x="5366" y="1"/>
                    <a:pt x="4075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39963" y="4003400"/>
              <a:ext cx="211475" cy="262775"/>
            </a:xfrm>
            <a:custGeom>
              <a:avLst/>
              <a:gdLst/>
              <a:ahLst/>
              <a:cxnLst/>
              <a:rect l="l" t="t" r="r" b="b"/>
              <a:pathLst>
                <a:path w="8459" h="10511" extrusionOk="0">
                  <a:moveTo>
                    <a:pt x="1647" y="0"/>
                  </a:moveTo>
                  <a:cubicBezTo>
                    <a:pt x="1101" y="201"/>
                    <a:pt x="551" y="411"/>
                    <a:pt x="1" y="608"/>
                  </a:cubicBezTo>
                  <a:cubicBezTo>
                    <a:pt x="4" y="755"/>
                    <a:pt x="11" y="902"/>
                    <a:pt x="22" y="1047"/>
                  </a:cubicBezTo>
                  <a:cubicBezTo>
                    <a:pt x="162" y="2838"/>
                    <a:pt x="836" y="4698"/>
                    <a:pt x="1936" y="6030"/>
                  </a:cubicBezTo>
                  <a:cubicBezTo>
                    <a:pt x="3004" y="7324"/>
                    <a:pt x="4460" y="8045"/>
                    <a:pt x="5912" y="8658"/>
                  </a:cubicBezTo>
                  <a:cubicBezTo>
                    <a:pt x="6095" y="8734"/>
                    <a:pt x="6134" y="8938"/>
                    <a:pt x="6019" y="9103"/>
                  </a:cubicBezTo>
                  <a:cubicBezTo>
                    <a:pt x="5684" y="9584"/>
                    <a:pt x="5261" y="9937"/>
                    <a:pt x="4817" y="10261"/>
                  </a:cubicBezTo>
                  <a:cubicBezTo>
                    <a:pt x="4964" y="10323"/>
                    <a:pt x="5110" y="10384"/>
                    <a:pt x="5258" y="10448"/>
                  </a:cubicBezTo>
                  <a:cubicBezTo>
                    <a:pt x="5289" y="10461"/>
                    <a:pt x="5316" y="10484"/>
                    <a:pt x="5335" y="10511"/>
                  </a:cubicBezTo>
                  <a:cubicBezTo>
                    <a:pt x="6068" y="9947"/>
                    <a:pt x="6857" y="9423"/>
                    <a:pt x="7642" y="8807"/>
                  </a:cubicBezTo>
                  <a:cubicBezTo>
                    <a:pt x="7935" y="8576"/>
                    <a:pt x="8208" y="8320"/>
                    <a:pt x="8459" y="8042"/>
                  </a:cubicBezTo>
                  <a:lnTo>
                    <a:pt x="8459" y="8042"/>
                  </a:lnTo>
                  <a:cubicBezTo>
                    <a:pt x="8137" y="8067"/>
                    <a:pt x="7808" y="8082"/>
                    <a:pt x="7478" y="8082"/>
                  </a:cubicBezTo>
                  <a:cubicBezTo>
                    <a:pt x="5836" y="8082"/>
                    <a:pt x="4155" y="7706"/>
                    <a:pt x="3063" y="6225"/>
                  </a:cubicBezTo>
                  <a:cubicBezTo>
                    <a:pt x="1686" y="4361"/>
                    <a:pt x="1489" y="1410"/>
                    <a:pt x="1647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39713" y="3915000"/>
              <a:ext cx="233700" cy="708475"/>
            </a:xfrm>
            <a:custGeom>
              <a:avLst/>
              <a:gdLst/>
              <a:ahLst/>
              <a:cxnLst/>
              <a:rect l="l" t="t" r="r" b="b"/>
              <a:pathLst>
                <a:path w="9348" h="28339" extrusionOk="0">
                  <a:moveTo>
                    <a:pt x="7558" y="1"/>
                  </a:moveTo>
                  <a:cubicBezTo>
                    <a:pt x="7507" y="1"/>
                    <a:pt x="7319" y="37"/>
                    <a:pt x="7055" y="104"/>
                  </a:cubicBezTo>
                  <a:cubicBezTo>
                    <a:pt x="7657" y="1841"/>
                    <a:pt x="8175" y="3605"/>
                    <a:pt x="8202" y="5493"/>
                  </a:cubicBezTo>
                  <a:cubicBezTo>
                    <a:pt x="8235" y="7767"/>
                    <a:pt x="7723" y="10295"/>
                    <a:pt x="6233" y="11948"/>
                  </a:cubicBezTo>
                  <a:cubicBezTo>
                    <a:pt x="5448" y="12819"/>
                    <a:pt x="4470" y="13466"/>
                    <a:pt x="3564" y="14169"/>
                  </a:cubicBezTo>
                  <a:cubicBezTo>
                    <a:pt x="2621" y="14901"/>
                    <a:pt x="1616" y="15735"/>
                    <a:pt x="1057" y="16879"/>
                  </a:cubicBezTo>
                  <a:cubicBezTo>
                    <a:pt x="0" y="19040"/>
                    <a:pt x="690" y="21597"/>
                    <a:pt x="1782" y="23558"/>
                  </a:cubicBezTo>
                  <a:cubicBezTo>
                    <a:pt x="2341" y="24566"/>
                    <a:pt x="3034" y="25491"/>
                    <a:pt x="3843" y="26310"/>
                  </a:cubicBezTo>
                  <a:cubicBezTo>
                    <a:pt x="3994" y="26461"/>
                    <a:pt x="4313" y="26657"/>
                    <a:pt x="4377" y="26875"/>
                  </a:cubicBezTo>
                  <a:cubicBezTo>
                    <a:pt x="4444" y="27118"/>
                    <a:pt x="4239" y="27328"/>
                    <a:pt x="4129" y="27511"/>
                  </a:cubicBezTo>
                  <a:cubicBezTo>
                    <a:pt x="4004" y="27725"/>
                    <a:pt x="3882" y="27940"/>
                    <a:pt x="3757" y="28155"/>
                  </a:cubicBezTo>
                  <a:cubicBezTo>
                    <a:pt x="4040" y="28228"/>
                    <a:pt x="4328" y="28283"/>
                    <a:pt x="4617" y="28317"/>
                  </a:cubicBezTo>
                  <a:cubicBezTo>
                    <a:pt x="4637" y="28320"/>
                    <a:pt x="4655" y="28327"/>
                    <a:pt x="4673" y="28339"/>
                  </a:cubicBezTo>
                  <a:cubicBezTo>
                    <a:pt x="5005" y="27755"/>
                    <a:pt x="5402" y="27210"/>
                    <a:pt x="5854" y="26714"/>
                  </a:cubicBezTo>
                  <a:cubicBezTo>
                    <a:pt x="5892" y="26672"/>
                    <a:pt x="5931" y="26631"/>
                    <a:pt x="5971" y="26590"/>
                  </a:cubicBezTo>
                  <a:cubicBezTo>
                    <a:pt x="4007" y="26044"/>
                    <a:pt x="2293" y="23977"/>
                    <a:pt x="1507" y="22007"/>
                  </a:cubicBezTo>
                  <a:cubicBezTo>
                    <a:pt x="892" y="20466"/>
                    <a:pt x="801" y="17917"/>
                    <a:pt x="2493" y="15999"/>
                  </a:cubicBezTo>
                  <a:cubicBezTo>
                    <a:pt x="4341" y="13900"/>
                    <a:pt x="7305" y="12783"/>
                    <a:pt x="8291" y="9906"/>
                  </a:cubicBezTo>
                  <a:cubicBezTo>
                    <a:pt x="9348" y="6834"/>
                    <a:pt x="8651" y="2947"/>
                    <a:pt x="7572" y="4"/>
                  </a:cubicBezTo>
                  <a:cubicBezTo>
                    <a:pt x="7572" y="2"/>
                    <a:pt x="7567" y="1"/>
                    <a:pt x="7558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50438" y="4205275"/>
              <a:ext cx="239900" cy="676975"/>
            </a:xfrm>
            <a:custGeom>
              <a:avLst/>
              <a:gdLst/>
              <a:ahLst/>
              <a:cxnLst/>
              <a:rect l="l" t="t" r="r" b="b"/>
              <a:pathLst>
                <a:path w="9596" h="27079" extrusionOk="0">
                  <a:moveTo>
                    <a:pt x="3391" y="0"/>
                  </a:moveTo>
                  <a:cubicBezTo>
                    <a:pt x="3343" y="69"/>
                    <a:pt x="3290" y="133"/>
                    <a:pt x="3240" y="199"/>
                  </a:cubicBezTo>
                  <a:cubicBezTo>
                    <a:pt x="4928" y="1119"/>
                    <a:pt x="6649" y="2455"/>
                    <a:pt x="7474" y="4384"/>
                  </a:cubicBezTo>
                  <a:cubicBezTo>
                    <a:pt x="8226" y="6141"/>
                    <a:pt x="8147" y="8034"/>
                    <a:pt x="7465" y="9801"/>
                  </a:cubicBezTo>
                  <a:cubicBezTo>
                    <a:pt x="6788" y="11553"/>
                    <a:pt x="5665" y="13059"/>
                    <a:pt x="4528" y="14468"/>
                  </a:cubicBezTo>
                  <a:cubicBezTo>
                    <a:pt x="3939" y="15199"/>
                    <a:pt x="3309" y="15900"/>
                    <a:pt x="2788" y="16697"/>
                  </a:cubicBezTo>
                  <a:cubicBezTo>
                    <a:pt x="2254" y="17523"/>
                    <a:pt x="1812" y="18424"/>
                    <a:pt x="1520" y="19387"/>
                  </a:cubicBezTo>
                  <a:cubicBezTo>
                    <a:pt x="921" y="21358"/>
                    <a:pt x="997" y="23441"/>
                    <a:pt x="1589" y="25401"/>
                  </a:cubicBezTo>
                  <a:cubicBezTo>
                    <a:pt x="1634" y="25549"/>
                    <a:pt x="1538" y="25678"/>
                    <a:pt x="1421" y="25729"/>
                  </a:cubicBezTo>
                  <a:cubicBezTo>
                    <a:pt x="961" y="25927"/>
                    <a:pt x="484" y="26062"/>
                    <a:pt x="1" y="26157"/>
                  </a:cubicBezTo>
                  <a:cubicBezTo>
                    <a:pt x="97" y="26462"/>
                    <a:pt x="199" y="26764"/>
                    <a:pt x="308" y="27063"/>
                  </a:cubicBezTo>
                  <a:cubicBezTo>
                    <a:pt x="311" y="27067"/>
                    <a:pt x="311" y="27073"/>
                    <a:pt x="311" y="27079"/>
                  </a:cubicBezTo>
                  <a:cubicBezTo>
                    <a:pt x="692" y="26877"/>
                    <a:pt x="1086" y="26721"/>
                    <a:pt x="1483" y="26564"/>
                  </a:cubicBezTo>
                  <a:cubicBezTo>
                    <a:pt x="1921" y="26389"/>
                    <a:pt x="2377" y="26170"/>
                    <a:pt x="2836" y="26067"/>
                  </a:cubicBezTo>
                  <a:cubicBezTo>
                    <a:pt x="1917" y="23807"/>
                    <a:pt x="1298" y="21161"/>
                    <a:pt x="2241" y="18794"/>
                  </a:cubicBezTo>
                  <a:cubicBezTo>
                    <a:pt x="3047" y="16771"/>
                    <a:pt x="4656" y="15310"/>
                    <a:pt x="6081" y="13838"/>
                  </a:cubicBezTo>
                  <a:cubicBezTo>
                    <a:pt x="7846" y="12014"/>
                    <a:pt x="9596" y="9930"/>
                    <a:pt x="9442" y="7055"/>
                  </a:cubicBezTo>
                  <a:cubicBezTo>
                    <a:pt x="9248" y="3317"/>
                    <a:pt x="6407" y="935"/>
                    <a:pt x="3391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0" name="Google Shape;340;p8"/>
          <p:cNvSpPr/>
          <p:nvPr/>
        </p:nvSpPr>
        <p:spPr>
          <a:xfrm rot="-2302207" flipH="1">
            <a:off x="-244772" y="1433551"/>
            <a:ext cx="639989" cy="668421"/>
          </a:xfrm>
          <a:custGeom>
            <a:avLst/>
            <a:gdLst/>
            <a:ahLst/>
            <a:cxnLst/>
            <a:rect l="l" t="t" r="r" b="b"/>
            <a:pathLst>
              <a:path w="13836" h="14429" extrusionOk="0">
                <a:moveTo>
                  <a:pt x="774" y="481"/>
                </a:moveTo>
                <a:lnTo>
                  <a:pt x="774" y="481"/>
                </a:lnTo>
                <a:cubicBezTo>
                  <a:pt x="5027" y="1250"/>
                  <a:pt x="13093" y="3917"/>
                  <a:pt x="13093" y="3977"/>
                </a:cubicBezTo>
                <a:cubicBezTo>
                  <a:pt x="11955" y="4387"/>
                  <a:pt x="10841" y="4874"/>
                  <a:pt x="9701" y="5284"/>
                </a:cubicBezTo>
                <a:cubicBezTo>
                  <a:pt x="8701" y="5643"/>
                  <a:pt x="7646" y="5901"/>
                  <a:pt x="6680" y="6359"/>
                </a:cubicBezTo>
                <a:cubicBezTo>
                  <a:pt x="5595" y="5271"/>
                  <a:pt x="4508" y="4183"/>
                  <a:pt x="3421" y="3094"/>
                </a:cubicBezTo>
                <a:cubicBezTo>
                  <a:pt x="2552" y="2227"/>
                  <a:pt x="1707" y="1279"/>
                  <a:pt x="774" y="481"/>
                </a:cubicBezTo>
                <a:close/>
                <a:moveTo>
                  <a:pt x="13078" y="4342"/>
                </a:moveTo>
                <a:lnTo>
                  <a:pt x="13078" y="4342"/>
                </a:lnTo>
                <a:cubicBezTo>
                  <a:pt x="11772" y="5986"/>
                  <a:pt x="10468" y="7627"/>
                  <a:pt x="9164" y="9271"/>
                </a:cubicBezTo>
                <a:cubicBezTo>
                  <a:pt x="8509" y="10094"/>
                  <a:pt x="7855" y="10920"/>
                  <a:pt x="7200" y="11745"/>
                </a:cubicBezTo>
                <a:cubicBezTo>
                  <a:pt x="6687" y="12396"/>
                  <a:pt x="6114" y="13031"/>
                  <a:pt x="5643" y="13732"/>
                </a:cubicBezTo>
                <a:cubicBezTo>
                  <a:pt x="6057" y="11405"/>
                  <a:pt x="6808" y="6650"/>
                  <a:pt x="6789" y="6627"/>
                </a:cubicBezTo>
                <a:cubicBezTo>
                  <a:pt x="6798" y="6604"/>
                  <a:pt x="8937" y="5955"/>
                  <a:pt x="9964" y="5586"/>
                </a:cubicBezTo>
                <a:cubicBezTo>
                  <a:pt x="11009" y="5208"/>
                  <a:pt x="12067" y="4827"/>
                  <a:pt x="13078" y="4342"/>
                </a:cubicBezTo>
                <a:close/>
                <a:moveTo>
                  <a:pt x="533" y="665"/>
                </a:moveTo>
                <a:lnTo>
                  <a:pt x="533" y="665"/>
                </a:lnTo>
                <a:cubicBezTo>
                  <a:pt x="1388" y="1680"/>
                  <a:pt x="2396" y="2575"/>
                  <a:pt x="3319" y="3500"/>
                </a:cubicBezTo>
                <a:cubicBezTo>
                  <a:pt x="4383" y="4565"/>
                  <a:pt x="5446" y="5630"/>
                  <a:pt x="6510" y="6697"/>
                </a:cubicBezTo>
                <a:cubicBezTo>
                  <a:pt x="6522" y="6707"/>
                  <a:pt x="6535" y="6716"/>
                  <a:pt x="6549" y="6722"/>
                </a:cubicBezTo>
                <a:lnTo>
                  <a:pt x="6548" y="6722"/>
                </a:lnTo>
                <a:cubicBezTo>
                  <a:pt x="6016" y="9026"/>
                  <a:pt x="5687" y="11410"/>
                  <a:pt x="5290" y="13750"/>
                </a:cubicBezTo>
                <a:cubicBezTo>
                  <a:pt x="4463" y="11587"/>
                  <a:pt x="3533" y="9473"/>
                  <a:pt x="2735" y="7292"/>
                </a:cubicBezTo>
                <a:cubicBezTo>
                  <a:pt x="1941" y="5106"/>
                  <a:pt x="1207" y="2896"/>
                  <a:pt x="533" y="665"/>
                </a:cubicBezTo>
                <a:close/>
                <a:moveTo>
                  <a:pt x="219" y="1"/>
                </a:moveTo>
                <a:cubicBezTo>
                  <a:pt x="110" y="1"/>
                  <a:pt x="0" y="97"/>
                  <a:pt x="41" y="235"/>
                </a:cubicBezTo>
                <a:cubicBezTo>
                  <a:pt x="1463" y="5005"/>
                  <a:pt x="3037" y="9981"/>
                  <a:pt x="5271" y="14368"/>
                </a:cubicBezTo>
                <a:cubicBezTo>
                  <a:pt x="5275" y="14376"/>
                  <a:pt x="5280" y="14383"/>
                  <a:pt x="5287" y="14387"/>
                </a:cubicBezTo>
                <a:cubicBezTo>
                  <a:pt x="5288" y="14391"/>
                  <a:pt x="5291" y="14396"/>
                  <a:pt x="5294" y="14399"/>
                </a:cubicBezTo>
                <a:lnTo>
                  <a:pt x="5304" y="14409"/>
                </a:lnTo>
                <a:cubicBezTo>
                  <a:pt x="5313" y="14416"/>
                  <a:pt x="5323" y="14422"/>
                  <a:pt x="5334" y="14423"/>
                </a:cubicBezTo>
                <a:cubicBezTo>
                  <a:pt x="5346" y="14427"/>
                  <a:pt x="5358" y="14428"/>
                  <a:pt x="5370" y="14428"/>
                </a:cubicBezTo>
                <a:cubicBezTo>
                  <a:pt x="5416" y="14428"/>
                  <a:pt x="5460" y="14403"/>
                  <a:pt x="5482" y="14360"/>
                </a:cubicBezTo>
                <a:cubicBezTo>
                  <a:pt x="5507" y="14341"/>
                  <a:pt x="5526" y="14314"/>
                  <a:pt x="5536" y="14284"/>
                </a:cubicBezTo>
                <a:cubicBezTo>
                  <a:pt x="6240" y="13625"/>
                  <a:pt x="6827" y="12768"/>
                  <a:pt x="7436" y="12004"/>
                </a:cubicBezTo>
                <a:cubicBezTo>
                  <a:pt x="8132" y="11131"/>
                  <a:pt x="8828" y="10257"/>
                  <a:pt x="9524" y="9380"/>
                </a:cubicBezTo>
                <a:cubicBezTo>
                  <a:pt x="10875" y="7681"/>
                  <a:pt x="12165" y="5916"/>
                  <a:pt x="13576" y="4282"/>
                </a:cubicBezTo>
                <a:cubicBezTo>
                  <a:pt x="13835" y="3981"/>
                  <a:pt x="13664" y="3743"/>
                  <a:pt x="13518" y="3685"/>
                </a:cubicBezTo>
                <a:cubicBezTo>
                  <a:pt x="9205" y="2008"/>
                  <a:pt x="4768" y="774"/>
                  <a:pt x="251" y="3"/>
                </a:cubicBezTo>
                <a:cubicBezTo>
                  <a:pt x="240" y="1"/>
                  <a:pt x="229" y="1"/>
                  <a:pt x="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8"/>
          <p:cNvSpPr/>
          <p:nvPr/>
        </p:nvSpPr>
        <p:spPr>
          <a:xfrm>
            <a:off x="8601875" y="4462712"/>
            <a:ext cx="457206" cy="537202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8"/>
          <p:cNvGrpSpPr/>
          <p:nvPr/>
        </p:nvGrpSpPr>
        <p:grpSpPr>
          <a:xfrm>
            <a:off x="-221168" y="-258616"/>
            <a:ext cx="1211064" cy="1322180"/>
            <a:chOff x="1352725" y="2721900"/>
            <a:chExt cx="770250" cy="840600"/>
          </a:xfrm>
        </p:grpSpPr>
        <p:sp>
          <p:nvSpPr>
            <p:cNvPr id="343" name="Google Shape;343;p8"/>
            <p:cNvSpPr/>
            <p:nvPr/>
          </p:nvSpPr>
          <p:spPr>
            <a:xfrm>
              <a:off x="1462775" y="2841900"/>
              <a:ext cx="586550" cy="591100"/>
            </a:xfrm>
            <a:custGeom>
              <a:avLst/>
              <a:gdLst/>
              <a:ahLst/>
              <a:cxnLst/>
              <a:rect l="l" t="t" r="r" b="b"/>
              <a:pathLst>
                <a:path w="23462" h="23644" extrusionOk="0">
                  <a:moveTo>
                    <a:pt x="2012" y="431"/>
                  </a:moveTo>
                  <a:cubicBezTo>
                    <a:pt x="3350" y="431"/>
                    <a:pt x="5237" y="1998"/>
                    <a:pt x="6046" y="2677"/>
                  </a:cubicBezTo>
                  <a:cubicBezTo>
                    <a:pt x="7734" y="4093"/>
                    <a:pt x="9380" y="5565"/>
                    <a:pt x="10983" y="7095"/>
                  </a:cubicBezTo>
                  <a:cubicBezTo>
                    <a:pt x="13823" y="9809"/>
                    <a:pt x="16757" y="12659"/>
                    <a:pt x="19122" y="15898"/>
                  </a:cubicBezTo>
                  <a:cubicBezTo>
                    <a:pt x="20054" y="17173"/>
                    <a:pt x="23462" y="23191"/>
                    <a:pt x="20022" y="23191"/>
                  </a:cubicBezTo>
                  <a:cubicBezTo>
                    <a:pt x="19975" y="23191"/>
                    <a:pt x="19926" y="23190"/>
                    <a:pt x="19877" y="23188"/>
                  </a:cubicBezTo>
                  <a:lnTo>
                    <a:pt x="19875" y="23188"/>
                  </a:lnTo>
                  <a:cubicBezTo>
                    <a:pt x="18653" y="23132"/>
                    <a:pt x="14825" y="20616"/>
                    <a:pt x="14109" y="20111"/>
                  </a:cubicBezTo>
                  <a:cubicBezTo>
                    <a:pt x="10457" y="17458"/>
                    <a:pt x="8659" y="15364"/>
                    <a:pt x="6335" y="12421"/>
                  </a:cubicBezTo>
                  <a:cubicBezTo>
                    <a:pt x="5083" y="10831"/>
                    <a:pt x="3939" y="9161"/>
                    <a:pt x="2909" y="7420"/>
                  </a:cubicBezTo>
                  <a:cubicBezTo>
                    <a:pt x="2097" y="6044"/>
                    <a:pt x="288" y="3604"/>
                    <a:pt x="632" y="1846"/>
                  </a:cubicBezTo>
                  <a:cubicBezTo>
                    <a:pt x="833" y="807"/>
                    <a:pt x="1357" y="431"/>
                    <a:pt x="2012" y="431"/>
                  </a:cubicBezTo>
                  <a:close/>
                  <a:moveTo>
                    <a:pt x="2152" y="1"/>
                  </a:moveTo>
                  <a:cubicBezTo>
                    <a:pt x="786" y="1"/>
                    <a:pt x="0" y="1181"/>
                    <a:pt x="245" y="2701"/>
                  </a:cubicBezTo>
                  <a:cubicBezTo>
                    <a:pt x="602" y="4913"/>
                    <a:pt x="2203" y="7049"/>
                    <a:pt x="3300" y="8879"/>
                  </a:cubicBezTo>
                  <a:cubicBezTo>
                    <a:pt x="8710" y="17895"/>
                    <a:pt x="15334" y="21505"/>
                    <a:pt x="16474" y="22169"/>
                  </a:cubicBezTo>
                  <a:cubicBezTo>
                    <a:pt x="17414" y="22715"/>
                    <a:pt x="18446" y="23408"/>
                    <a:pt x="19509" y="23601"/>
                  </a:cubicBezTo>
                  <a:cubicBezTo>
                    <a:pt x="19668" y="23629"/>
                    <a:pt x="19821" y="23643"/>
                    <a:pt x="19968" y="23643"/>
                  </a:cubicBezTo>
                  <a:cubicBezTo>
                    <a:pt x="21286" y="23643"/>
                    <a:pt x="22099" y="22533"/>
                    <a:pt x="21907" y="20980"/>
                  </a:cubicBezTo>
                  <a:cubicBezTo>
                    <a:pt x="21616" y="18619"/>
                    <a:pt x="20180" y="16497"/>
                    <a:pt x="18796" y="14769"/>
                  </a:cubicBezTo>
                  <a:cubicBezTo>
                    <a:pt x="17155" y="12718"/>
                    <a:pt x="15335" y="10818"/>
                    <a:pt x="13508" y="8967"/>
                  </a:cubicBezTo>
                  <a:cubicBezTo>
                    <a:pt x="11514" y="6945"/>
                    <a:pt x="9448" y="5015"/>
                    <a:pt x="7313" y="3177"/>
                  </a:cubicBezTo>
                  <a:cubicBezTo>
                    <a:pt x="5908" y="1967"/>
                    <a:pt x="4235" y="170"/>
                    <a:pt x="2364" y="10"/>
                  </a:cubicBezTo>
                  <a:cubicBezTo>
                    <a:pt x="2292" y="4"/>
                    <a:pt x="2222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591750" y="2746050"/>
              <a:ext cx="285000" cy="782475"/>
            </a:xfrm>
            <a:custGeom>
              <a:avLst/>
              <a:gdLst/>
              <a:ahLst/>
              <a:cxnLst/>
              <a:rect l="l" t="t" r="r" b="b"/>
              <a:pathLst>
                <a:path w="11400" h="31299" extrusionOk="0">
                  <a:moveTo>
                    <a:pt x="8945" y="453"/>
                  </a:moveTo>
                  <a:cubicBezTo>
                    <a:pt x="10927" y="453"/>
                    <a:pt x="10539" y="4662"/>
                    <a:pt x="10393" y="6173"/>
                  </a:cubicBezTo>
                  <a:cubicBezTo>
                    <a:pt x="10167" y="8508"/>
                    <a:pt x="9876" y="10830"/>
                    <a:pt x="9520" y="13143"/>
                  </a:cubicBezTo>
                  <a:cubicBezTo>
                    <a:pt x="8884" y="17239"/>
                    <a:pt x="8191" y="21496"/>
                    <a:pt x="6905" y="25412"/>
                  </a:cubicBezTo>
                  <a:cubicBezTo>
                    <a:pt x="6500" y="26646"/>
                    <a:pt x="4565" y="30948"/>
                    <a:pt x="2901" y="30948"/>
                  </a:cubicBezTo>
                  <a:cubicBezTo>
                    <a:pt x="2456" y="30948"/>
                    <a:pt x="2030" y="30640"/>
                    <a:pt x="1658" y="29883"/>
                  </a:cubicBezTo>
                  <a:cubicBezTo>
                    <a:pt x="1071" y="28690"/>
                    <a:pt x="1045" y="23756"/>
                    <a:pt x="1067" y="22814"/>
                  </a:cubicBezTo>
                  <a:cubicBezTo>
                    <a:pt x="1240" y="17975"/>
                    <a:pt x="1931" y="15187"/>
                    <a:pt x="3009" y="11464"/>
                  </a:cubicBezTo>
                  <a:cubicBezTo>
                    <a:pt x="3586" y="9477"/>
                    <a:pt x="4289" y="7529"/>
                    <a:pt x="5113" y="5631"/>
                  </a:cubicBezTo>
                  <a:cubicBezTo>
                    <a:pt x="5757" y="4150"/>
                    <a:pt x="6713" y="1174"/>
                    <a:pt x="8248" y="596"/>
                  </a:cubicBezTo>
                  <a:cubicBezTo>
                    <a:pt x="8508" y="498"/>
                    <a:pt x="8739" y="453"/>
                    <a:pt x="8945" y="453"/>
                  </a:cubicBezTo>
                  <a:close/>
                  <a:moveTo>
                    <a:pt x="8851" y="0"/>
                  </a:moveTo>
                  <a:cubicBezTo>
                    <a:pt x="8361" y="0"/>
                    <a:pt x="7849" y="224"/>
                    <a:pt x="7388" y="670"/>
                  </a:cubicBezTo>
                  <a:cubicBezTo>
                    <a:pt x="5862" y="2146"/>
                    <a:pt x="5035" y="4769"/>
                    <a:pt x="4185" y="6755"/>
                  </a:cubicBezTo>
                  <a:cubicBezTo>
                    <a:pt x="0" y="16539"/>
                    <a:pt x="621" y="24696"/>
                    <a:pt x="695" y="26122"/>
                  </a:cubicBezTo>
                  <a:cubicBezTo>
                    <a:pt x="756" y="27297"/>
                    <a:pt x="752" y="28635"/>
                    <a:pt x="1150" y="29746"/>
                  </a:cubicBezTo>
                  <a:cubicBezTo>
                    <a:pt x="1517" y="30767"/>
                    <a:pt x="2207" y="31298"/>
                    <a:pt x="2970" y="31298"/>
                  </a:cubicBezTo>
                  <a:cubicBezTo>
                    <a:pt x="3442" y="31298"/>
                    <a:pt x="3943" y="31094"/>
                    <a:pt x="4411" y="30677"/>
                  </a:cubicBezTo>
                  <a:cubicBezTo>
                    <a:pt x="6086" y="29186"/>
                    <a:pt x="6986" y="26727"/>
                    <a:pt x="7610" y="24522"/>
                  </a:cubicBezTo>
                  <a:cubicBezTo>
                    <a:pt x="8350" y="21905"/>
                    <a:pt x="8882" y="19197"/>
                    <a:pt x="9372" y="16507"/>
                  </a:cubicBezTo>
                  <a:cubicBezTo>
                    <a:pt x="9909" y="13570"/>
                    <a:pt x="10337" y="10613"/>
                    <a:pt x="10659" y="7637"/>
                  </a:cubicBezTo>
                  <a:cubicBezTo>
                    <a:pt x="10872" y="5677"/>
                    <a:pt x="11400" y="3161"/>
                    <a:pt x="10558" y="1301"/>
                  </a:cubicBezTo>
                  <a:cubicBezTo>
                    <a:pt x="10169" y="433"/>
                    <a:pt x="9532" y="0"/>
                    <a:pt x="8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352725" y="2999025"/>
              <a:ext cx="770250" cy="275825"/>
            </a:xfrm>
            <a:custGeom>
              <a:avLst/>
              <a:gdLst/>
              <a:ahLst/>
              <a:cxnLst/>
              <a:rect l="l" t="t" r="r" b="b"/>
              <a:pathLst>
                <a:path w="30810" h="11033" extrusionOk="0">
                  <a:moveTo>
                    <a:pt x="22140" y="633"/>
                  </a:moveTo>
                  <a:cubicBezTo>
                    <a:pt x="22562" y="633"/>
                    <a:pt x="22983" y="640"/>
                    <a:pt x="23405" y="655"/>
                  </a:cubicBezTo>
                  <a:cubicBezTo>
                    <a:pt x="24887" y="706"/>
                    <a:pt x="27726" y="466"/>
                    <a:pt x="28826" y="1788"/>
                  </a:cubicBezTo>
                  <a:cubicBezTo>
                    <a:pt x="30810" y="4161"/>
                    <a:pt x="26543" y="5712"/>
                    <a:pt x="25104" y="6227"/>
                  </a:cubicBezTo>
                  <a:cubicBezTo>
                    <a:pt x="23090" y="6947"/>
                    <a:pt x="21058" y="7596"/>
                    <a:pt x="19008" y="8174"/>
                  </a:cubicBezTo>
                  <a:cubicBezTo>
                    <a:pt x="15375" y="9194"/>
                    <a:pt x="11587" y="10222"/>
                    <a:pt x="7839" y="10510"/>
                  </a:cubicBezTo>
                  <a:cubicBezTo>
                    <a:pt x="7695" y="10521"/>
                    <a:pt x="7504" y="10528"/>
                    <a:pt x="7278" y="10528"/>
                  </a:cubicBezTo>
                  <a:cubicBezTo>
                    <a:pt x="5161" y="10528"/>
                    <a:pt x="1" y="9940"/>
                    <a:pt x="2024" y="7009"/>
                  </a:cubicBezTo>
                  <a:cubicBezTo>
                    <a:pt x="2768" y="5931"/>
                    <a:pt x="6823" y="3899"/>
                    <a:pt x="7606" y="3537"/>
                  </a:cubicBezTo>
                  <a:cubicBezTo>
                    <a:pt x="11662" y="1746"/>
                    <a:pt x="14239" y="1315"/>
                    <a:pt x="17746" y="895"/>
                  </a:cubicBezTo>
                  <a:cubicBezTo>
                    <a:pt x="19205" y="720"/>
                    <a:pt x="20672" y="633"/>
                    <a:pt x="22140" y="633"/>
                  </a:cubicBezTo>
                  <a:close/>
                  <a:moveTo>
                    <a:pt x="21161" y="160"/>
                  </a:moveTo>
                  <a:cubicBezTo>
                    <a:pt x="11928" y="160"/>
                    <a:pt x="5838" y="3872"/>
                    <a:pt x="4731" y="4505"/>
                  </a:cubicBezTo>
                  <a:cubicBezTo>
                    <a:pt x="3788" y="5045"/>
                    <a:pt x="2684" y="5584"/>
                    <a:pt x="1930" y="6440"/>
                  </a:cubicBezTo>
                  <a:cubicBezTo>
                    <a:pt x="810" y="7714"/>
                    <a:pt x="1091" y="9324"/>
                    <a:pt x="2488" y="10122"/>
                  </a:cubicBezTo>
                  <a:cubicBezTo>
                    <a:pt x="3699" y="10814"/>
                    <a:pt x="5104" y="11032"/>
                    <a:pt x="6498" y="11032"/>
                  </a:cubicBezTo>
                  <a:cubicBezTo>
                    <a:pt x="7301" y="11032"/>
                    <a:pt x="8101" y="10960"/>
                    <a:pt x="8858" y="10863"/>
                  </a:cubicBezTo>
                  <a:cubicBezTo>
                    <a:pt x="11315" y="10551"/>
                    <a:pt x="13762" y="9989"/>
                    <a:pt x="16177" y="9394"/>
                  </a:cubicBezTo>
                  <a:cubicBezTo>
                    <a:pt x="18816" y="8743"/>
                    <a:pt x="21425" y="7977"/>
                    <a:pt x="24008" y="7092"/>
                  </a:cubicBezTo>
                  <a:cubicBezTo>
                    <a:pt x="25708" y="6512"/>
                    <a:pt x="27995" y="6024"/>
                    <a:pt x="29187" y="4417"/>
                  </a:cubicBezTo>
                  <a:cubicBezTo>
                    <a:pt x="30141" y="3130"/>
                    <a:pt x="29743" y="1631"/>
                    <a:pt x="28418" y="948"/>
                  </a:cubicBezTo>
                  <a:cubicBezTo>
                    <a:pt x="26582" y="0"/>
                    <a:pt x="24085" y="228"/>
                    <a:pt x="22103" y="173"/>
                  </a:cubicBezTo>
                  <a:cubicBezTo>
                    <a:pt x="21786" y="164"/>
                    <a:pt x="21472" y="160"/>
                    <a:pt x="21161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615725" y="346595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9" y="1"/>
                    <a:pt x="609" y="340"/>
                    <a:pt x="293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1"/>
                    <a:pt x="1593" y="3541"/>
                  </a:cubicBezTo>
                  <a:cubicBezTo>
                    <a:pt x="2070" y="3541"/>
                    <a:pt x="2557" y="3317"/>
                    <a:pt x="2877" y="2934"/>
                  </a:cubicBezTo>
                  <a:cubicBezTo>
                    <a:pt x="3520" y="2164"/>
                    <a:pt x="3271" y="962"/>
                    <a:pt x="2561" y="362"/>
                  </a:cubicBezTo>
                  <a:cubicBezTo>
                    <a:pt x="2263" y="113"/>
                    <a:pt x="194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605475" y="34581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1" y="674"/>
                  </a:cubicBezTo>
                  <a:cubicBezTo>
                    <a:pt x="3682" y="1274"/>
                    <a:pt x="3930" y="2476"/>
                    <a:pt x="3287" y="3246"/>
                  </a:cubicBezTo>
                  <a:cubicBezTo>
                    <a:pt x="2967" y="3629"/>
                    <a:pt x="2480" y="3853"/>
                    <a:pt x="2003" y="3853"/>
                  </a:cubicBezTo>
                  <a:cubicBezTo>
                    <a:pt x="1647" y="3853"/>
                    <a:pt x="1296" y="3728"/>
                    <a:pt x="1026" y="3449"/>
                  </a:cubicBezTo>
                  <a:cubicBezTo>
                    <a:pt x="412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3" y="1"/>
                  </a:moveTo>
                  <a:cubicBezTo>
                    <a:pt x="1434" y="1"/>
                    <a:pt x="795" y="349"/>
                    <a:pt x="491" y="996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5" y="3321"/>
                  </a:cubicBezTo>
                  <a:cubicBezTo>
                    <a:pt x="4244" y="2402"/>
                    <a:pt x="3953" y="1058"/>
                    <a:pt x="3148" y="385"/>
                  </a:cubicBezTo>
                  <a:cubicBezTo>
                    <a:pt x="2837" y="125"/>
                    <a:pt x="2455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638250" y="3474500"/>
              <a:ext cx="65475" cy="79975"/>
            </a:xfrm>
            <a:custGeom>
              <a:avLst/>
              <a:gdLst/>
              <a:ahLst/>
              <a:cxnLst/>
              <a:rect l="l" t="t" r="r" b="b"/>
              <a:pathLst>
                <a:path w="2619" h="3199" extrusionOk="0">
                  <a:moveTo>
                    <a:pt x="1632" y="0"/>
                  </a:move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3" y="2794"/>
                    <a:pt x="1" y="3018"/>
                  </a:cubicBezTo>
                  <a:cubicBezTo>
                    <a:pt x="214" y="3141"/>
                    <a:pt x="453" y="3199"/>
                    <a:pt x="694" y="3199"/>
                  </a:cubicBezTo>
                  <a:cubicBezTo>
                    <a:pt x="1170" y="3199"/>
                    <a:pt x="1656" y="2975"/>
                    <a:pt x="1976" y="2592"/>
                  </a:cubicBezTo>
                  <a:cubicBezTo>
                    <a:pt x="2619" y="1822"/>
                    <a:pt x="2370" y="620"/>
                    <a:pt x="1660" y="20"/>
                  </a:cubicBezTo>
                  <a:cubicBezTo>
                    <a:pt x="1651" y="13"/>
                    <a:pt x="1642" y="7"/>
                    <a:pt x="1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733075" y="2729700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60"/>
                    <a:pt x="0" y="2501"/>
                    <a:pt x="616" y="3137"/>
                  </a:cubicBezTo>
                  <a:cubicBezTo>
                    <a:pt x="886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4"/>
                  </a:cubicBezTo>
                  <a:cubicBezTo>
                    <a:pt x="3518" y="2163"/>
                    <a:pt x="3271" y="961"/>
                    <a:pt x="2561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722825" y="2721900"/>
              <a:ext cx="106075" cy="104350"/>
            </a:xfrm>
            <a:custGeom>
              <a:avLst/>
              <a:gdLst/>
              <a:ahLst/>
              <a:cxnLst/>
              <a:rect l="l" t="t" r="r" b="b"/>
              <a:pathLst>
                <a:path w="4243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3"/>
                    <a:pt x="3930" y="2475"/>
                    <a:pt x="3286" y="3246"/>
                  </a:cubicBezTo>
                  <a:cubicBezTo>
                    <a:pt x="2966" y="3628"/>
                    <a:pt x="2479" y="3853"/>
                    <a:pt x="2002" y="3853"/>
                  </a:cubicBezTo>
                  <a:cubicBezTo>
                    <a:pt x="1646" y="3853"/>
                    <a:pt x="1296" y="3727"/>
                    <a:pt x="1026" y="3449"/>
                  </a:cubicBezTo>
                  <a:cubicBezTo>
                    <a:pt x="410" y="2815"/>
                    <a:pt x="429" y="1972"/>
                    <a:pt x="703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2" y="348"/>
                    <a:pt x="489" y="996"/>
                  </a:cubicBezTo>
                  <a:cubicBezTo>
                    <a:pt x="0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1"/>
                  </a:cubicBezTo>
                  <a:cubicBezTo>
                    <a:pt x="4243" y="2402"/>
                    <a:pt x="3953" y="1058"/>
                    <a:pt x="3147" y="385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755600" y="2738225"/>
              <a:ext cx="65450" cy="80000"/>
            </a:xfrm>
            <a:custGeom>
              <a:avLst/>
              <a:gdLst/>
              <a:ahLst/>
              <a:cxnLst/>
              <a:rect l="l" t="t" r="r" b="b"/>
              <a:pathLst>
                <a:path w="2618" h="3200" extrusionOk="0">
                  <a:moveTo>
                    <a:pt x="1632" y="1"/>
                  </a:moveTo>
                  <a:lnTo>
                    <a:pt x="1632" y="1"/>
                  </a:ln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1" y="2794"/>
                    <a:pt x="1" y="3018"/>
                  </a:cubicBezTo>
                  <a:cubicBezTo>
                    <a:pt x="213" y="3142"/>
                    <a:pt x="452" y="3199"/>
                    <a:pt x="693" y="3199"/>
                  </a:cubicBezTo>
                  <a:cubicBezTo>
                    <a:pt x="1169" y="3199"/>
                    <a:pt x="1655" y="2976"/>
                    <a:pt x="1975" y="2593"/>
                  </a:cubicBezTo>
                  <a:cubicBezTo>
                    <a:pt x="2617" y="1824"/>
                    <a:pt x="2370" y="620"/>
                    <a:pt x="1660" y="21"/>
                  </a:cubicBezTo>
                  <a:cubicBezTo>
                    <a:pt x="1650" y="14"/>
                    <a:pt x="1641" y="8"/>
                    <a:pt x="16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660900" y="3069950"/>
              <a:ext cx="112375" cy="112425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9" y="0"/>
                  </a:moveTo>
                  <a:cubicBezTo>
                    <a:pt x="1883" y="0"/>
                    <a:pt x="1399" y="195"/>
                    <a:pt x="955" y="484"/>
                  </a:cubicBezTo>
                  <a:cubicBezTo>
                    <a:pt x="272" y="1198"/>
                    <a:pt x="0" y="2441"/>
                    <a:pt x="465" y="3460"/>
                  </a:cubicBezTo>
                  <a:cubicBezTo>
                    <a:pt x="776" y="4147"/>
                    <a:pt x="1509" y="4497"/>
                    <a:pt x="2238" y="4497"/>
                  </a:cubicBezTo>
                  <a:cubicBezTo>
                    <a:pt x="2843" y="4497"/>
                    <a:pt x="3444" y="4256"/>
                    <a:pt x="3799" y="3770"/>
                  </a:cubicBezTo>
                  <a:cubicBezTo>
                    <a:pt x="4494" y="2813"/>
                    <a:pt x="4378" y="1038"/>
                    <a:pt x="3432" y="355"/>
                  </a:cubicBezTo>
                  <a:cubicBezTo>
                    <a:pt x="3086" y="105"/>
                    <a:pt x="2727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1651900" y="3059850"/>
              <a:ext cx="129275" cy="132025"/>
            </a:xfrm>
            <a:custGeom>
              <a:avLst/>
              <a:gdLst/>
              <a:ahLst/>
              <a:cxnLst/>
              <a:rect l="l" t="t" r="r" b="b"/>
              <a:pathLst>
                <a:path w="5171" h="5281" extrusionOk="0">
                  <a:moveTo>
                    <a:pt x="2728" y="404"/>
                  </a:moveTo>
                  <a:cubicBezTo>
                    <a:pt x="3086" y="404"/>
                    <a:pt x="3445" y="509"/>
                    <a:pt x="3792" y="759"/>
                  </a:cubicBezTo>
                  <a:cubicBezTo>
                    <a:pt x="4738" y="1442"/>
                    <a:pt x="4854" y="3217"/>
                    <a:pt x="4159" y="4174"/>
                  </a:cubicBezTo>
                  <a:cubicBezTo>
                    <a:pt x="3804" y="4660"/>
                    <a:pt x="3203" y="4900"/>
                    <a:pt x="2598" y="4900"/>
                  </a:cubicBezTo>
                  <a:cubicBezTo>
                    <a:pt x="1870" y="4900"/>
                    <a:pt x="1136" y="4551"/>
                    <a:pt x="825" y="3863"/>
                  </a:cubicBezTo>
                  <a:cubicBezTo>
                    <a:pt x="360" y="2844"/>
                    <a:pt x="632" y="1600"/>
                    <a:pt x="1315" y="887"/>
                  </a:cubicBezTo>
                  <a:cubicBezTo>
                    <a:pt x="1759" y="598"/>
                    <a:pt x="2242" y="404"/>
                    <a:pt x="2728" y="404"/>
                  </a:cubicBezTo>
                  <a:close/>
                  <a:moveTo>
                    <a:pt x="2612" y="1"/>
                  </a:moveTo>
                  <a:cubicBezTo>
                    <a:pt x="1977" y="1"/>
                    <a:pt x="1357" y="273"/>
                    <a:pt x="953" y="818"/>
                  </a:cubicBezTo>
                  <a:cubicBezTo>
                    <a:pt x="43" y="2043"/>
                    <a:pt x="1" y="3468"/>
                    <a:pt x="813" y="4520"/>
                  </a:cubicBezTo>
                  <a:cubicBezTo>
                    <a:pt x="1202" y="5024"/>
                    <a:pt x="1900" y="5281"/>
                    <a:pt x="2596" y="5281"/>
                  </a:cubicBezTo>
                  <a:cubicBezTo>
                    <a:pt x="3279" y="5281"/>
                    <a:pt x="3960" y="5032"/>
                    <a:pt x="4340" y="4526"/>
                  </a:cubicBezTo>
                  <a:cubicBezTo>
                    <a:pt x="5077" y="3542"/>
                    <a:pt x="5171" y="1755"/>
                    <a:pt x="4348" y="805"/>
                  </a:cubicBezTo>
                  <a:cubicBezTo>
                    <a:pt x="3886" y="269"/>
                    <a:pt x="3242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1669950" y="3084325"/>
              <a:ext cx="101700" cy="98025"/>
            </a:xfrm>
            <a:custGeom>
              <a:avLst/>
              <a:gdLst/>
              <a:ahLst/>
              <a:cxnLst/>
              <a:rect l="l" t="t" r="r" b="b"/>
              <a:pathLst>
                <a:path w="4068" h="3921" extrusionOk="0">
                  <a:moveTo>
                    <a:pt x="3310" y="0"/>
                  </a:moveTo>
                  <a:lnTo>
                    <a:pt x="3310" y="0"/>
                  </a:lnTo>
                  <a:cubicBezTo>
                    <a:pt x="3422" y="809"/>
                    <a:pt x="3332" y="1629"/>
                    <a:pt x="2798" y="2270"/>
                  </a:cubicBezTo>
                  <a:cubicBezTo>
                    <a:pt x="2424" y="2722"/>
                    <a:pt x="1945" y="2869"/>
                    <a:pt x="1439" y="2869"/>
                  </a:cubicBezTo>
                  <a:cubicBezTo>
                    <a:pt x="962" y="2869"/>
                    <a:pt x="461" y="2739"/>
                    <a:pt x="1" y="2612"/>
                  </a:cubicBezTo>
                  <a:lnTo>
                    <a:pt x="1" y="2612"/>
                  </a:lnTo>
                  <a:cubicBezTo>
                    <a:pt x="29" y="2706"/>
                    <a:pt x="64" y="2796"/>
                    <a:pt x="104" y="2885"/>
                  </a:cubicBezTo>
                  <a:cubicBezTo>
                    <a:pt x="415" y="3571"/>
                    <a:pt x="1148" y="3920"/>
                    <a:pt x="1877" y="3920"/>
                  </a:cubicBezTo>
                  <a:cubicBezTo>
                    <a:pt x="2481" y="3920"/>
                    <a:pt x="3083" y="3680"/>
                    <a:pt x="3437" y="3193"/>
                  </a:cubicBezTo>
                  <a:cubicBezTo>
                    <a:pt x="4068" y="2328"/>
                    <a:pt x="4029" y="788"/>
                    <a:pt x="3310" y="0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388850" y="310480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3" y="885"/>
                  </a:cubicBezTo>
                  <a:cubicBezTo>
                    <a:pt x="19" y="1660"/>
                    <a:pt x="1" y="2501"/>
                    <a:pt x="616" y="3136"/>
                  </a:cubicBezTo>
                  <a:cubicBezTo>
                    <a:pt x="886" y="3415"/>
                    <a:pt x="1237" y="3541"/>
                    <a:pt x="1593" y="3541"/>
                  </a:cubicBezTo>
                  <a:cubicBezTo>
                    <a:pt x="2069" y="3541"/>
                    <a:pt x="2556" y="3317"/>
                    <a:pt x="2876" y="2933"/>
                  </a:cubicBezTo>
                  <a:cubicBezTo>
                    <a:pt x="3519" y="2164"/>
                    <a:pt x="3271" y="961"/>
                    <a:pt x="2561" y="361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1378575" y="3097000"/>
              <a:ext cx="106100" cy="104325"/>
            </a:xfrm>
            <a:custGeom>
              <a:avLst/>
              <a:gdLst/>
              <a:ahLst/>
              <a:cxnLst/>
              <a:rect l="l" t="t" r="r" b="b"/>
              <a:pathLst>
                <a:path w="4244" h="4173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3"/>
                  </a:cubicBezTo>
                  <a:cubicBezTo>
                    <a:pt x="3682" y="1273"/>
                    <a:pt x="3930" y="2476"/>
                    <a:pt x="3287" y="3245"/>
                  </a:cubicBezTo>
                  <a:cubicBezTo>
                    <a:pt x="2967" y="3629"/>
                    <a:pt x="2479" y="3854"/>
                    <a:pt x="2003" y="3854"/>
                  </a:cubicBezTo>
                  <a:cubicBezTo>
                    <a:pt x="1646" y="3854"/>
                    <a:pt x="1296" y="3728"/>
                    <a:pt x="1027" y="3449"/>
                  </a:cubicBezTo>
                  <a:cubicBezTo>
                    <a:pt x="410" y="2814"/>
                    <a:pt x="429" y="1972"/>
                    <a:pt x="704" y="1197"/>
                  </a:cubicBezTo>
                  <a:cubicBezTo>
                    <a:pt x="1019" y="651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3" y="348"/>
                    <a:pt x="489" y="995"/>
                  </a:cubicBezTo>
                  <a:cubicBezTo>
                    <a:pt x="1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1"/>
                    <a:pt x="3953" y="1057"/>
                    <a:pt x="3148" y="386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1411925" y="3118175"/>
              <a:ext cx="63475" cy="75100"/>
            </a:xfrm>
            <a:custGeom>
              <a:avLst/>
              <a:gdLst/>
              <a:ahLst/>
              <a:cxnLst/>
              <a:rect l="l" t="t" r="r" b="b"/>
              <a:pathLst>
                <a:path w="2539" h="3004" extrusionOk="0">
                  <a:moveTo>
                    <a:pt x="1812" y="0"/>
                  </a:moveTo>
                  <a:cubicBezTo>
                    <a:pt x="1858" y="709"/>
                    <a:pt x="1746" y="1426"/>
                    <a:pt x="1323" y="1993"/>
                  </a:cubicBezTo>
                  <a:cubicBezTo>
                    <a:pt x="984" y="2449"/>
                    <a:pt x="508" y="2702"/>
                    <a:pt x="1" y="2835"/>
                  </a:cubicBezTo>
                  <a:cubicBezTo>
                    <a:pt x="208" y="2950"/>
                    <a:pt x="438" y="3004"/>
                    <a:pt x="671" y="3004"/>
                  </a:cubicBezTo>
                  <a:cubicBezTo>
                    <a:pt x="1146" y="3004"/>
                    <a:pt x="1633" y="2780"/>
                    <a:pt x="1953" y="2398"/>
                  </a:cubicBezTo>
                  <a:cubicBezTo>
                    <a:pt x="2538" y="1697"/>
                    <a:pt x="2383" y="636"/>
                    <a:pt x="181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1978050" y="311135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2"/>
                    <a:pt x="1593" y="3542"/>
                  </a:cubicBezTo>
                  <a:cubicBezTo>
                    <a:pt x="2069" y="3542"/>
                    <a:pt x="2556" y="3318"/>
                    <a:pt x="2876" y="2934"/>
                  </a:cubicBezTo>
                  <a:cubicBezTo>
                    <a:pt x="3518" y="2164"/>
                    <a:pt x="3271" y="962"/>
                    <a:pt x="2561" y="362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1967775" y="31035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2" y="674"/>
                  </a:cubicBezTo>
                  <a:cubicBezTo>
                    <a:pt x="3682" y="1274"/>
                    <a:pt x="3929" y="2476"/>
                    <a:pt x="3287" y="3246"/>
                  </a:cubicBezTo>
                  <a:cubicBezTo>
                    <a:pt x="2967" y="3630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49"/>
                  </a:cubicBezTo>
                  <a:cubicBezTo>
                    <a:pt x="411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3" y="1"/>
                    <a:pt x="793" y="349"/>
                    <a:pt x="490" y="997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4" y="3321"/>
                  </a:cubicBezTo>
                  <a:cubicBezTo>
                    <a:pt x="4244" y="2403"/>
                    <a:pt x="3954" y="1058"/>
                    <a:pt x="3147" y="386"/>
                  </a:cubicBezTo>
                  <a:cubicBezTo>
                    <a:pt x="2837" y="125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001125" y="3124700"/>
              <a:ext cx="63500" cy="75150"/>
            </a:xfrm>
            <a:custGeom>
              <a:avLst/>
              <a:gdLst/>
              <a:ahLst/>
              <a:cxnLst/>
              <a:rect l="l" t="t" r="r" b="b"/>
              <a:pathLst>
                <a:path w="2540" h="300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859" y="711"/>
                    <a:pt x="1746" y="1429"/>
                    <a:pt x="1324" y="1995"/>
                  </a:cubicBezTo>
                  <a:cubicBezTo>
                    <a:pt x="985" y="2451"/>
                    <a:pt x="509" y="2702"/>
                    <a:pt x="0" y="2837"/>
                  </a:cubicBezTo>
                  <a:cubicBezTo>
                    <a:pt x="208" y="2952"/>
                    <a:pt x="438" y="3006"/>
                    <a:pt x="672" y="3006"/>
                  </a:cubicBezTo>
                  <a:cubicBezTo>
                    <a:pt x="1147" y="3006"/>
                    <a:pt x="1633" y="2783"/>
                    <a:pt x="1953" y="2400"/>
                  </a:cubicBezTo>
                  <a:cubicBezTo>
                    <a:pt x="2539" y="1699"/>
                    <a:pt x="2382" y="638"/>
                    <a:pt x="1813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1443925" y="281180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8" y="1"/>
                    <a:pt x="608" y="341"/>
                    <a:pt x="292" y="885"/>
                  </a:cubicBezTo>
                  <a:cubicBezTo>
                    <a:pt x="19" y="1660"/>
                    <a:pt x="0" y="2502"/>
                    <a:pt x="615" y="3138"/>
                  </a:cubicBezTo>
                  <a:cubicBezTo>
                    <a:pt x="886" y="3416"/>
                    <a:pt x="1236" y="3542"/>
                    <a:pt x="1592" y="3542"/>
                  </a:cubicBezTo>
                  <a:cubicBezTo>
                    <a:pt x="2069" y="3542"/>
                    <a:pt x="2556" y="3317"/>
                    <a:pt x="2877" y="2935"/>
                  </a:cubicBezTo>
                  <a:cubicBezTo>
                    <a:pt x="3520" y="2164"/>
                    <a:pt x="3271" y="963"/>
                    <a:pt x="2561" y="363"/>
                  </a:cubicBezTo>
                  <a:cubicBezTo>
                    <a:pt x="2263" y="113"/>
                    <a:pt x="1946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1433675" y="2804000"/>
              <a:ext cx="106075" cy="104325"/>
            </a:xfrm>
            <a:custGeom>
              <a:avLst/>
              <a:gdLst/>
              <a:ahLst/>
              <a:cxnLst/>
              <a:rect l="l" t="t" r="r" b="b"/>
              <a:pathLst>
                <a:path w="4243" h="4173" extrusionOk="0">
                  <a:moveTo>
                    <a:pt x="2051" y="313"/>
                  </a:moveTo>
                  <a:cubicBezTo>
                    <a:pt x="2356" y="313"/>
                    <a:pt x="2673" y="425"/>
                    <a:pt x="2971" y="675"/>
                  </a:cubicBezTo>
                  <a:cubicBezTo>
                    <a:pt x="3682" y="1275"/>
                    <a:pt x="3930" y="2476"/>
                    <a:pt x="3287" y="3247"/>
                  </a:cubicBezTo>
                  <a:cubicBezTo>
                    <a:pt x="2966" y="3629"/>
                    <a:pt x="2479" y="3854"/>
                    <a:pt x="2002" y="3854"/>
                  </a:cubicBezTo>
                  <a:cubicBezTo>
                    <a:pt x="1646" y="3854"/>
                    <a:pt x="1296" y="3728"/>
                    <a:pt x="1027" y="3450"/>
                  </a:cubicBezTo>
                  <a:cubicBezTo>
                    <a:pt x="410" y="2814"/>
                    <a:pt x="429" y="1972"/>
                    <a:pt x="703" y="1197"/>
                  </a:cubicBezTo>
                  <a:cubicBezTo>
                    <a:pt x="1018" y="653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2" y="1"/>
                    <a:pt x="793" y="349"/>
                    <a:pt x="489" y="996"/>
                  </a:cubicBezTo>
                  <a:cubicBezTo>
                    <a:pt x="0" y="2082"/>
                    <a:pt x="243" y="3195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2"/>
                    <a:pt x="3953" y="1057"/>
                    <a:pt x="3147" y="386"/>
                  </a:cubicBezTo>
                  <a:cubicBezTo>
                    <a:pt x="2837" y="125"/>
                    <a:pt x="245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450675" y="28488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4"/>
                    <a:pt x="2820" y="519"/>
                    <a:pt x="2672" y="753"/>
                  </a:cubicBezTo>
                  <a:cubicBezTo>
                    <a:pt x="2356" y="1250"/>
                    <a:pt x="1818" y="1577"/>
                    <a:pt x="1271" y="1577"/>
                  </a:cubicBezTo>
                  <a:cubicBezTo>
                    <a:pt x="1219" y="1577"/>
                    <a:pt x="1168" y="1574"/>
                    <a:pt x="1116" y="1568"/>
                  </a:cubicBezTo>
                  <a:cubicBezTo>
                    <a:pt x="722" y="1522"/>
                    <a:pt x="348" y="1362"/>
                    <a:pt x="0" y="1150"/>
                  </a:cubicBezTo>
                  <a:lnTo>
                    <a:pt x="0" y="1150"/>
                  </a:lnTo>
                  <a:cubicBezTo>
                    <a:pt x="85" y="1337"/>
                    <a:pt x="202" y="1509"/>
                    <a:pt x="345" y="1656"/>
                  </a:cubicBezTo>
                  <a:cubicBezTo>
                    <a:pt x="615" y="1934"/>
                    <a:pt x="966" y="2060"/>
                    <a:pt x="1322" y="2060"/>
                  </a:cubicBezTo>
                  <a:cubicBezTo>
                    <a:pt x="1798" y="2060"/>
                    <a:pt x="2286" y="1835"/>
                    <a:pt x="2607" y="1452"/>
                  </a:cubicBezTo>
                  <a:cubicBezTo>
                    <a:pt x="2951" y="1039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871650" y="3354325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7" y="0"/>
                    <a:pt x="607" y="340"/>
                    <a:pt x="291" y="884"/>
                  </a:cubicBezTo>
                  <a:cubicBezTo>
                    <a:pt x="18" y="1659"/>
                    <a:pt x="1" y="2501"/>
                    <a:pt x="615" y="3137"/>
                  </a:cubicBezTo>
                  <a:cubicBezTo>
                    <a:pt x="885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3"/>
                  </a:cubicBezTo>
                  <a:cubicBezTo>
                    <a:pt x="3519" y="2163"/>
                    <a:pt x="3270" y="962"/>
                    <a:pt x="2560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861375" y="3346525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5"/>
                    <a:pt x="3930" y="2477"/>
                    <a:pt x="3287" y="3246"/>
                  </a:cubicBezTo>
                  <a:cubicBezTo>
                    <a:pt x="2967" y="3629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50"/>
                  </a:cubicBezTo>
                  <a:cubicBezTo>
                    <a:pt x="412" y="2815"/>
                    <a:pt x="429" y="1972"/>
                    <a:pt x="704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2" y="1"/>
                  </a:moveTo>
                  <a:cubicBezTo>
                    <a:pt x="1433" y="1"/>
                    <a:pt x="794" y="349"/>
                    <a:pt x="491" y="996"/>
                  </a:cubicBezTo>
                  <a:cubicBezTo>
                    <a:pt x="1" y="2082"/>
                    <a:pt x="245" y="3194"/>
                    <a:pt x="945" y="3789"/>
                  </a:cubicBezTo>
                  <a:cubicBezTo>
                    <a:pt x="1255" y="4053"/>
                    <a:pt x="1628" y="4173"/>
                    <a:pt x="2005" y="4173"/>
                  </a:cubicBezTo>
                  <a:cubicBezTo>
                    <a:pt x="2614" y="4173"/>
                    <a:pt x="3231" y="3859"/>
                    <a:pt x="3605" y="3321"/>
                  </a:cubicBezTo>
                  <a:cubicBezTo>
                    <a:pt x="4245" y="2402"/>
                    <a:pt x="3953" y="1058"/>
                    <a:pt x="3148" y="387"/>
                  </a:cubicBezTo>
                  <a:cubicBezTo>
                    <a:pt x="2837" y="126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878375" y="33913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6"/>
                    <a:pt x="2820" y="520"/>
                    <a:pt x="2672" y="753"/>
                  </a:cubicBezTo>
                  <a:cubicBezTo>
                    <a:pt x="2358" y="1249"/>
                    <a:pt x="1819" y="1577"/>
                    <a:pt x="1273" y="1577"/>
                  </a:cubicBezTo>
                  <a:cubicBezTo>
                    <a:pt x="1221" y="1577"/>
                    <a:pt x="1169" y="1574"/>
                    <a:pt x="1116" y="1568"/>
                  </a:cubicBezTo>
                  <a:cubicBezTo>
                    <a:pt x="722" y="1523"/>
                    <a:pt x="350" y="1362"/>
                    <a:pt x="1" y="1150"/>
                  </a:cubicBezTo>
                  <a:lnTo>
                    <a:pt x="1" y="1150"/>
                  </a:lnTo>
                  <a:cubicBezTo>
                    <a:pt x="85" y="1338"/>
                    <a:pt x="202" y="1509"/>
                    <a:pt x="346" y="1656"/>
                  </a:cubicBezTo>
                  <a:cubicBezTo>
                    <a:pt x="616" y="1934"/>
                    <a:pt x="967" y="2060"/>
                    <a:pt x="1323" y="2060"/>
                  </a:cubicBezTo>
                  <a:cubicBezTo>
                    <a:pt x="1800" y="2060"/>
                    <a:pt x="2287" y="1835"/>
                    <a:pt x="2607" y="1453"/>
                  </a:cubicBezTo>
                  <a:cubicBezTo>
                    <a:pt x="2952" y="1040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8"/>
          <p:cNvGrpSpPr/>
          <p:nvPr/>
        </p:nvGrpSpPr>
        <p:grpSpPr>
          <a:xfrm rot="257926">
            <a:off x="8130217" y="3104418"/>
            <a:ext cx="791605" cy="1670261"/>
            <a:chOff x="7583925" y="2386950"/>
            <a:chExt cx="1005705" cy="2120662"/>
          </a:xfrm>
        </p:grpSpPr>
        <p:sp>
          <p:nvSpPr>
            <p:cNvPr id="368" name="Google Shape;368;p8"/>
            <p:cNvSpPr/>
            <p:nvPr/>
          </p:nvSpPr>
          <p:spPr>
            <a:xfrm>
              <a:off x="8067142" y="2693938"/>
              <a:ext cx="491252" cy="333098"/>
            </a:xfrm>
            <a:custGeom>
              <a:avLst/>
              <a:gdLst/>
              <a:ahLst/>
              <a:cxnLst/>
              <a:rect l="l" t="t" r="r" b="b"/>
              <a:pathLst>
                <a:path w="8427" h="5714" extrusionOk="0">
                  <a:moveTo>
                    <a:pt x="919" y="1"/>
                  </a:moveTo>
                  <a:cubicBezTo>
                    <a:pt x="0" y="1296"/>
                    <a:pt x="230" y="2539"/>
                    <a:pt x="229" y="2551"/>
                  </a:cubicBezTo>
                  <a:cubicBezTo>
                    <a:pt x="2683" y="3418"/>
                    <a:pt x="7493" y="5704"/>
                    <a:pt x="7508" y="5714"/>
                  </a:cubicBezTo>
                  <a:cubicBezTo>
                    <a:pt x="7985" y="5405"/>
                    <a:pt x="8415" y="3889"/>
                    <a:pt x="8426" y="3504"/>
                  </a:cubicBezTo>
                  <a:lnTo>
                    <a:pt x="8426" y="3504"/>
                  </a:lnTo>
                  <a:cubicBezTo>
                    <a:pt x="8426" y="3504"/>
                    <a:pt x="8426" y="3504"/>
                    <a:pt x="8426" y="3504"/>
                  </a:cubicBezTo>
                  <a:cubicBezTo>
                    <a:pt x="8403" y="3504"/>
                    <a:pt x="3408" y="1173"/>
                    <a:pt x="91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7583925" y="2869351"/>
              <a:ext cx="872035" cy="1616229"/>
            </a:xfrm>
            <a:custGeom>
              <a:avLst/>
              <a:gdLst/>
              <a:ahLst/>
              <a:cxnLst/>
              <a:rect l="l" t="t" r="r" b="b"/>
              <a:pathLst>
                <a:path w="14959" h="27725" extrusionOk="0">
                  <a:moveTo>
                    <a:pt x="8955" y="1"/>
                  </a:moveTo>
                  <a:cubicBezTo>
                    <a:pt x="7212" y="4831"/>
                    <a:pt x="5402" y="9630"/>
                    <a:pt x="3618" y="14439"/>
                  </a:cubicBezTo>
                  <a:cubicBezTo>
                    <a:pt x="2803" y="16637"/>
                    <a:pt x="1912" y="18818"/>
                    <a:pt x="1183" y="21054"/>
                  </a:cubicBezTo>
                  <a:cubicBezTo>
                    <a:pt x="517" y="23095"/>
                    <a:pt x="1" y="26031"/>
                    <a:pt x="2104" y="27289"/>
                  </a:cubicBezTo>
                  <a:cubicBezTo>
                    <a:pt x="2584" y="27576"/>
                    <a:pt x="3131" y="27725"/>
                    <a:pt x="3678" y="27725"/>
                  </a:cubicBezTo>
                  <a:cubicBezTo>
                    <a:pt x="4126" y="27725"/>
                    <a:pt x="4573" y="27625"/>
                    <a:pt x="4984" y="27418"/>
                  </a:cubicBezTo>
                  <a:cubicBezTo>
                    <a:pt x="6169" y="26820"/>
                    <a:pt x="6619" y="25424"/>
                    <a:pt x="7093" y="24188"/>
                  </a:cubicBezTo>
                  <a:cubicBezTo>
                    <a:pt x="7983" y="21859"/>
                    <a:pt x="8861" y="19524"/>
                    <a:pt x="9731" y="17183"/>
                  </a:cubicBezTo>
                  <a:cubicBezTo>
                    <a:pt x="11517" y="12370"/>
                    <a:pt x="13258" y="7538"/>
                    <a:pt x="14958" y="2686"/>
                  </a:cubicBezTo>
                  <a:cubicBezTo>
                    <a:pt x="12956" y="1812"/>
                    <a:pt x="10906" y="1001"/>
                    <a:pt x="895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7583925" y="2681113"/>
              <a:ext cx="1005705" cy="1826499"/>
            </a:xfrm>
            <a:custGeom>
              <a:avLst/>
              <a:gdLst/>
              <a:ahLst/>
              <a:cxnLst/>
              <a:rect l="l" t="t" r="r" b="b"/>
              <a:pathLst>
                <a:path w="17252" h="31332" extrusionOk="0">
                  <a:moveTo>
                    <a:pt x="9206" y="219"/>
                  </a:moveTo>
                  <a:cubicBezTo>
                    <a:pt x="11696" y="1393"/>
                    <a:pt x="16689" y="3723"/>
                    <a:pt x="16715" y="3723"/>
                  </a:cubicBezTo>
                  <a:cubicBezTo>
                    <a:pt x="16715" y="3723"/>
                    <a:pt x="16715" y="3723"/>
                    <a:pt x="16715" y="3723"/>
                  </a:cubicBezTo>
                  <a:lnTo>
                    <a:pt x="16715" y="3723"/>
                  </a:lnTo>
                  <a:cubicBezTo>
                    <a:pt x="16704" y="4109"/>
                    <a:pt x="16274" y="5625"/>
                    <a:pt x="15797" y="5934"/>
                  </a:cubicBezTo>
                  <a:cubicBezTo>
                    <a:pt x="15782" y="5922"/>
                    <a:pt x="10972" y="3636"/>
                    <a:pt x="8518" y="2770"/>
                  </a:cubicBezTo>
                  <a:cubicBezTo>
                    <a:pt x="8519" y="2758"/>
                    <a:pt x="8289" y="1514"/>
                    <a:pt x="9206" y="219"/>
                  </a:cubicBezTo>
                  <a:close/>
                  <a:moveTo>
                    <a:pt x="8955" y="3230"/>
                  </a:moveTo>
                  <a:cubicBezTo>
                    <a:pt x="10906" y="4230"/>
                    <a:pt x="12956" y="5041"/>
                    <a:pt x="14958" y="5915"/>
                  </a:cubicBezTo>
                  <a:cubicBezTo>
                    <a:pt x="13261" y="10769"/>
                    <a:pt x="11518" y="15602"/>
                    <a:pt x="9731" y="20412"/>
                  </a:cubicBezTo>
                  <a:cubicBezTo>
                    <a:pt x="8863" y="22752"/>
                    <a:pt x="7983" y="25086"/>
                    <a:pt x="7093" y="27417"/>
                  </a:cubicBezTo>
                  <a:cubicBezTo>
                    <a:pt x="6619" y="28653"/>
                    <a:pt x="6169" y="30049"/>
                    <a:pt x="4984" y="30647"/>
                  </a:cubicBezTo>
                  <a:cubicBezTo>
                    <a:pt x="4573" y="30854"/>
                    <a:pt x="4126" y="30954"/>
                    <a:pt x="3678" y="30954"/>
                  </a:cubicBezTo>
                  <a:cubicBezTo>
                    <a:pt x="3131" y="30954"/>
                    <a:pt x="2584" y="30805"/>
                    <a:pt x="2104" y="30518"/>
                  </a:cubicBezTo>
                  <a:cubicBezTo>
                    <a:pt x="1" y="29260"/>
                    <a:pt x="517" y="26324"/>
                    <a:pt x="1183" y="24283"/>
                  </a:cubicBezTo>
                  <a:cubicBezTo>
                    <a:pt x="1912" y="22046"/>
                    <a:pt x="2803" y="19866"/>
                    <a:pt x="3618" y="17668"/>
                  </a:cubicBezTo>
                  <a:cubicBezTo>
                    <a:pt x="5402" y="12859"/>
                    <a:pt x="7212" y="8060"/>
                    <a:pt x="8955" y="3230"/>
                  </a:cubicBezTo>
                  <a:close/>
                  <a:moveTo>
                    <a:pt x="9184" y="0"/>
                  </a:moveTo>
                  <a:cubicBezTo>
                    <a:pt x="8882" y="0"/>
                    <a:pt x="8132" y="1994"/>
                    <a:pt x="8299" y="2939"/>
                  </a:cubicBezTo>
                  <a:cubicBezTo>
                    <a:pt x="8308" y="3000"/>
                    <a:pt x="8604" y="3050"/>
                    <a:pt x="8707" y="3104"/>
                  </a:cubicBezTo>
                  <a:cubicBezTo>
                    <a:pt x="7021" y="7508"/>
                    <a:pt x="5399" y="11945"/>
                    <a:pt x="3753" y="16370"/>
                  </a:cubicBezTo>
                  <a:cubicBezTo>
                    <a:pt x="2912" y="18625"/>
                    <a:pt x="2063" y="20877"/>
                    <a:pt x="1235" y="23138"/>
                  </a:cubicBezTo>
                  <a:cubicBezTo>
                    <a:pt x="741" y="24488"/>
                    <a:pt x="253" y="25919"/>
                    <a:pt x="255" y="27399"/>
                  </a:cubicBezTo>
                  <a:cubicBezTo>
                    <a:pt x="258" y="29636"/>
                    <a:pt x="1788" y="31332"/>
                    <a:pt x="3655" y="31332"/>
                  </a:cubicBezTo>
                  <a:cubicBezTo>
                    <a:pt x="4044" y="31332"/>
                    <a:pt x="4446" y="31258"/>
                    <a:pt x="4853" y="31101"/>
                  </a:cubicBezTo>
                  <a:cubicBezTo>
                    <a:pt x="6135" y="30608"/>
                    <a:pt x="6721" y="29320"/>
                    <a:pt x="7228" y="28021"/>
                  </a:cubicBezTo>
                  <a:cubicBezTo>
                    <a:pt x="8102" y="25776"/>
                    <a:pt x="8943" y="23515"/>
                    <a:pt x="9783" y="21253"/>
                  </a:cubicBezTo>
                  <a:cubicBezTo>
                    <a:pt x="11662" y="16209"/>
                    <a:pt x="13491" y="11142"/>
                    <a:pt x="15273" y="6055"/>
                  </a:cubicBezTo>
                  <a:cubicBezTo>
                    <a:pt x="15394" y="6108"/>
                    <a:pt x="15516" y="6154"/>
                    <a:pt x="15636" y="6214"/>
                  </a:cubicBezTo>
                  <a:cubicBezTo>
                    <a:pt x="15657" y="6225"/>
                    <a:pt x="15679" y="6230"/>
                    <a:pt x="15702" y="6230"/>
                  </a:cubicBezTo>
                  <a:cubicBezTo>
                    <a:pt x="16226" y="6230"/>
                    <a:pt x="17251" y="3622"/>
                    <a:pt x="16761" y="3386"/>
                  </a:cubicBezTo>
                  <a:cubicBezTo>
                    <a:pt x="14323" y="2213"/>
                    <a:pt x="11760" y="892"/>
                    <a:pt x="9205" y="3"/>
                  </a:cubicBezTo>
                  <a:cubicBezTo>
                    <a:pt x="9198" y="1"/>
                    <a:pt x="9191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076761" y="2790768"/>
              <a:ext cx="481633" cy="236270"/>
            </a:xfrm>
            <a:custGeom>
              <a:avLst/>
              <a:gdLst/>
              <a:ahLst/>
              <a:cxnLst/>
              <a:rect l="l" t="t" r="r" b="b"/>
              <a:pathLst>
                <a:path w="8262" h="4053" extrusionOk="0">
                  <a:moveTo>
                    <a:pt x="78" y="0"/>
                  </a:moveTo>
                  <a:cubicBezTo>
                    <a:pt x="0" y="526"/>
                    <a:pt x="64" y="883"/>
                    <a:pt x="64" y="889"/>
                  </a:cubicBezTo>
                  <a:cubicBezTo>
                    <a:pt x="2518" y="1755"/>
                    <a:pt x="7328" y="4041"/>
                    <a:pt x="7341" y="4053"/>
                  </a:cubicBezTo>
                  <a:cubicBezTo>
                    <a:pt x="7820" y="3744"/>
                    <a:pt x="8250" y="2228"/>
                    <a:pt x="8261" y="1843"/>
                  </a:cubicBezTo>
                  <a:cubicBezTo>
                    <a:pt x="8256" y="1843"/>
                    <a:pt x="7801" y="1635"/>
                    <a:pt x="7104" y="1310"/>
                  </a:cubicBezTo>
                  <a:cubicBezTo>
                    <a:pt x="6990" y="1429"/>
                    <a:pt x="6874" y="1544"/>
                    <a:pt x="6753" y="1652"/>
                  </a:cubicBezTo>
                  <a:cubicBezTo>
                    <a:pt x="6317" y="2042"/>
                    <a:pt x="5757" y="2210"/>
                    <a:pt x="5200" y="2210"/>
                  </a:cubicBezTo>
                  <a:cubicBezTo>
                    <a:pt x="5031" y="2210"/>
                    <a:pt x="4863" y="2195"/>
                    <a:pt x="4699" y="2165"/>
                  </a:cubicBezTo>
                  <a:cubicBezTo>
                    <a:pt x="3815" y="2008"/>
                    <a:pt x="2958" y="1550"/>
                    <a:pt x="2137" y="1172"/>
                  </a:cubicBezTo>
                  <a:cubicBezTo>
                    <a:pt x="1425" y="845"/>
                    <a:pt x="718" y="479"/>
                    <a:pt x="78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7618903" y="2994338"/>
              <a:ext cx="837058" cy="1491244"/>
            </a:xfrm>
            <a:custGeom>
              <a:avLst/>
              <a:gdLst/>
              <a:ahLst/>
              <a:cxnLst/>
              <a:rect l="l" t="t" r="r" b="b"/>
              <a:pathLst>
                <a:path w="14359" h="25581" extrusionOk="0">
                  <a:moveTo>
                    <a:pt x="13096" y="0"/>
                  </a:moveTo>
                  <a:cubicBezTo>
                    <a:pt x="13027" y="1040"/>
                    <a:pt x="12561" y="2069"/>
                    <a:pt x="12175" y="2996"/>
                  </a:cubicBezTo>
                  <a:cubicBezTo>
                    <a:pt x="11671" y="4201"/>
                    <a:pt x="11178" y="5406"/>
                    <a:pt x="10704" y="6625"/>
                  </a:cubicBezTo>
                  <a:cubicBezTo>
                    <a:pt x="9705" y="9195"/>
                    <a:pt x="8729" y="11777"/>
                    <a:pt x="7778" y="14372"/>
                  </a:cubicBezTo>
                  <a:cubicBezTo>
                    <a:pt x="7393" y="15425"/>
                    <a:pt x="6990" y="16473"/>
                    <a:pt x="6651" y="17545"/>
                  </a:cubicBezTo>
                  <a:cubicBezTo>
                    <a:pt x="6388" y="18376"/>
                    <a:pt x="6136" y="19213"/>
                    <a:pt x="5823" y="20024"/>
                  </a:cubicBezTo>
                  <a:cubicBezTo>
                    <a:pt x="5257" y="21492"/>
                    <a:pt x="4368" y="23320"/>
                    <a:pt x="2787" y="23573"/>
                  </a:cubicBezTo>
                  <a:cubicBezTo>
                    <a:pt x="2672" y="23592"/>
                    <a:pt x="2559" y="23601"/>
                    <a:pt x="2447" y="23601"/>
                  </a:cubicBezTo>
                  <a:cubicBezTo>
                    <a:pt x="1478" y="23601"/>
                    <a:pt x="653" y="22926"/>
                    <a:pt x="0" y="22074"/>
                  </a:cubicBezTo>
                  <a:lnTo>
                    <a:pt x="0" y="22074"/>
                  </a:lnTo>
                  <a:cubicBezTo>
                    <a:pt x="3" y="23316"/>
                    <a:pt x="379" y="24472"/>
                    <a:pt x="1506" y="25145"/>
                  </a:cubicBezTo>
                  <a:cubicBezTo>
                    <a:pt x="1985" y="25432"/>
                    <a:pt x="2532" y="25581"/>
                    <a:pt x="3079" y="25581"/>
                  </a:cubicBezTo>
                  <a:cubicBezTo>
                    <a:pt x="3527" y="25581"/>
                    <a:pt x="3975" y="25481"/>
                    <a:pt x="4385" y="25274"/>
                  </a:cubicBezTo>
                  <a:cubicBezTo>
                    <a:pt x="5570" y="24676"/>
                    <a:pt x="6019" y="23280"/>
                    <a:pt x="6494" y="22044"/>
                  </a:cubicBezTo>
                  <a:cubicBezTo>
                    <a:pt x="7384" y="19713"/>
                    <a:pt x="8263" y="17379"/>
                    <a:pt x="9131" y="15039"/>
                  </a:cubicBezTo>
                  <a:cubicBezTo>
                    <a:pt x="10918" y="10229"/>
                    <a:pt x="12661" y="5396"/>
                    <a:pt x="14358" y="542"/>
                  </a:cubicBezTo>
                  <a:cubicBezTo>
                    <a:pt x="13940" y="360"/>
                    <a:pt x="13519" y="178"/>
                    <a:pt x="13096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7671952" y="3644808"/>
              <a:ext cx="515503" cy="755561"/>
            </a:xfrm>
            <a:custGeom>
              <a:avLst/>
              <a:gdLst/>
              <a:ahLst/>
              <a:cxnLst/>
              <a:rect l="l" t="t" r="r" b="b"/>
              <a:pathLst>
                <a:path w="8843" h="12961" extrusionOk="0">
                  <a:moveTo>
                    <a:pt x="6799" y="0"/>
                  </a:moveTo>
                  <a:cubicBezTo>
                    <a:pt x="5392" y="0"/>
                    <a:pt x="4311" y="2226"/>
                    <a:pt x="3126" y="2226"/>
                  </a:cubicBezTo>
                  <a:cubicBezTo>
                    <a:pt x="2912" y="2226"/>
                    <a:pt x="2694" y="2153"/>
                    <a:pt x="2470" y="1981"/>
                  </a:cubicBezTo>
                  <a:cubicBezTo>
                    <a:pt x="2455" y="1971"/>
                    <a:pt x="2443" y="1956"/>
                    <a:pt x="2434" y="1939"/>
                  </a:cubicBezTo>
                  <a:cubicBezTo>
                    <a:pt x="2077" y="3236"/>
                    <a:pt x="1583" y="4494"/>
                    <a:pt x="1142" y="5756"/>
                  </a:cubicBezTo>
                  <a:cubicBezTo>
                    <a:pt x="709" y="6990"/>
                    <a:pt x="143" y="8285"/>
                    <a:pt x="81" y="9626"/>
                  </a:cubicBezTo>
                  <a:cubicBezTo>
                    <a:pt x="1" y="11316"/>
                    <a:pt x="984" y="12960"/>
                    <a:pt x="2330" y="12960"/>
                  </a:cubicBezTo>
                  <a:cubicBezTo>
                    <a:pt x="2743" y="12960"/>
                    <a:pt x="3190" y="12806"/>
                    <a:pt x="3651" y="12450"/>
                  </a:cubicBezTo>
                  <a:cubicBezTo>
                    <a:pt x="4758" y="11596"/>
                    <a:pt x="5224" y="10027"/>
                    <a:pt x="5707" y="8700"/>
                  </a:cubicBezTo>
                  <a:cubicBezTo>
                    <a:pt x="6208" y="7315"/>
                    <a:pt x="6691" y="5919"/>
                    <a:pt x="7154" y="4513"/>
                  </a:cubicBezTo>
                  <a:cubicBezTo>
                    <a:pt x="7360" y="3889"/>
                    <a:pt x="7561" y="3266"/>
                    <a:pt x="7757" y="2636"/>
                  </a:cubicBezTo>
                  <a:cubicBezTo>
                    <a:pt x="7931" y="2092"/>
                    <a:pt x="8842" y="395"/>
                    <a:pt x="7002" y="16"/>
                  </a:cubicBezTo>
                  <a:cubicBezTo>
                    <a:pt x="6934" y="5"/>
                    <a:pt x="6866" y="0"/>
                    <a:pt x="6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646477" y="3625512"/>
              <a:ext cx="540978" cy="789198"/>
            </a:xfrm>
            <a:custGeom>
              <a:avLst/>
              <a:gdLst/>
              <a:ahLst/>
              <a:cxnLst/>
              <a:rect l="l" t="t" r="r" b="b"/>
              <a:pathLst>
                <a:path w="9280" h="13538" extrusionOk="0">
                  <a:moveTo>
                    <a:pt x="7235" y="332"/>
                  </a:moveTo>
                  <a:cubicBezTo>
                    <a:pt x="7302" y="332"/>
                    <a:pt x="7370" y="337"/>
                    <a:pt x="7439" y="348"/>
                  </a:cubicBezTo>
                  <a:cubicBezTo>
                    <a:pt x="9279" y="726"/>
                    <a:pt x="8368" y="2424"/>
                    <a:pt x="8194" y="2967"/>
                  </a:cubicBezTo>
                  <a:cubicBezTo>
                    <a:pt x="7998" y="3597"/>
                    <a:pt x="7797" y="4220"/>
                    <a:pt x="7591" y="4844"/>
                  </a:cubicBezTo>
                  <a:cubicBezTo>
                    <a:pt x="7130" y="6248"/>
                    <a:pt x="6647" y="7644"/>
                    <a:pt x="6144" y="9031"/>
                  </a:cubicBezTo>
                  <a:cubicBezTo>
                    <a:pt x="5662" y="10358"/>
                    <a:pt x="5195" y="11927"/>
                    <a:pt x="4089" y="12781"/>
                  </a:cubicBezTo>
                  <a:cubicBezTo>
                    <a:pt x="3628" y="13137"/>
                    <a:pt x="3180" y="13291"/>
                    <a:pt x="2767" y="13291"/>
                  </a:cubicBezTo>
                  <a:cubicBezTo>
                    <a:pt x="1421" y="13291"/>
                    <a:pt x="439" y="11647"/>
                    <a:pt x="518" y="9959"/>
                  </a:cubicBezTo>
                  <a:cubicBezTo>
                    <a:pt x="580" y="8617"/>
                    <a:pt x="1146" y="7321"/>
                    <a:pt x="1579" y="6087"/>
                  </a:cubicBezTo>
                  <a:cubicBezTo>
                    <a:pt x="2020" y="4825"/>
                    <a:pt x="2512" y="3568"/>
                    <a:pt x="2871" y="2272"/>
                  </a:cubicBezTo>
                  <a:cubicBezTo>
                    <a:pt x="2880" y="2287"/>
                    <a:pt x="2892" y="2302"/>
                    <a:pt x="2907" y="2312"/>
                  </a:cubicBezTo>
                  <a:cubicBezTo>
                    <a:pt x="3131" y="2484"/>
                    <a:pt x="3349" y="2557"/>
                    <a:pt x="3564" y="2557"/>
                  </a:cubicBezTo>
                  <a:cubicBezTo>
                    <a:pt x="4748" y="2557"/>
                    <a:pt x="5828" y="332"/>
                    <a:pt x="7235" y="332"/>
                  </a:cubicBezTo>
                  <a:close/>
                  <a:moveTo>
                    <a:pt x="7188" y="0"/>
                  </a:moveTo>
                  <a:cubicBezTo>
                    <a:pt x="7158" y="0"/>
                    <a:pt x="7129" y="1"/>
                    <a:pt x="7100" y="3"/>
                  </a:cubicBezTo>
                  <a:cubicBezTo>
                    <a:pt x="5862" y="76"/>
                    <a:pt x="4708" y="2284"/>
                    <a:pt x="3597" y="2284"/>
                  </a:cubicBezTo>
                  <a:cubicBezTo>
                    <a:pt x="3417" y="2284"/>
                    <a:pt x="3237" y="2226"/>
                    <a:pt x="3058" y="2090"/>
                  </a:cubicBezTo>
                  <a:cubicBezTo>
                    <a:pt x="3026" y="2065"/>
                    <a:pt x="2947" y="2036"/>
                    <a:pt x="2890" y="2036"/>
                  </a:cubicBezTo>
                  <a:cubicBezTo>
                    <a:pt x="2861" y="2036"/>
                    <a:pt x="2837" y="2044"/>
                    <a:pt x="2828" y="2063"/>
                  </a:cubicBezTo>
                  <a:cubicBezTo>
                    <a:pt x="2026" y="3844"/>
                    <a:pt x="1384" y="5784"/>
                    <a:pt x="768" y="7654"/>
                  </a:cubicBezTo>
                  <a:cubicBezTo>
                    <a:pt x="346" y="8948"/>
                    <a:pt x="0" y="10409"/>
                    <a:pt x="486" y="11743"/>
                  </a:cubicBezTo>
                  <a:cubicBezTo>
                    <a:pt x="947" y="13015"/>
                    <a:pt x="1743" y="13538"/>
                    <a:pt x="2588" y="13538"/>
                  </a:cubicBezTo>
                  <a:cubicBezTo>
                    <a:pt x="3668" y="13538"/>
                    <a:pt x="4828" y="12684"/>
                    <a:pt x="5475" y="11447"/>
                  </a:cubicBezTo>
                  <a:cubicBezTo>
                    <a:pt x="6331" y="9809"/>
                    <a:pt x="6867" y="7896"/>
                    <a:pt x="7469" y="6130"/>
                  </a:cubicBezTo>
                  <a:cubicBezTo>
                    <a:pt x="7787" y="5199"/>
                    <a:pt x="8097" y="4264"/>
                    <a:pt x="8399" y="3325"/>
                  </a:cubicBezTo>
                  <a:cubicBezTo>
                    <a:pt x="8585" y="2739"/>
                    <a:pt x="8938" y="2014"/>
                    <a:pt x="8828" y="1357"/>
                  </a:cubicBezTo>
                  <a:cubicBezTo>
                    <a:pt x="8684" y="511"/>
                    <a:pt x="7917" y="0"/>
                    <a:pt x="7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685127" y="3645274"/>
              <a:ext cx="502328" cy="755153"/>
            </a:xfrm>
            <a:custGeom>
              <a:avLst/>
              <a:gdLst/>
              <a:ahLst/>
              <a:cxnLst/>
              <a:rect l="l" t="t" r="r" b="b"/>
              <a:pathLst>
                <a:path w="8617" h="12954" extrusionOk="0">
                  <a:moveTo>
                    <a:pt x="6680" y="0"/>
                  </a:moveTo>
                  <a:lnTo>
                    <a:pt x="6680" y="0"/>
                  </a:lnTo>
                  <a:cubicBezTo>
                    <a:pt x="6718" y="312"/>
                    <a:pt x="6733" y="629"/>
                    <a:pt x="6721" y="945"/>
                  </a:cubicBezTo>
                  <a:cubicBezTo>
                    <a:pt x="6694" y="1659"/>
                    <a:pt x="6520" y="2367"/>
                    <a:pt x="6350" y="3054"/>
                  </a:cubicBezTo>
                  <a:cubicBezTo>
                    <a:pt x="6027" y="4364"/>
                    <a:pt x="5596" y="5643"/>
                    <a:pt x="5084" y="6877"/>
                  </a:cubicBezTo>
                  <a:cubicBezTo>
                    <a:pt x="4592" y="8058"/>
                    <a:pt x="4031" y="9243"/>
                    <a:pt x="3330" y="10290"/>
                  </a:cubicBezTo>
                  <a:cubicBezTo>
                    <a:pt x="2881" y="10957"/>
                    <a:pt x="2252" y="11513"/>
                    <a:pt x="1484" y="11513"/>
                  </a:cubicBezTo>
                  <a:cubicBezTo>
                    <a:pt x="1433" y="11513"/>
                    <a:pt x="1382" y="11511"/>
                    <a:pt x="1330" y="11506"/>
                  </a:cubicBezTo>
                  <a:cubicBezTo>
                    <a:pt x="846" y="11459"/>
                    <a:pt x="403" y="11221"/>
                    <a:pt x="0" y="10912"/>
                  </a:cubicBezTo>
                  <a:lnTo>
                    <a:pt x="0" y="10912"/>
                  </a:lnTo>
                  <a:cubicBezTo>
                    <a:pt x="317" y="12059"/>
                    <a:pt x="1112" y="12953"/>
                    <a:pt x="2104" y="12953"/>
                  </a:cubicBezTo>
                  <a:cubicBezTo>
                    <a:pt x="2517" y="12953"/>
                    <a:pt x="2964" y="12799"/>
                    <a:pt x="3425" y="12443"/>
                  </a:cubicBezTo>
                  <a:cubicBezTo>
                    <a:pt x="4532" y="11588"/>
                    <a:pt x="4998" y="10019"/>
                    <a:pt x="5481" y="8692"/>
                  </a:cubicBezTo>
                  <a:cubicBezTo>
                    <a:pt x="5984" y="7305"/>
                    <a:pt x="6467" y="5909"/>
                    <a:pt x="6928" y="4505"/>
                  </a:cubicBezTo>
                  <a:cubicBezTo>
                    <a:pt x="7132" y="3881"/>
                    <a:pt x="7335" y="3258"/>
                    <a:pt x="7531" y="2628"/>
                  </a:cubicBezTo>
                  <a:cubicBezTo>
                    <a:pt x="7703" y="2085"/>
                    <a:pt x="8616" y="387"/>
                    <a:pt x="6776" y="9"/>
                  </a:cubicBezTo>
                  <a:cubicBezTo>
                    <a:pt x="6743" y="3"/>
                    <a:pt x="6711" y="2"/>
                    <a:pt x="668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976200" y="3435058"/>
              <a:ext cx="49318" cy="49434"/>
            </a:xfrm>
            <a:custGeom>
              <a:avLst/>
              <a:gdLst/>
              <a:ahLst/>
              <a:cxnLst/>
              <a:rect l="l" t="t" r="r" b="b"/>
              <a:pathLst>
                <a:path w="846" h="848" extrusionOk="0">
                  <a:moveTo>
                    <a:pt x="423" y="1"/>
                  </a:moveTo>
                  <a:cubicBezTo>
                    <a:pt x="283" y="44"/>
                    <a:pt x="170" y="143"/>
                    <a:pt x="108" y="275"/>
                  </a:cubicBezTo>
                  <a:cubicBezTo>
                    <a:pt x="0" y="513"/>
                    <a:pt x="125" y="743"/>
                    <a:pt x="340" y="820"/>
                  </a:cubicBezTo>
                  <a:cubicBezTo>
                    <a:pt x="388" y="838"/>
                    <a:pt x="438" y="847"/>
                    <a:pt x="488" y="847"/>
                  </a:cubicBezTo>
                  <a:cubicBezTo>
                    <a:pt x="658" y="847"/>
                    <a:pt x="815" y="741"/>
                    <a:pt x="828" y="524"/>
                  </a:cubicBezTo>
                  <a:cubicBezTo>
                    <a:pt x="846" y="219"/>
                    <a:pt x="710" y="17"/>
                    <a:pt x="424" y="2"/>
                  </a:cubicBezTo>
                  <a:lnTo>
                    <a:pt x="4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963433" y="3424390"/>
              <a:ext cx="74210" cy="72694"/>
            </a:xfrm>
            <a:custGeom>
              <a:avLst/>
              <a:gdLst/>
              <a:ahLst/>
              <a:cxnLst/>
              <a:rect l="l" t="t" r="r" b="b"/>
              <a:pathLst>
                <a:path w="1273" h="1247" extrusionOk="0">
                  <a:moveTo>
                    <a:pt x="640" y="182"/>
                  </a:moveTo>
                  <a:lnTo>
                    <a:pt x="643" y="184"/>
                  </a:lnTo>
                  <a:cubicBezTo>
                    <a:pt x="929" y="200"/>
                    <a:pt x="1066" y="401"/>
                    <a:pt x="1047" y="707"/>
                  </a:cubicBezTo>
                  <a:cubicBezTo>
                    <a:pt x="1034" y="924"/>
                    <a:pt x="876" y="1029"/>
                    <a:pt x="705" y="1029"/>
                  </a:cubicBezTo>
                  <a:cubicBezTo>
                    <a:pt x="656" y="1029"/>
                    <a:pt x="606" y="1021"/>
                    <a:pt x="559" y="1003"/>
                  </a:cubicBezTo>
                  <a:cubicBezTo>
                    <a:pt x="347" y="926"/>
                    <a:pt x="219" y="696"/>
                    <a:pt x="327" y="457"/>
                  </a:cubicBezTo>
                  <a:cubicBezTo>
                    <a:pt x="389" y="326"/>
                    <a:pt x="502" y="225"/>
                    <a:pt x="640" y="182"/>
                  </a:cubicBezTo>
                  <a:close/>
                  <a:moveTo>
                    <a:pt x="681" y="0"/>
                  </a:moveTo>
                  <a:cubicBezTo>
                    <a:pt x="456" y="0"/>
                    <a:pt x="230" y="170"/>
                    <a:pt x="140" y="408"/>
                  </a:cubicBezTo>
                  <a:cubicBezTo>
                    <a:pt x="1" y="767"/>
                    <a:pt x="219" y="1130"/>
                    <a:pt x="543" y="1223"/>
                  </a:cubicBezTo>
                  <a:cubicBezTo>
                    <a:pt x="597" y="1239"/>
                    <a:pt x="652" y="1246"/>
                    <a:pt x="706" y="1246"/>
                  </a:cubicBezTo>
                  <a:cubicBezTo>
                    <a:pt x="974" y="1246"/>
                    <a:pt x="1220" y="1058"/>
                    <a:pt x="1249" y="732"/>
                  </a:cubicBezTo>
                  <a:cubicBezTo>
                    <a:pt x="1273" y="419"/>
                    <a:pt x="1049" y="2"/>
                    <a:pt x="746" y="2"/>
                  </a:cubicBezTo>
                  <a:cubicBezTo>
                    <a:pt x="740" y="2"/>
                    <a:pt x="734" y="2"/>
                    <a:pt x="728" y="3"/>
                  </a:cubicBezTo>
                  <a:cubicBezTo>
                    <a:pt x="713" y="1"/>
                    <a:pt x="69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980280" y="3447533"/>
              <a:ext cx="44654" cy="36901"/>
            </a:xfrm>
            <a:custGeom>
              <a:avLst/>
              <a:gdLst/>
              <a:ahLst/>
              <a:cxnLst/>
              <a:rect l="l" t="t" r="r" b="b"/>
              <a:pathLst>
                <a:path w="766" h="633" extrusionOk="0">
                  <a:moveTo>
                    <a:pt x="705" y="1"/>
                  </a:moveTo>
                  <a:cubicBezTo>
                    <a:pt x="596" y="145"/>
                    <a:pt x="448" y="260"/>
                    <a:pt x="277" y="283"/>
                  </a:cubicBezTo>
                  <a:cubicBezTo>
                    <a:pt x="253" y="286"/>
                    <a:pt x="229" y="287"/>
                    <a:pt x="205" y="287"/>
                  </a:cubicBezTo>
                  <a:cubicBezTo>
                    <a:pt x="136" y="287"/>
                    <a:pt x="66" y="275"/>
                    <a:pt x="1" y="251"/>
                  </a:cubicBezTo>
                  <a:lnTo>
                    <a:pt x="1" y="251"/>
                  </a:lnTo>
                  <a:cubicBezTo>
                    <a:pt x="9" y="414"/>
                    <a:pt x="116" y="554"/>
                    <a:pt x="270" y="606"/>
                  </a:cubicBezTo>
                  <a:cubicBezTo>
                    <a:pt x="317" y="624"/>
                    <a:pt x="367" y="632"/>
                    <a:pt x="416" y="632"/>
                  </a:cubicBezTo>
                  <a:cubicBezTo>
                    <a:pt x="587" y="632"/>
                    <a:pt x="745" y="527"/>
                    <a:pt x="758" y="310"/>
                  </a:cubicBezTo>
                  <a:cubicBezTo>
                    <a:pt x="766" y="188"/>
                    <a:pt x="747" y="84"/>
                    <a:pt x="705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348829" y="2397560"/>
              <a:ext cx="49376" cy="49434"/>
            </a:xfrm>
            <a:custGeom>
              <a:avLst/>
              <a:gdLst/>
              <a:ahLst/>
              <a:cxnLst/>
              <a:rect l="l" t="t" r="r" b="b"/>
              <a:pathLst>
                <a:path w="847" h="848" extrusionOk="0">
                  <a:moveTo>
                    <a:pt x="421" y="1"/>
                  </a:moveTo>
                  <a:cubicBezTo>
                    <a:pt x="283" y="44"/>
                    <a:pt x="170" y="145"/>
                    <a:pt x="108" y="276"/>
                  </a:cubicBezTo>
                  <a:cubicBezTo>
                    <a:pt x="0" y="513"/>
                    <a:pt x="125" y="743"/>
                    <a:pt x="339" y="822"/>
                  </a:cubicBezTo>
                  <a:cubicBezTo>
                    <a:pt x="387" y="839"/>
                    <a:pt x="437" y="848"/>
                    <a:pt x="486" y="848"/>
                  </a:cubicBezTo>
                  <a:cubicBezTo>
                    <a:pt x="657" y="848"/>
                    <a:pt x="815" y="742"/>
                    <a:pt x="828" y="526"/>
                  </a:cubicBezTo>
                  <a:cubicBezTo>
                    <a:pt x="847" y="220"/>
                    <a:pt x="710" y="18"/>
                    <a:pt x="424" y="2"/>
                  </a:cubicBezTo>
                  <a:lnTo>
                    <a:pt x="4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336062" y="2386950"/>
              <a:ext cx="74210" cy="72752"/>
            </a:xfrm>
            <a:custGeom>
              <a:avLst/>
              <a:gdLst/>
              <a:ahLst/>
              <a:cxnLst/>
              <a:rect l="l" t="t" r="r" b="b"/>
              <a:pathLst>
                <a:path w="1273" h="1248" extrusionOk="0">
                  <a:moveTo>
                    <a:pt x="640" y="183"/>
                  </a:moveTo>
                  <a:lnTo>
                    <a:pt x="643" y="184"/>
                  </a:lnTo>
                  <a:cubicBezTo>
                    <a:pt x="929" y="200"/>
                    <a:pt x="1066" y="402"/>
                    <a:pt x="1047" y="708"/>
                  </a:cubicBezTo>
                  <a:cubicBezTo>
                    <a:pt x="1034" y="924"/>
                    <a:pt x="876" y="1030"/>
                    <a:pt x="705" y="1030"/>
                  </a:cubicBezTo>
                  <a:cubicBezTo>
                    <a:pt x="656" y="1030"/>
                    <a:pt x="606" y="1021"/>
                    <a:pt x="558" y="1004"/>
                  </a:cubicBezTo>
                  <a:cubicBezTo>
                    <a:pt x="347" y="926"/>
                    <a:pt x="219" y="696"/>
                    <a:pt x="327" y="458"/>
                  </a:cubicBezTo>
                  <a:cubicBezTo>
                    <a:pt x="389" y="327"/>
                    <a:pt x="502" y="226"/>
                    <a:pt x="640" y="183"/>
                  </a:cubicBezTo>
                  <a:close/>
                  <a:moveTo>
                    <a:pt x="681" y="1"/>
                  </a:moveTo>
                  <a:cubicBezTo>
                    <a:pt x="456" y="1"/>
                    <a:pt x="230" y="171"/>
                    <a:pt x="140" y="409"/>
                  </a:cubicBezTo>
                  <a:cubicBezTo>
                    <a:pt x="1" y="768"/>
                    <a:pt x="218" y="1130"/>
                    <a:pt x="543" y="1224"/>
                  </a:cubicBezTo>
                  <a:cubicBezTo>
                    <a:pt x="597" y="1240"/>
                    <a:pt x="652" y="1247"/>
                    <a:pt x="706" y="1247"/>
                  </a:cubicBezTo>
                  <a:cubicBezTo>
                    <a:pt x="974" y="1247"/>
                    <a:pt x="1221" y="1059"/>
                    <a:pt x="1248" y="732"/>
                  </a:cubicBezTo>
                  <a:cubicBezTo>
                    <a:pt x="1272" y="419"/>
                    <a:pt x="1049" y="3"/>
                    <a:pt x="746" y="3"/>
                  </a:cubicBezTo>
                  <a:cubicBezTo>
                    <a:pt x="740" y="3"/>
                    <a:pt x="734" y="3"/>
                    <a:pt x="728" y="3"/>
                  </a:cubicBezTo>
                  <a:cubicBezTo>
                    <a:pt x="712" y="2"/>
                    <a:pt x="697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352909" y="2410094"/>
              <a:ext cx="44654" cy="36901"/>
            </a:xfrm>
            <a:custGeom>
              <a:avLst/>
              <a:gdLst/>
              <a:ahLst/>
              <a:cxnLst/>
              <a:rect l="l" t="t" r="r" b="b"/>
              <a:pathLst>
                <a:path w="766" h="633" extrusionOk="0">
                  <a:moveTo>
                    <a:pt x="705" y="0"/>
                  </a:moveTo>
                  <a:cubicBezTo>
                    <a:pt x="596" y="144"/>
                    <a:pt x="448" y="260"/>
                    <a:pt x="277" y="283"/>
                  </a:cubicBezTo>
                  <a:cubicBezTo>
                    <a:pt x="254" y="286"/>
                    <a:pt x="231" y="287"/>
                    <a:pt x="208" y="287"/>
                  </a:cubicBezTo>
                  <a:cubicBezTo>
                    <a:pt x="137" y="287"/>
                    <a:pt x="67" y="275"/>
                    <a:pt x="1" y="250"/>
                  </a:cubicBezTo>
                  <a:lnTo>
                    <a:pt x="1" y="250"/>
                  </a:lnTo>
                  <a:cubicBezTo>
                    <a:pt x="9" y="413"/>
                    <a:pt x="116" y="554"/>
                    <a:pt x="271" y="607"/>
                  </a:cubicBezTo>
                  <a:cubicBezTo>
                    <a:pt x="318" y="624"/>
                    <a:pt x="368" y="633"/>
                    <a:pt x="417" y="633"/>
                  </a:cubicBezTo>
                  <a:cubicBezTo>
                    <a:pt x="586" y="633"/>
                    <a:pt x="745" y="527"/>
                    <a:pt x="758" y="309"/>
                  </a:cubicBezTo>
                  <a:cubicBezTo>
                    <a:pt x="765" y="189"/>
                    <a:pt x="747" y="84"/>
                    <a:pt x="70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8156685" y="3404044"/>
              <a:ext cx="49376" cy="49434"/>
            </a:xfrm>
            <a:custGeom>
              <a:avLst/>
              <a:gdLst/>
              <a:ahLst/>
              <a:cxnLst/>
              <a:rect l="l" t="t" r="r" b="b"/>
              <a:pathLst>
                <a:path w="847" h="848" extrusionOk="0">
                  <a:moveTo>
                    <a:pt x="422" y="1"/>
                  </a:moveTo>
                  <a:cubicBezTo>
                    <a:pt x="284" y="44"/>
                    <a:pt x="171" y="145"/>
                    <a:pt x="109" y="275"/>
                  </a:cubicBezTo>
                  <a:cubicBezTo>
                    <a:pt x="1" y="513"/>
                    <a:pt x="126" y="743"/>
                    <a:pt x="340" y="822"/>
                  </a:cubicBezTo>
                  <a:cubicBezTo>
                    <a:pt x="388" y="839"/>
                    <a:pt x="438" y="848"/>
                    <a:pt x="487" y="848"/>
                  </a:cubicBezTo>
                  <a:cubicBezTo>
                    <a:pt x="657" y="848"/>
                    <a:pt x="815" y="742"/>
                    <a:pt x="829" y="524"/>
                  </a:cubicBezTo>
                  <a:cubicBezTo>
                    <a:pt x="846" y="219"/>
                    <a:pt x="711" y="18"/>
                    <a:pt x="425" y="2"/>
                  </a:cubicBezTo>
                  <a:lnTo>
                    <a:pt x="4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8143976" y="3393434"/>
              <a:ext cx="74210" cy="72694"/>
            </a:xfrm>
            <a:custGeom>
              <a:avLst/>
              <a:gdLst/>
              <a:ahLst/>
              <a:cxnLst/>
              <a:rect l="l" t="t" r="r" b="b"/>
              <a:pathLst>
                <a:path w="1273" h="1247" extrusionOk="0">
                  <a:moveTo>
                    <a:pt x="640" y="183"/>
                  </a:moveTo>
                  <a:lnTo>
                    <a:pt x="643" y="184"/>
                  </a:lnTo>
                  <a:cubicBezTo>
                    <a:pt x="929" y="200"/>
                    <a:pt x="1064" y="401"/>
                    <a:pt x="1047" y="706"/>
                  </a:cubicBezTo>
                  <a:cubicBezTo>
                    <a:pt x="1033" y="924"/>
                    <a:pt x="875" y="1030"/>
                    <a:pt x="705" y="1030"/>
                  </a:cubicBezTo>
                  <a:cubicBezTo>
                    <a:pt x="656" y="1030"/>
                    <a:pt x="606" y="1021"/>
                    <a:pt x="558" y="1004"/>
                  </a:cubicBezTo>
                  <a:cubicBezTo>
                    <a:pt x="345" y="926"/>
                    <a:pt x="219" y="695"/>
                    <a:pt x="327" y="457"/>
                  </a:cubicBezTo>
                  <a:cubicBezTo>
                    <a:pt x="389" y="327"/>
                    <a:pt x="502" y="226"/>
                    <a:pt x="640" y="183"/>
                  </a:cubicBezTo>
                  <a:close/>
                  <a:moveTo>
                    <a:pt x="681" y="1"/>
                  </a:moveTo>
                  <a:cubicBezTo>
                    <a:pt x="456" y="1"/>
                    <a:pt x="230" y="171"/>
                    <a:pt x="140" y="409"/>
                  </a:cubicBezTo>
                  <a:cubicBezTo>
                    <a:pt x="0" y="768"/>
                    <a:pt x="218" y="1130"/>
                    <a:pt x="541" y="1224"/>
                  </a:cubicBezTo>
                  <a:cubicBezTo>
                    <a:pt x="595" y="1239"/>
                    <a:pt x="650" y="1246"/>
                    <a:pt x="704" y="1246"/>
                  </a:cubicBezTo>
                  <a:cubicBezTo>
                    <a:pt x="973" y="1246"/>
                    <a:pt x="1220" y="1059"/>
                    <a:pt x="1248" y="732"/>
                  </a:cubicBezTo>
                  <a:cubicBezTo>
                    <a:pt x="1272" y="419"/>
                    <a:pt x="1048" y="3"/>
                    <a:pt x="746" y="3"/>
                  </a:cubicBezTo>
                  <a:cubicBezTo>
                    <a:pt x="740" y="3"/>
                    <a:pt x="734" y="3"/>
                    <a:pt x="728" y="3"/>
                  </a:cubicBezTo>
                  <a:cubicBezTo>
                    <a:pt x="712" y="1"/>
                    <a:pt x="697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160824" y="3416578"/>
              <a:ext cx="44654" cy="36901"/>
            </a:xfrm>
            <a:custGeom>
              <a:avLst/>
              <a:gdLst/>
              <a:ahLst/>
              <a:cxnLst/>
              <a:rect l="l" t="t" r="r" b="b"/>
              <a:pathLst>
                <a:path w="766" h="633" extrusionOk="0">
                  <a:moveTo>
                    <a:pt x="705" y="0"/>
                  </a:moveTo>
                  <a:cubicBezTo>
                    <a:pt x="596" y="144"/>
                    <a:pt x="448" y="260"/>
                    <a:pt x="276" y="283"/>
                  </a:cubicBezTo>
                  <a:cubicBezTo>
                    <a:pt x="253" y="286"/>
                    <a:pt x="230" y="287"/>
                    <a:pt x="207" y="287"/>
                  </a:cubicBezTo>
                  <a:cubicBezTo>
                    <a:pt x="137" y="287"/>
                    <a:pt x="67" y="275"/>
                    <a:pt x="0" y="250"/>
                  </a:cubicBezTo>
                  <a:lnTo>
                    <a:pt x="0" y="250"/>
                  </a:lnTo>
                  <a:cubicBezTo>
                    <a:pt x="9" y="413"/>
                    <a:pt x="115" y="554"/>
                    <a:pt x="269" y="607"/>
                  </a:cubicBezTo>
                  <a:cubicBezTo>
                    <a:pt x="317" y="624"/>
                    <a:pt x="367" y="633"/>
                    <a:pt x="416" y="633"/>
                  </a:cubicBezTo>
                  <a:cubicBezTo>
                    <a:pt x="586" y="633"/>
                    <a:pt x="744" y="527"/>
                    <a:pt x="758" y="309"/>
                  </a:cubicBezTo>
                  <a:cubicBezTo>
                    <a:pt x="765" y="188"/>
                    <a:pt x="747" y="83"/>
                    <a:pt x="70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297003" y="2643920"/>
              <a:ext cx="49318" cy="49376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2" y="0"/>
                  </a:moveTo>
                  <a:cubicBezTo>
                    <a:pt x="284" y="43"/>
                    <a:pt x="170" y="143"/>
                    <a:pt x="108" y="275"/>
                  </a:cubicBezTo>
                  <a:cubicBezTo>
                    <a:pt x="1" y="512"/>
                    <a:pt x="126" y="742"/>
                    <a:pt x="340" y="820"/>
                  </a:cubicBezTo>
                  <a:cubicBezTo>
                    <a:pt x="388" y="838"/>
                    <a:pt x="439" y="847"/>
                    <a:pt x="488" y="847"/>
                  </a:cubicBezTo>
                  <a:cubicBezTo>
                    <a:pt x="658" y="847"/>
                    <a:pt x="814" y="741"/>
                    <a:pt x="829" y="524"/>
                  </a:cubicBezTo>
                  <a:cubicBezTo>
                    <a:pt x="846" y="219"/>
                    <a:pt x="711" y="18"/>
                    <a:pt x="425" y="2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8284295" y="2633252"/>
              <a:ext cx="74151" cy="72694"/>
            </a:xfrm>
            <a:custGeom>
              <a:avLst/>
              <a:gdLst/>
              <a:ahLst/>
              <a:cxnLst/>
              <a:rect l="l" t="t" r="r" b="b"/>
              <a:pathLst>
                <a:path w="1272" h="1247" extrusionOk="0">
                  <a:moveTo>
                    <a:pt x="640" y="183"/>
                  </a:moveTo>
                  <a:lnTo>
                    <a:pt x="643" y="185"/>
                  </a:lnTo>
                  <a:cubicBezTo>
                    <a:pt x="929" y="201"/>
                    <a:pt x="1064" y="402"/>
                    <a:pt x="1047" y="707"/>
                  </a:cubicBezTo>
                  <a:cubicBezTo>
                    <a:pt x="1032" y="924"/>
                    <a:pt x="876" y="1030"/>
                    <a:pt x="706" y="1030"/>
                  </a:cubicBezTo>
                  <a:cubicBezTo>
                    <a:pt x="657" y="1030"/>
                    <a:pt x="606" y="1021"/>
                    <a:pt x="558" y="1003"/>
                  </a:cubicBezTo>
                  <a:cubicBezTo>
                    <a:pt x="345" y="927"/>
                    <a:pt x="219" y="695"/>
                    <a:pt x="326" y="458"/>
                  </a:cubicBezTo>
                  <a:cubicBezTo>
                    <a:pt x="388" y="326"/>
                    <a:pt x="502" y="226"/>
                    <a:pt x="640" y="183"/>
                  </a:cubicBezTo>
                  <a:close/>
                  <a:moveTo>
                    <a:pt x="679" y="1"/>
                  </a:moveTo>
                  <a:cubicBezTo>
                    <a:pt x="454" y="1"/>
                    <a:pt x="229" y="172"/>
                    <a:pt x="140" y="408"/>
                  </a:cubicBezTo>
                  <a:cubicBezTo>
                    <a:pt x="0" y="768"/>
                    <a:pt x="217" y="1131"/>
                    <a:pt x="541" y="1223"/>
                  </a:cubicBezTo>
                  <a:cubicBezTo>
                    <a:pt x="595" y="1238"/>
                    <a:pt x="650" y="1246"/>
                    <a:pt x="705" y="1246"/>
                  </a:cubicBezTo>
                  <a:cubicBezTo>
                    <a:pt x="973" y="1246"/>
                    <a:pt x="1219" y="1059"/>
                    <a:pt x="1248" y="732"/>
                  </a:cubicBezTo>
                  <a:cubicBezTo>
                    <a:pt x="1272" y="420"/>
                    <a:pt x="1048" y="3"/>
                    <a:pt x="747" y="3"/>
                  </a:cubicBezTo>
                  <a:cubicBezTo>
                    <a:pt x="741" y="3"/>
                    <a:pt x="734" y="3"/>
                    <a:pt x="728" y="4"/>
                  </a:cubicBezTo>
                  <a:cubicBezTo>
                    <a:pt x="711" y="2"/>
                    <a:pt x="695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8301142" y="2656395"/>
              <a:ext cx="44596" cy="36901"/>
            </a:xfrm>
            <a:custGeom>
              <a:avLst/>
              <a:gdLst/>
              <a:ahLst/>
              <a:cxnLst/>
              <a:rect l="l" t="t" r="r" b="b"/>
              <a:pathLst>
                <a:path w="765" h="633" extrusionOk="0">
                  <a:moveTo>
                    <a:pt x="705" y="0"/>
                  </a:moveTo>
                  <a:cubicBezTo>
                    <a:pt x="595" y="144"/>
                    <a:pt x="447" y="259"/>
                    <a:pt x="276" y="282"/>
                  </a:cubicBezTo>
                  <a:cubicBezTo>
                    <a:pt x="252" y="285"/>
                    <a:pt x="229" y="287"/>
                    <a:pt x="205" y="287"/>
                  </a:cubicBezTo>
                  <a:cubicBezTo>
                    <a:pt x="135" y="287"/>
                    <a:pt x="65" y="274"/>
                    <a:pt x="0" y="251"/>
                  </a:cubicBezTo>
                  <a:lnTo>
                    <a:pt x="0" y="251"/>
                  </a:lnTo>
                  <a:cubicBezTo>
                    <a:pt x="9" y="413"/>
                    <a:pt x="115" y="554"/>
                    <a:pt x="269" y="606"/>
                  </a:cubicBezTo>
                  <a:cubicBezTo>
                    <a:pt x="317" y="624"/>
                    <a:pt x="368" y="633"/>
                    <a:pt x="417" y="633"/>
                  </a:cubicBezTo>
                  <a:cubicBezTo>
                    <a:pt x="587" y="633"/>
                    <a:pt x="743" y="527"/>
                    <a:pt x="758" y="310"/>
                  </a:cubicBezTo>
                  <a:cubicBezTo>
                    <a:pt x="765" y="187"/>
                    <a:pt x="746" y="84"/>
                    <a:pt x="70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096465" y="3195402"/>
              <a:ext cx="86801" cy="86393"/>
            </a:xfrm>
            <a:custGeom>
              <a:avLst/>
              <a:gdLst/>
              <a:ahLst/>
              <a:cxnLst/>
              <a:rect l="l" t="t" r="r" b="b"/>
              <a:pathLst>
                <a:path w="1489" h="1482" extrusionOk="0">
                  <a:moveTo>
                    <a:pt x="712" y="1"/>
                  </a:moveTo>
                  <a:cubicBezTo>
                    <a:pt x="433" y="1"/>
                    <a:pt x="245" y="213"/>
                    <a:pt x="138" y="496"/>
                  </a:cubicBezTo>
                  <a:cubicBezTo>
                    <a:pt x="0" y="851"/>
                    <a:pt x="104" y="1288"/>
                    <a:pt x="449" y="1432"/>
                  </a:cubicBezTo>
                  <a:cubicBezTo>
                    <a:pt x="529" y="1465"/>
                    <a:pt x="615" y="1482"/>
                    <a:pt x="701" y="1482"/>
                  </a:cubicBezTo>
                  <a:cubicBezTo>
                    <a:pt x="974" y="1482"/>
                    <a:pt x="1247" y="1318"/>
                    <a:pt x="1339" y="1022"/>
                  </a:cubicBezTo>
                  <a:cubicBezTo>
                    <a:pt x="1408" y="801"/>
                    <a:pt x="1488" y="285"/>
                    <a:pt x="1004" y="69"/>
                  </a:cubicBezTo>
                  <a:cubicBezTo>
                    <a:pt x="897" y="22"/>
                    <a:pt x="800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079500" y="3181236"/>
              <a:ext cx="117581" cy="117231"/>
            </a:xfrm>
            <a:custGeom>
              <a:avLst/>
              <a:gdLst/>
              <a:ahLst/>
              <a:cxnLst/>
              <a:rect l="l" t="t" r="r" b="b"/>
              <a:pathLst>
                <a:path w="2017" h="2011" extrusionOk="0">
                  <a:moveTo>
                    <a:pt x="1002" y="243"/>
                  </a:moveTo>
                  <a:cubicBezTo>
                    <a:pt x="1090" y="243"/>
                    <a:pt x="1188" y="265"/>
                    <a:pt x="1295" y="312"/>
                  </a:cubicBezTo>
                  <a:cubicBezTo>
                    <a:pt x="1779" y="528"/>
                    <a:pt x="1699" y="1044"/>
                    <a:pt x="1630" y="1265"/>
                  </a:cubicBezTo>
                  <a:cubicBezTo>
                    <a:pt x="1538" y="1561"/>
                    <a:pt x="1265" y="1725"/>
                    <a:pt x="992" y="1725"/>
                  </a:cubicBezTo>
                  <a:cubicBezTo>
                    <a:pt x="906" y="1725"/>
                    <a:pt x="820" y="1708"/>
                    <a:pt x="740" y="1675"/>
                  </a:cubicBezTo>
                  <a:cubicBezTo>
                    <a:pt x="395" y="1530"/>
                    <a:pt x="291" y="1094"/>
                    <a:pt x="429" y="739"/>
                  </a:cubicBezTo>
                  <a:cubicBezTo>
                    <a:pt x="536" y="456"/>
                    <a:pt x="724" y="243"/>
                    <a:pt x="1002" y="243"/>
                  </a:cubicBezTo>
                  <a:close/>
                  <a:moveTo>
                    <a:pt x="988" y="1"/>
                  </a:moveTo>
                  <a:cubicBezTo>
                    <a:pt x="498" y="1"/>
                    <a:pt x="270" y="433"/>
                    <a:pt x="192" y="634"/>
                  </a:cubicBezTo>
                  <a:cubicBezTo>
                    <a:pt x="1" y="1137"/>
                    <a:pt x="168" y="1735"/>
                    <a:pt x="644" y="1941"/>
                  </a:cubicBezTo>
                  <a:cubicBezTo>
                    <a:pt x="753" y="1988"/>
                    <a:pt x="871" y="2011"/>
                    <a:pt x="988" y="2011"/>
                  </a:cubicBezTo>
                  <a:cubicBezTo>
                    <a:pt x="1364" y="2011"/>
                    <a:pt x="1739" y="1778"/>
                    <a:pt x="1868" y="1370"/>
                  </a:cubicBezTo>
                  <a:cubicBezTo>
                    <a:pt x="2016" y="903"/>
                    <a:pt x="1755" y="170"/>
                    <a:pt x="1236" y="35"/>
                  </a:cubicBezTo>
                  <a:cubicBezTo>
                    <a:pt x="1147" y="11"/>
                    <a:pt x="1064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101420" y="3218079"/>
              <a:ext cx="78465" cy="63716"/>
            </a:xfrm>
            <a:custGeom>
              <a:avLst/>
              <a:gdLst/>
              <a:ahLst/>
              <a:cxnLst/>
              <a:rect l="l" t="t" r="r" b="b"/>
              <a:pathLst>
                <a:path w="1346" h="1093" extrusionOk="0">
                  <a:moveTo>
                    <a:pt x="1247" y="1"/>
                  </a:moveTo>
                  <a:cubicBezTo>
                    <a:pt x="1237" y="16"/>
                    <a:pt x="1229" y="34"/>
                    <a:pt x="1219" y="48"/>
                  </a:cubicBezTo>
                  <a:cubicBezTo>
                    <a:pt x="1010" y="369"/>
                    <a:pt x="666" y="577"/>
                    <a:pt x="309" y="577"/>
                  </a:cubicBezTo>
                  <a:cubicBezTo>
                    <a:pt x="290" y="577"/>
                    <a:pt x="272" y="577"/>
                    <a:pt x="253" y="576"/>
                  </a:cubicBezTo>
                  <a:cubicBezTo>
                    <a:pt x="165" y="570"/>
                    <a:pt x="81" y="550"/>
                    <a:pt x="0" y="515"/>
                  </a:cubicBezTo>
                  <a:lnTo>
                    <a:pt x="0" y="515"/>
                  </a:lnTo>
                  <a:cubicBezTo>
                    <a:pt x="25" y="744"/>
                    <a:pt x="145" y="952"/>
                    <a:pt x="364" y="1043"/>
                  </a:cubicBezTo>
                  <a:cubicBezTo>
                    <a:pt x="444" y="1076"/>
                    <a:pt x="530" y="1093"/>
                    <a:pt x="616" y="1093"/>
                  </a:cubicBezTo>
                  <a:cubicBezTo>
                    <a:pt x="889" y="1093"/>
                    <a:pt x="1162" y="929"/>
                    <a:pt x="1254" y="633"/>
                  </a:cubicBezTo>
                  <a:cubicBezTo>
                    <a:pt x="1298" y="491"/>
                    <a:pt x="1346" y="228"/>
                    <a:pt x="1247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64955" y="2585274"/>
              <a:ext cx="86801" cy="86335"/>
            </a:xfrm>
            <a:custGeom>
              <a:avLst/>
              <a:gdLst/>
              <a:ahLst/>
              <a:cxnLst/>
              <a:rect l="l" t="t" r="r" b="b"/>
              <a:pathLst>
                <a:path w="1489" h="1481" extrusionOk="0">
                  <a:moveTo>
                    <a:pt x="712" y="0"/>
                  </a:moveTo>
                  <a:cubicBezTo>
                    <a:pt x="433" y="0"/>
                    <a:pt x="246" y="213"/>
                    <a:pt x="139" y="496"/>
                  </a:cubicBezTo>
                  <a:cubicBezTo>
                    <a:pt x="1" y="850"/>
                    <a:pt x="104" y="1287"/>
                    <a:pt x="449" y="1430"/>
                  </a:cubicBezTo>
                  <a:cubicBezTo>
                    <a:pt x="530" y="1464"/>
                    <a:pt x="616" y="1481"/>
                    <a:pt x="702" y="1481"/>
                  </a:cubicBezTo>
                  <a:cubicBezTo>
                    <a:pt x="975" y="1481"/>
                    <a:pt x="1248" y="1317"/>
                    <a:pt x="1339" y="1021"/>
                  </a:cubicBezTo>
                  <a:cubicBezTo>
                    <a:pt x="1408" y="799"/>
                    <a:pt x="1489" y="283"/>
                    <a:pt x="1004" y="69"/>
                  </a:cubicBezTo>
                  <a:cubicBezTo>
                    <a:pt x="897" y="22"/>
                    <a:pt x="800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448049" y="2571108"/>
              <a:ext cx="117523" cy="117173"/>
            </a:xfrm>
            <a:custGeom>
              <a:avLst/>
              <a:gdLst/>
              <a:ahLst/>
              <a:cxnLst/>
              <a:rect l="l" t="t" r="r" b="b"/>
              <a:pathLst>
                <a:path w="2016" h="2010" extrusionOk="0">
                  <a:moveTo>
                    <a:pt x="1001" y="243"/>
                  </a:moveTo>
                  <a:cubicBezTo>
                    <a:pt x="1089" y="243"/>
                    <a:pt x="1187" y="264"/>
                    <a:pt x="1294" y="312"/>
                  </a:cubicBezTo>
                  <a:cubicBezTo>
                    <a:pt x="1779" y="528"/>
                    <a:pt x="1698" y="1042"/>
                    <a:pt x="1629" y="1264"/>
                  </a:cubicBezTo>
                  <a:cubicBezTo>
                    <a:pt x="1538" y="1560"/>
                    <a:pt x="1265" y="1724"/>
                    <a:pt x="992" y="1724"/>
                  </a:cubicBezTo>
                  <a:cubicBezTo>
                    <a:pt x="906" y="1724"/>
                    <a:pt x="820" y="1707"/>
                    <a:pt x="739" y="1673"/>
                  </a:cubicBezTo>
                  <a:cubicBezTo>
                    <a:pt x="394" y="1530"/>
                    <a:pt x="291" y="1094"/>
                    <a:pt x="429" y="737"/>
                  </a:cubicBezTo>
                  <a:cubicBezTo>
                    <a:pt x="536" y="455"/>
                    <a:pt x="723" y="243"/>
                    <a:pt x="1001" y="243"/>
                  </a:cubicBezTo>
                  <a:close/>
                  <a:moveTo>
                    <a:pt x="986" y="0"/>
                  </a:moveTo>
                  <a:cubicBezTo>
                    <a:pt x="496" y="0"/>
                    <a:pt x="270" y="431"/>
                    <a:pt x="192" y="634"/>
                  </a:cubicBezTo>
                  <a:cubicBezTo>
                    <a:pt x="0" y="1137"/>
                    <a:pt x="167" y="1735"/>
                    <a:pt x="643" y="1939"/>
                  </a:cubicBezTo>
                  <a:cubicBezTo>
                    <a:pt x="753" y="1987"/>
                    <a:pt x="871" y="2009"/>
                    <a:pt x="988" y="2009"/>
                  </a:cubicBezTo>
                  <a:cubicBezTo>
                    <a:pt x="1364" y="2009"/>
                    <a:pt x="1739" y="1777"/>
                    <a:pt x="1868" y="1370"/>
                  </a:cubicBezTo>
                  <a:cubicBezTo>
                    <a:pt x="2016" y="903"/>
                    <a:pt x="1754" y="170"/>
                    <a:pt x="1237" y="34"/>
                  </a:cubicBezTo>
                  <a:cubicBezTo>
                    <a:pt x="1146" y="11"/>
                    <a:pt x="1063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469851" y="2607893"/>
              <a:ext cx="78465" cy="63716"/>
            </a:xfrm>
            <a:custGeom>
              <a:avLst/>
              <a:gdLst/>
              <a:ahLst/>
              <a:cxnLst/>
              <a:rect l="l" t="t" r="r" b="b"/>
              <a:pathLst>
                <a:path w="1346" h="1093" extrusionOk="0">
                  <a:moveTo>
                    <a:pt x="1248" y="0"/>
                  </a:moveTo>
                  <a:cubicBezTo>
                    <a:pt x="1238" y="16"/>
                    <a:pt x="1231" y="33"/>
                    <a:pt x="1221" y="49"/>
                  </a:cubicBezTo>
                  <a:cubicBezTo>
                    <a:pt x="1012" y="370"/>
                    <a:pt x="668" y="577"/>
                    <a:pt x="311" y="577"/>
                  </a:cubicBezTo>
                  <a:cubicBezTo>
                    <a:pt x="292" y="577"/>
                    <a:pt x="273" y="576"/>
                    <a:pt x="255" y="575"/>
                  </a:cubicBezTo>
                  <a:cubicBezTo>
                    <a:pt x="167" y="571"/>
                    <a:pt x="81" y="549"/>
                    <a:pt x="0" y="515"/>
                  </a:cubicBezTo>
                  <a:lnTo>
                    <a:pt x="0" y="515"/>
                  </a:lnTo>
                  <a:cubicBezTo>
                    <a:pt x="26" y="745"/>
                    <a:pt x="147" y="952"/>
                    <a:pt x="365" y="1042"/>
                  </a:cubicBezTo>
                  <a:cubicBezTo>
                    <a:pt x="446" y="1076"/>
                    <a:pt x="532" y="1093"/>
                    <a:pt x="618" y="1093"/>
                  </a:cubicBezTo>
                  <a:cubicBezTo>
                    <a:pt x="891" y="1093"/>
                    <a:pt x="1164" y="929"/>
                    <a:pt x="1255" y="633"/>
                  </a:cubicBezTo>
                  <a:cubicBezTo>
                    <a:pt x="1300" y="490"/>
                    <a:pt x="1346" y="227"/>
                    <a:pt x="1248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8"/>
          <p:cNvGrpSpPr/>
          <p:nvPr/>
        </p:nvGrpSpPr>
        <p:grpSpPr>
          <a:xfrm>
            <a:off x="7568695" y="4792661"/>
            <a:ext cx="365750" cy="207271"/>
            <a:chOff x="3167000" y="1004275"/>
            <a:chExt cx="284100" cy="161175"/>
          </a:xfrm>
        </p:grpSpPr>
        <p:sp>
          <p:nvSpPr>
            <p:cNvPr id="395" name="Google Shape;395;p8"/>
            <p:cNvSpPr/>
            <p:nvPr/>
          </p:nvSpPr>
          <p:spPr>
            <a:xfrm>
              <a:off x="3325375" y="1034475"/>
              <a:ext cx="125725" cy="86425"/>
            </a:xfrm>
            <a:custGeom>
              <a:avLst/>
              <a:gdLst/>
              <a:ahLst/>
              <a:cxnLst/>
              <a:rect l="l" t="t" r="r" b="b"/>
              <a:pathLst>
                <a:path w="5029" h="3457" extrusionOk="0">
                  <a:moveTo>
                    <a:pt x="3516" y="1"/>
                  </a:moveTo>
                  <a:cubicBezTo>
                    <a:pt x="3472" y="1"/>
                    <a:pt x="3427" y="4"/>
                    <a:pt x="3381" y="9"/>
                  </a:cubicBezTo>
                  <a:cubicBezTo>
                    <a:pt x="2849" y="75"/>
                    <a:pt x="2592" y="582"/>
                    <a:pt x="2478" y="1175"/>
                  </a:cubicBezTo>
                  <a:cubicBezTo>
                    <a:pt x="2303" y="697"/>
                    <a:pt x="2019" y="323"/>
                    <a:pt x="1553" y="323"/>
                  </a:cubicBezTo>
                  <a:cubicBezTo>
                    <a:pt x="1522" y="323"/>
                    <a:pt x="1490" y="325"/>
                    <a:pt x="1457" y="329"/>
                  </a:cubicBezTo>
                  <a:cubicBezTo>
                    <a:pt x="921" y="383"/>
                    <a:pt x="615" y="876"/>
                    <a:pt x="497" y="1433"/>
                  </a:cubicBezTo>
                  <a:cubicBezTo>
                    <a:pt x="419" y="1158"/>
                    <a:pt x="319" y="889"/>
                    <a:pt x="196" y="630"/>
                  </a:cubicBezTo>
                  <a:cubicBezTo>
                    <a:pt x="178" y="595"/>
                    <a:pt x="144" y="578"/>
                    <a:pt x="109" y="578"/>
                  </a:cubicBezTo>
                  <a:cubicBezTo>
                    <a:pt x="55" y="578"/>
                    <a:pt x="1" y="618"/>
                    <a:pt x="7" y="688"/>
                  </a:cubicBezTo>
                  <a:cubicBezTo>
                    <a:pt x="51" y="1109"/>
                    <a:pt x="165" y="1522"/>
                    <a:pt x="247" y="1936"/>
                  </a:cubicBezTo>
                  <a:cubicBezTo>
                    <a:pt x="340" y="2400"/>
                    <a:pt x="379" y="2883"/>
                    <a:pt x="491" y="3342"/>
                  </a:cubicBezTo>
                  <a:cubicBezTo>
                    <a:pt x="510" y="3420"/>
                    <a:pt x="572" y="3456"/>
                    <a:pt x="633" y="3456"/>
                  </a:cubicBezTo>
                  <a:cubicBezTo>
                    <a:pt x="709" y="3456"/>
                    <a:pt x="785" y="3400"/>
                    <a:pt x="776" y="3299"/>
                  </a:cubicBezTo>
                  <a:cubicBezTo>
                    <a:pt x="743" y="2873"/>
                    <a:pt x="698" y="2679"/>
                    <a:pt x="613" y="2242"/>
                  </a:cubicBezTo>
                  <a:cubicBezTo>
                    <a:pt x="602" y="1648"/>
                    <a:pt x="799" y="1372"/>
                    <a:pt x="858" y="1203"/>
                  </a:cubicBezTo>
                  <a:cubicBezTo>
                    <a:pt x="982" y="846"/>
                    <a:pt x="1279" y="619"/>
                    <a:pt x="1571" y="619"/>
                  </a:cubicBezTo>
                  <a:cubicBezTo>
                    <a:pt x="1704" y="619"/>
                    <a:pt x="1837" y="666"/>
                    <a:pt x="1950" y="771"/>
                  </a:cubicBezTo>
                  <a:cubicBezTo>
                    <a:pt x="2505" y="1339"/>
                    <a:pt x="2413" y="2708"/>
                    <a:pt x="2429" y="2875"/>
                  </a:cubicBezTo>
                  <a:cubicBezTo>
                    <a:pt x="2439" y="2987"/>
                    <a:pt x="2522" y="3044"/>
                    <a:pt x="2601" y="3044"/>
                  </a:cubicBezTo>
                  <a:cubicBezTo>
                    <a:pt x="2678" y="3044"/>
                    <a:pt x="2751" y="2989"/>
                    <a:pt x="2748" y="2875"/>
                  </a:cubicBezTo>
                  <a:cubicBezTo>
                    <a:pt x="2725" y="1615"/>
                    <a:pt x="2875" y="351"/>
                    <a:pt x="3457" y="351"/>
                  </a:cubicBezTo>
                  <a:cubicBezTo>
                    <a:pt x="3513" y="351"/>
                    <a:pt x="3574" y="364"/>
                    <a:pt x="3640" y="389"/>
                  </a:cubicBezTo>
                  <a:cubicBezTo>
                    <a:pt x="4409" y="689"/>
                    <a:pt x="4449" y="1699"/>
                    <a:pt x="4711" y="2406"/>
                  </a:cubicBezTo>
                  <a:cubicBezTo>
                    <a:pt x="4739" y="2483"/>
                    <a:pt x="4800" y="2517"/>
                    <a:pt x="4859" y="2517"/>
                  </a:cubicBezTo>
                  <a:cubicBezTo>
                    <a:pt x="4946" y="2517"/>
                    <a:pt x="5028" y="2443"/>
                    <a:pt x="4998" y="2317"/>
                  </a:cubicBezTo>
                  <a:cubicBezTo>
                    <a:pt x="4798" y="1480"/>
                    <a:pt x="4522" y="1"/>
                    <a:pt x="35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256275" y="1089100"/>
              <a:ext cx="52425" cy="19325"/>
            </a:xfrm>
            <a:custGeom>
              <a:avLst/>
              <a:gdLst/>
              <a:ahLst/>
              <a:cxnLst/>
              <a:rect l="l" t="t" r="r" b="b"/>
              <a:pathLst>
                <a:path w="2097" h="773" extrusionOk="0">
                  <a:moveTo>
                    <a:pt x="1881" y="1"/>
                  </a:moveTo>
                  <a:cubicBezTo>
                    <a:pt x="1868" y="1"/>
                    <a:pt x="1855" y="3"/>
                    <a:pt x="1841" y="7"/>
                  </a:cubicBezTo>
                  <a:cubicBezTo>
                    <a:pt x="1257" y="176"/>
                    <a:pt x="654" y="320"/>
                    <a:pt x="89" y="560"/>
                  </a:cubicBezTo>
                  <a:cubicBezTo>
                    <a:pt x="2" y="599"/>
                    <a:pt x="0" y="772"/>
                    <a:pt x="104" y="772"/>
                  </a:cubicBezTo>
                  <a:cubicBezTo>
                    <a:pt x="108" y="772"/>
                    <a:pt x="112" y="772"/>
                    <a:pt x="117" y="772"/>
                  </a:cubicBezTo>
                  <a:cubicBezTo>
                    <a:pt x="725" y="685"/>
                    <a:pt x="1324" y="493"/>
                    <a:pt x="1921" y="332"/>
                  </a:cubicBezTo>
                  <a:cubicBezTo>
                    <a:pt x="2097" y="285"/>
                    <a:pt x="2042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247525" y="1060225"/>
              <a:ext cx="54425" cy="15475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2004" y="1"/>
                  </a:moveTo>
                  <a:cubicBezTo>
                    <a:pt x="1999" y="1"/>
                    <a:pt x="1993" y="1"/>
                    <a:pt x="1988" y="2"/>
                  </a:cubicBezTo>
                  <a:cubicBezTo>
                    <a:pt x="1365" y="73"/>
                    <a:pt x="695" y="188"/>
                    <a:pt x="100" y="407"/>
                  </a:cubicBezTo>
                  <a:cubicBezTo>
                    <a:pt x="0" y="443"/>
                    <a:pt x="14" y="618"/>
                    <a:pt x="125" y="618"/>
                  </a:cubicBezTo>
                  <a:cubicBezTo>
                    <a:pt x="126" y="618"/>
                    <a:pt x="127" y="618"/>
                    <a:pt x="127" y="618"/>
                  </a:cubicBezTo>
                  <a:cubicBezTo>
                    <a:pt x="750" y="605"/>
                    <a:pt x="1420" y="475"/>
                    <a:pt x="2025" y="318"/>
                  </a:cubicBezTo>
                  <a:cubicBezTo>
                    <a:pt x="2177" y="277"/>
                    <a:pt x="2155" y="1"/>
                    <a:pt x="20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3167000" y="1004275"/>
              <a:ext cx="74350" cy="161175"/>
            </a:xfrm>
            <a:custGeom>
              <a:avLst/>
              <a:gdLst/>
              <a:ahLst/>
              <a:cxnLst/>
              <a:rect l="l" t="t" r="r" b="b"/>
              <a:pathLst>
                <a:path w="2974" h="6447" extrusionOk="0">
                  <a:moveTo>
                    <a:pt x="1644" y="1"/>
                  </a:moveTo>
                  <a:cubicBezTo>
                    <a:pt x="1409" y="1"/>
                    <a:pt x="1172" y="104"/>
                    <a:pt x="949" y="179"/>
                  </a:cubicBezTo>
                  <a:cubicBezTo>
                    <a:pt x="651" y="280"/>
                    <a:pt x="355" y="396"/>
                    <a:pt x="76" y="549"/>
                  </a:cubicBezTo>
                  <a:cubicBezTo>
                    <a:pt x="0" y="592"/>
                    <a:pt x="2" y="690"/>
                    <a:pt x="43" y="753"/>
                  </a:cubicBezTo>
                  <a:cubicBezTo>
                    <a:pt x="42" y="766"/>
                    <a:pt x="43" y="779"/>
                    <a:pt x="45" y="792"/>
                  </a:cubicBezTo>
                  <a:cubicBezTo>
                    <a:pt x="460" y="2609"/>
                    <a:pt x="820" y="4372"/>
                    <a:pt x="909" y="6253"/>
                  </a:cubicBezTo>
                  <a:cubicBezTo>
                    <a:pt x="912" y="6344"/>
                    <a:pt x="986" y="6446"/>
                    <a:pt x="1074" y="6446"/>
                  </a:cubicBezTo>
                  <a:cubicBezTo>
                    <a:pt x="1090" y="6446"/>
                    <a:pt x="1107" y="6443"/>
                    <a:pt x="1124" y="6435"/>
                  </a:cubicBezTo>
                  <a:cubicBezTo>
                    <a:pt x="1668" y="6186"/>
                    <a:pt x="2164" y="6046"/>
                    <a:pt x="2755" y="5993"/>
                  </a:cubicBezTo>
                  <a:cubicBezTo>
                    <a:pt x="2967" y="5975"/>
                    <a:pt x="2973" y="5617"/>
                    <a:pt x="2770" y="5617"/>
                  </a:cubicBezTo>
                  <a:cubicBezTo>
                    <a:pt x="2765" y="5617"/>
                    <a:pt x="2760" y="5618"/>
                    <a:pt x="2755" y="5618"/>
                  </a:cubicBezTo>
                  <a:cubicBezTo>
                    <a:pt x="2231" y="5661"/>
                    <a:pt x="1718" y="5786"/>
                    <a:pt x="1234" y="5989"/>
                  </a:cubicBezTo>
                  <a:cubicBezTo>
                    <a:pt x="1189" y="5102"/>
                    <a:pt x="1097" y="4219"/>
                    <a:pt x="959" y="3342"/>
                  </a:cubicBezTo>
                  <a:cubicBezTo>
                    <a:pt x="1145" y="3290"/>
                    <a:pt x="1327" y="3227"/>
                    <a:pt x="1514" y="3190"/>
                  </a:cubicBezTo>
                  <a:cubicBezTo>
                    <a:pt x="1710" y="3147"/>
                    <a:pt x="1908" y="3175"/>
                    <a:pt x="2068" y="3037"/>
                  </a:cubicBezTo>
                  <a:cubicBezTo>
                    <a:pt x="2119" y="2993"/>
                    <a:pt x="2096" y="2898"/>
                    <a:pt x="2049" y="2866"/>
                  </a:cubicBezTo>
                  <a:cubicBezTo>
                    <a:pt x="1983" y="2824"/>
                    <a:pt x="1907" y="2809"/>
                    <a:pt x="1828" y="2809"/>
                  </a:cubicBezTo>
                  <a:cubicBezTo>
                    <a:pt x="1697" y="2809"/>
                    <a:pt x="1556" y="2850"/>
                    <a:pt x="1438" y="2876"/>
                  </a:cubicBezTo>
                  <a:cubicBezTo>
                    <a:pt x="1257" y="2915"/>
                    <a:pt x="1076" y="2966"/>
                    <a:pt x="906" y="3046"/>
                  </a:cubicBezTo>
                  <a:cubicBezTo>
                    <a:pt x="765" y="2263"/>
                    <a:pt x="580" y="1492"/>
                    <a:pt x="328" y="752"/>
                  </a:cubicBezTo>
                  <a:cubicBezTo>
                    <a:pt x="562" y="667"/>
                    <a:pt x="794" y="578"/>
                    <a:pt x="1030" y="501"/>
                  </a:cubicBezTo>
                  <a:cubicBezTo>
                    <a:pt x="1283" y="419"/>
                    <a:pt x="1580" y="395"/>
                    <a:pt x="1803" y="234"/>
                  </a:cubicBezTo>
                  <a:cubicBezTo>
                    <a:pt x="1873" y="184"/>
                    <a:pt x="1876" y="31"/>
                    <a:pt x="1776" y="13"/>
                  </a:cubicBezTo>
                  <a:cubicBezTo>
                    <a:pt x="1732" y="4"/>
                    <a:pt x="1688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8"/>
          <p:cNvSpPr/>
          <p:nvPr/>
        </p:nvSpPr>
        <p:spPr>
          <a:xfrm rot="1209797">
            <a:off x="475872" y="1258293"/>
            <a:ext cx="274314" cy="252662"/>
          </a:xfrm>
          <a:custGeom>
            <a:avLst/>
            <a:gdLst/>
            <a:ahLst/>
            <a:cxnLst/>
            <a:rect l="l" t="t" r="r" b="b"/>
            <a:pathLst>
              <a:path w="7752" h="7080" extrusionOk="0">
                <a:moveTo>
                  <a:pt x="4122" y="1"/>
                </a:moveTo>
                <a:cubicBezTo>
                  <a:pt x="2827" y="1"/>
                  <a:pt x="1597" y="1034"/>
                  <a:pt x="1247" y="2417"/>
                </a:cubicBezTo>
                <a:cubicBezTo>
                  <a:pt x="1060" y="3146"/>
                  <a:pt x="1106" y="3935"/>
                  <a:pt x="1349" y="4638"/>
                </a:cubicBezTo>
                <a:cubicBezTo>
                  <a:pt x="1654" y="5511"/>
                  <a:pt x="2320" y="5914"/>
                  <a:pt x="2798" y="6583"/>
                </a:cubicBezTo>
                <a:cubicBezTo>
                  <a:pt x="1930" y="6589"/>
                  <a:pt x="1065" y="6595"/>
                  <a:pt x="198" y="6617"/>
                </a:cubicBezTo>
                <a:cubicBezTo>
                  <a:pt x="2" y="6621"/>
                  <a:pt x="1" y="6954"/>
                  <a:pt x="198" y="6957"/>
                </a:cubicBezTo>
                <a:cubicBezTo>
                  <a:pt x="565" y="6962"/>
                  <a:pt x="933" y="6963"/>
                  <a:pt x="1301" y="6963"/>
                </a:cubicBezTo>
                <a:cubicBezTo>
                  <a:pt x="1908" y="6963"/>
                  <a:pt x="2515" y="6959"/>
                  <a:pt x="3122" y="6957"/>
                </a:cubicBezTo>
                <a:cubicBezTo>
                  <a:pt x="3247" y="6957"/>
                  <a:pt x="3335" y="6796"/>
                  <a:pt x="3269" y="6674"/>
                </a:cubicBezTo>
                <a:cubicBezTo>
                  <a:pt x="2724" y="5694"/>
                  <a:pt x="1802" y="5300"/>
                  <a:pt x="1548" y="4058"/>
                </a:cubicBezTo>
                <a:cubicBezTo>
                  <a:pt x="1227" y="2503"/>
                  <a:pt x="2057" y="905"/>
                  <a:pt x="3458" y="479"/>
                </a:cubicBezTo>
                <a:cubicBezTo>
                  <a:pt x="3673" y="414"/>
                  <a:pt x="3890" y="383"/>
                  <a:pt x="4104" y="383"/>
                </a:cubicBezTo>
                <a:cubicBezTo>
                  <a:pt x="5250" y="383"/>
                  <a:pt x="6316" y="1273"/>
                  <a:pt x="6613" y="2539"/>
                </a:cubicBezTo>
                <a:cubicBezTo>
                  <a:pt x="6978" y="4105"/>
                  <a:pt x="6401" y="5855"/>
                  <a:pt x="5178" y="6727"/>
                </a:cubicBezTo>
                <a:cubicBezTo>
                  <a:pt x="5045" y="6820"/>
                  <a:pt x="5083" y="7080"/>
                  <a:pt x="5253" y="7080"/>
                </a:cubicBezTo>
                <a:cubicBezTo>
                  <a:pt x="5256" y="7080"/>
                  <a:pt x="5259" y="7080"/>
                  <a:pt x="5263" y="7079"/>
                </a:cubicBezTo>
                <a:cubicBezTo>
                  <a:pt x="5380" y="7071"/>
                  <a:pt x="7124" y="7035"/>
                  <a:pt x="7213" y="7025"/>
                </a:cubicBezTo>
                <a:cubicBezTo>
                  <a:pt x="7625" y="6976"/>
                  <a:pt x="7617" y="6615"/>
                  <a:pt x="7405" y="6601"/>
                </a:cubicBezTo>
                <a:cubicBezTo>
                  <a:pt x="7070" y="6580"/>
                  <a:pt x="6831" y="6545"/>
                  <a:pt x="6542" y="6545"/>
                </a:cubicBezTo>
                <a:cubicBezTo>
                  <a:pt x="6349" y="6545"/>
                  <a:pt x="6133" y="6561"/>
                  <a:pt x="5851" y="6606"/>
                </a:cubicBezTo>
                <a:cubicBezTo>
                  <a:pt x="7751" y="4561"/>
                  <a:pt x="7370" y="104"/>
                  <a:pt x="4199" y="2"/>
                </a:cubicBezTo>
                <a:cubicBezTo>
                  <a:pt x="4173" y="1"/>
                  <a:pt x="4148" y="1"/>
                  <a:pt x="4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9"/>
          <p:cNvSpPr/>
          <p:nvPr/>
        </p:nvSpPr>
        <p:spPr>
          <a:xfrm rot="-3886123" flipH="1">
            <a:off x="7735691" y="4483162"/>
            <a:ext cx="639992" cy="668421"/>
          </a:xfrm>
          <a:custGeom>
            <a:avLst/>
            <a:gdLst/>
            <a:ahLst/>
            <a:cxnLst/>
            <a:rect l="l" t="t" r="r" b="b"/>
            <a:pathLst>
              <a:path w="13836" h="14429" extrusionOk="0">
                <a:moveTo>
                  <a:pt x="774" y="481"/>
                </a:moveTo>
                <a:lnTo>
                  <a:pt x="774" y="481"/>
                </a:lnTo>
                <a:cubicBezTo>
                  <a:pt x="5027" y="1250"/>
                  <a:pt x="13093" y="3917"/>
                  <a:pt x="13093" y="3977"/>
                </a:cubicBezTo>
                <a:cubicBezTo>
                  <a:pt x="11955" y="4387"/>
                  <a:pt x="10841" y="4874"/>
                  <a:pt x="9701" y="5284"/>
                </a:cubicBezTo>
                <a:cubicBezTo>
                  <a:pt x="8701" y="5643"/>
                  <a:pt x="7646" y="5901"/>
                  <a:pt x="6680" y="6359"/>
                </a:cubicBezTo>
                <a:cubicBezTo>
                  <a:pt x="5595" y="5271"/>
                  <a:pt x="4508" y="4183"/>
                  <a:pt x="3421" y="3094"/>
                </a:cubicBezTo>
                <a:cubicBezTo>
                  <a:pt x="2552" y="2227"/>
                  <a:pt x="1707" y="1279"/>
                  <a:pt x="774" y="481"/>
                </a:cubicBezTo>
                <a:close/>
                <a:moveTo>
                  <a:pt x="13078" y="4342"/>
                </a:moveTo>
                <a:lnTo>
                  <a:pt x="13078" y="4342"/>
                </a:lnTo>
                <a:cubicBezTo>
                  <a:pt x="11772" y="5986"/>
                  <a:pt x="10468" y="7627"/>
                  <a:pt x="9164" y="9271"/>
                </a:cubicBezTo>
                <a:cubicBezTo>
                  <a:pt x="8509" y="10094"/>
                  <a:pt x="7855" y="10920"/>
                  <a:pt x="7200" y="11745"/>
                </a:cubicBezTo>
                <a:cubicBezTo>
                  <a:pt x="6687" y="12396"/>
                  <a:pt x="6114" y="13031"/>
                  <a:pt x="5643" y="13732"/>
                </a:cubicBezTo>
                <a:cubicBezTo>
                  <a:pt x="6057" y="11405"/>
                  <a:pt x="6808" y="6650"/>
                  <a:pt x="6789" y="6627"/>
                </a:cubicBezTo>
                <a:cubicBezTo>
                  <a:pt x="6798" y="6604"/>
                  <a:pt x="8937" y="5955"/>
                  <a:pt x="9964" y="5586"/>
                </a:cubicBezTo>
                <a:cubicBezTo>
                  <a:pt x="11009" y="5208"/>
                  <a:pt x="12067" y="4827"/>
                  <a:pt x="13078" y="4342"/>
                </a:cubicBezTo>
                <a:close/>
                <a:moveTo>
                  <a:pt x="533" y="665"/>
                </a:moveTo>
                <a:lnTo>
                  <a:pt x="533" y="665"/>
                </a:lnTo>
                <a:cubicBezTo>
                  <a:pt x="1388" y="1680"/>
                  <a:pt x="2396" y="2575"/>
                  <a:pt x="3319" y="3500"/>
                </a:cubicBezTo>
                <a:cubicBezTo>
                  <a:pt x="4383" y="4565"/>
                  <a:pt x="5446" y="5630"/>
                  <a:pt x="6510" y="6697"/>
                </a:cubicBezTo>
                <a:cubicBezTo>
                  <a:pt x="6522" y="6707"/>
                  <a:pt x="6535" y="6716"/>
                  <a:pt x="6549" y="6722"/>
                </a:cubicBezTo>
                <a:lnTo>
                  <a:pt x="6548" y="6722"/>
                </a:lnTo>
                <a:cubicBezTo>
                  <a:pt x="6016" y="9026"/>
                  <a:pt x="5687" y="11410"/>
                  <a:pt x="5290" y="13750"/>
                </a:cubicBezTo>
                <a:cubicBezTo>
                  <a:pt x="4463" y="11587"/>
                  <a:pt x="3533" y="9473"/>
                  <a:pt x="2735" y="7292"/>
                </a:cubicBezTo>
                <a:cubicBezTo>
                  <a:pt x="1941" y="5106"/>
                  <a:pt x="1207" y="2896"/>
                  <a:pt x="533" y="665"/>
                </a:cubicBezTo>
                <a:close/>
                <a:moveTo>
                  <a:pt x="219" y="1"/>
                </a:moveTo>
                <a:cubicBezTo>
                  <a:pt x="110" y="1"/>
                  <a:pt x="0" y="97"/>
                  <a:pt x="41" y="235"/>
                </a:cubicBezTo>
                <a:cubicBezTo>
                  <a:pt x="1463" y="5005"/>
                  <a:pt x="3037" y="9981"/>
                  <a:pt x="5271" y="14368"/>
                </a:cubicBezTo>
                <a:cubicBezTo>
                  <a:pt x="5275" y="14376"/>
                  <a:pt x="5280" y="14383"/>
                  <a:pt x="5287" y="14387"/>
                </a:cubicBezTo>
                <a:cubicBezTo>
                  <a:pt x="5288" y="14391"/>
                  <a:pt x="5291" y="14396"/>
                  <a:pt x="5294" y="14399"/>
                </a:cubicBezTo>
                <a:lnTo>
                  <a:pt x="5304" y="14409"/>
                </a:lnTo>
                <a:cubicBezTo>
                  <a:pt x="5313" y="14416"/>
                  <a:pt x="5323" y="14422"/>
                  <a:pt x="5334" y="14423"/>
                </a:cubicBezTo>
                <a:cubicBezTo>
                  <a:pt x="5346" y="14427"/>
                  <a:pt x="5358" y="14428"/>
                  <a:pt x="5370" y="14428"/>
                </a:cubicBezTo>
                <a:cubicBezTo>
                  <a:pt x="5416" y="14428"/>
                  <a:pt x="5460" y="14403"/>
                  <a:pt x="5482" y="14360"/>
                </a:cubicBezTo>
                <a:cubicBezTo>
                  <a:pt x="5507" y="14341"/>
                  <a:pt x="5526" y="14314"/>
                  <a:pt x="5536" y="14284"/>
                </a:cubicBezTo>
                <a:cubicBezTo>
                  <a:pt x="6240" y="13625"/>
                  <a:pt x="6827" y="12768"/>
                  <a:pt x="7436" y="12004"/>
                </a:cubicBezTo>
                <a:cubicBezTo>
                  <a:pt x="8132" y="11131"/>
                  <a:pt x="8828" y="10257"/>
                  <a:pt x="9524" y="9380"/>
                </a:cubicBezTo>
                <a:cubicBezTo>
                  <a:pt x="10875" y="7681"/>
                  <a:pt x="12165" y="5916"/>
                  <a:pt x="13576" y="4282"/>
                </a:cubicBezTo>
                <a:cubicBezTo>
                  <a:pt x="13835" y="3981"/>
                  <a:pt x="13664" y="3743"/>
                  <a:pt x="13518" y="3685"/>
                </a:cubicBezTo>
                <a:cubicBezTo>
                  <a:pt x="9205" y="2008"/>
                  <a:pt x="4768" y="774"/>
                  <a:pt x="251" y="3"/>
                </a:cubicBezTo>
                <a:cubicBezTo>
                  <a:pt x="240" y="1"/>
                  <a:pt x="229" y="1"/>
                  <a:pt x="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9"/>
          <p:cNvSpPr/>
          <p:nvPr/>
        </p:nvSpPr>
        <p:spPr>
          <a:xfrm rot="1069089">
            <a:off x="226984" y="3861802"/>
            <a:ext cx="274322" cy="198886"/>
          </a:xfrm>
          <a:custGeom>
            <a:avLst/>
            <a:gdLst/>
            <a:ahLst/>
            <a:cxnLst/>
            <a:rect l="l" t="t" r="r" b="b"/>
            <a:pathLst>
              <a:path w="6969" h="5059" extrusionOk="0">
                <a:moveTo>
                  <a:pt x="2330" y="0"/>
                </a:moveTo>
                <a:cubicBezTo>
                  <a:pt x="2321" y="0"/>
                  <a:pt x="2311" y="0"/>
                  <a:pt x="2302" y="1"/>
                </a:cubicBezTo>
                <a:cubicBezTo>
                  <a:pt x="1368" y="13"/>
                  <a:pt x="484" y="567"/>
                  <a:pt x="31" y="1468"/>
                </a:cubicBezTo>
                <a:cubicBezTo>
                  <a:pt x="1" y="1528"/>
                  <a:pt x="47" y="1592"/>
                  <a:pt x="97" y="1592"/>
                </a:cubicBezTo>
                <a:cubicBezTo>
                  <a:pt x="114" y="1592"/>
                  <a:pt x="131" y="1585"/>
                  <a:pt x="146" y="1568"/>
                </a:cubicBezTo>
                <a:cubicBezTo>
                  <a:pt x="729" y="879"/>
                  <a:pt x="1415" y="353"/>
                  <a:pt x="2302" y="353"/>
                </a:cubicBezTo>
                <a:cubicBezTo>
                  <a:pt x="2447" y="354"/>
                  <a:pt x="2593" y="369"/>
                  <a:pt x="2735" y="396"/>
                </a:cubicBezTo>
                <a:cubicBezTo>
                  <a:pt x="2689" y="409"/>
                  <a:pt x="2655" y="446"/>
                  <a:pt x="2644" y="492"/>
                </a:cubicBezTo>
                <a:cubicBezTo>
                  <a:pt x="2286" y="2061"/>
                  <a:pt x="1842" y="3403"/>
                  <a:pt x="1181" y="4853"/>
                </a:cubicBezTo>
                <a:cubicBezTo>
                  <a:pt x="1149" y="4920"/>
                  <a:pt x="1204" y="5002"/>
                  <a:pt x="1261" y="5002"/>
                </a:cubicBezTo>
                <a:cubicBezTo>
                  <a:pt x="1281" y="5002"/>
                  <a:pt x="1301" y="4993"/>
                  <a:pt x="1317" y="4969"/>
                </a:cubicBezTo>
                <a:cubicBezTo>
                  <a:pt x="2173" y="3744"/>
                  <a:pt x="2775" y="2077"/>
                  <a:pt x="2910" y="532"/>
                </a:cubicBezTo>
                <a:cubicBezTo>
                  <a:pt x="2916" y="488"/>
                  <a:pt x="2897" y="443"/>
                  <a:pt x="2862" y="416"/>
                </a:cubicBezTo>
                <a:lnTo>
                  <a:pt x="2862" y="416"/>
                </a:lnTo>
                <a:cubicBezTo>
                  <a:pt x="3313" y="511"/>
                  <a:pt x="3750" y="695"/>
                  <a:pt x="4194" y="834"/>
                </a:cubicBezTo>
                <a:cubicBezTo>
                  <a:pt x="3583" y="1989"/>
                  <a:pt x="3602" y="4078"/>
                  <a:pt x="4673" y="4850"/>
                </a:cubicBezTo>
                <a:cubicBezTo>
                  <a:pt x="4871" y="4994"/>
                  <a:pt x="5089" y="5059"/>
                  <a:pt x="5306" y="5059"/>
                </a:cubicBezTo>
                <a:cubicBezTo>
                  <a:pt x="5624" y="5059"/>
                  <a:pt x="5942" y="4921"/>
                  <a:pt x="6200" y="4690"/>
                </a:cubicBezTo>
                <a:cubicBezTo>
                  <a:pt x="6805" y="4145"/>
                  <a:pt x="6939" y="3234"/>
                  <a:pt x="6965" y="2420"/>
                </a:cubicBezTo>
                <a:cubicBezTo>
                  <a:pt x="6969" y="2309"/>
                  <a:pt x="6898" y="2255"/>
                  <a:pt x="6823" y="2255"/>
                </a:cubicBezTo>
                <a:cubicBezTo>
                  <a:pt x="6746" y="2255"/>
                  <a:pt x="6665" y="2311"/>
                  <a:pt x="6656" y="2420"/>
                </a:cubicBezTo>
                <a:cubicBezTo>
                  <a:pt x="6605" y="3047"/>
                  <a:pt x="6551" y="3770"/>
                  <a:pt x="6145" y="4262"/>
                </a:cubicBezTo>
                <a:cubicBezTo>
                  <a:pt x="5911" y="4545"/>
                  <a:pt x="5648" y="4669"/>
                  <a:pt x="5392" y="4669"/>
                </a:cubicBezTo>
                <a:cubicBezTo>
                  <a:pt x="4958" y="4669"/>
                  <a:pt x="4547" y="4311"/>
                  <a:pt x="4348" y="3777"/>
                </a:cubicBezTo>
                <a:cubicBezTo>
                  <a:pt x="3981" y="2794"/>
                  <a:pt x="4137" y="1858"/>
                  <a:pt x="4403" y="896"/>
                </a:cubicBezTo>
                <a:cubicBezTo>
                  <a:pt x="4485" y="919"/>
                  <a:pt x="4567" y="938"/>
                  <a:pt x="4649" y="957"/>
                </a:cubicBezTo>
                <a:cubicBezTo>
                  <a:pt x="4873" y="1004"/>
                  <a:pt x="5097" y="1031"/>
                  <a:pt x="5317" y="1031"/>
                </a:cubicBezTo>
                <a:cubicBezTo>
                  <a:pt x="5884" y="1031"/>
                  <a:pt x="6421" y="850"/>
                  <a:pt x="6847" y="369"/>
                </a:cubicBezTo>
                <a:cubicBezTo>
                  <a:pt x="6964" y="237"/>
                  <a:pt x="6852" y="56"/>
                  <a:pt x="6723" y="56"/>
                </a:cubicBezTo>
                <a:cubicBezTo>
                  <a:pt x="6686" y="56"/>
                  <a:pt x="6646" y="72"/>
                  <a:pt x="6611" y="108"/>
                </a:cubicBezTo>
                <a:cubicBezTo>
                  <a:pt x="6216" y="523"/>
                  <a:pt x="5785" y="664"/>
                  <a:pt x="5335" y="664"/>
                </a:cubicBezTo>
                <a:cubicBezTo>
                  <a:pt x="4361" y="664"/>
                  <a:pt x="3299" y="0"/>
                  <a:pt x="2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9"/>
          <p:cNvSpPr/>
          <p:nvPr/>
        </p:nvSpPr>
        <p:spPr>
          <a:xfrm>
            <a:off x="8684027" y="4604012"/>
            <a:ext cx="365756" cy="426728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9"/>
          <p:cNvGrpSpPr/>
          <p:nvPr/>
        </p:nvGrpSpPr>
        <p:grpSpPr>
          <a:xfrm rot="-877949">
            <a:off x="234946" y="4227299"/>
            <a:ext cx="1075690" cy="900736"/>
            <a:chOff x="1478025" y="3322050"/>
            <a:chExt cx="1125677" cy="944344"/>
          </a:xfrm>
        </p:grpSpPr>
        <p:sp>
          <p:nvSpPr>
            <p:cNvPr id="407" name="Google Shape;407;p9"/>
            <p:cNvSpPr/>
            <p:nvPr/>
          </p:nvSpPr>
          <p:spPr>
            <a:xfrm>
              <a:off x="2246916" y="3486173"/>
              <a:ext cx="189599" cy="685326"/>
            </a:xfrm>
            <a:custGeom>
              <a:avLst/>
              <a:gdLst/>
              <a:ahLst/>
              <a:cxnLst/>
              <a:rect l="l" t="t" r="r" b="b"/>
              <a:pathLst>
                <a:path w="3900" h="14097" extrusionOk="0">
                  <a:moveTo>
                    <a:pt x="513" y="1"/>
                  </a:moveTo>
                  <a:cubicBezTo>
                    <a:pt x="304" y="1"/>
                    <a:pt x="68" y="149"/>
                    <a:pt x="1" y="488"/>
                  </a:cubicBezTo>
                  <a:cubicBezTo>
                    <a:pt x="625" y="2729"/>
                    <a:pt x="2676" y="11703"/>
                    <a:pt x="3208" y="14011"/>
                  </a:cubicBezTo>
                  <a:cubicBezTo>
                    <a:pt x="3286" y="14070"/>
                    <a:pt x="3368" y="14096"/>
                    <a:pt x="3448" y="14096"/>
                  </a:cubicBezTo>
                  <a:cubicBezTo>
                    <a:pt x="3632" y="14096"/>
                    <a:pt x="3807" y="13960"/>
                    <a:pt x="3900" y="13768"/>
                  </a:cubicBezTo>
                  <a:cubicBezTo>
                    <a:pt x="3898" y="13763"/>
                    <a:pt x="3895" y="13759"/>
                    <a:pt x="3894" y="13753"/>
                  </a:cubicBezTo>
                  <a:cubicBezTo>
                    <a:pt x="3339" y="11476"/>
                    <a:pt x="1409" y="2686"/>
                    <a:pt x="860" y="254"/>
                  </a:cubicBezTo>
                  <a:cubicBezTo>
                    <a:pt x="824" y="92"/>
                    <a:pt x="677" y="1"/>
                    <a:pt x="51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234908" y="3476791"/>
              <a:ext cx="211670" cy="706813"/>
            </a:xfrm>
            <a:custGeom>
              <a:avLst/>
              <a:gdLst/>
              <a:ahLst/>
              <a:cxnLst/>
              <a:rect l="l" t="t" r="r" b="b"/>
              <a:pathLst>
                <a:path w="4354" h="14539" extrusionOk="0">
                  <a:moveTo>
                    <a:pt x="761" y="194"/>
                  </a:moveTo>
                  <a:cubicBezTo>
                    <a:pt x="924" y="194"/>
                    <a:pt x="1071" y="285"/>
                    <a:pt x="1107" y="447"/>
                  </a:cubicBezTo>
                  <a:cubicBezTo>
                    <a:pt x="1658" y="2879"/>
                    <a:pt x="3586" y="11669"/>
                    <a:pt x="4142" y="13946"/>
                  </a:cubicBezTo>
                  <a:cubicBezTo>
                    <a:pt x="4142" y="13952"/>
                    <a:pt x="4147" y="13956"/>
                    <a:pt x="4147" y="13961"/>
                  </a:cubicBezTo>
                  <a:cubicBezTo>
                    <a:pt x="4054" y="14153"/>
                    <a:pt x="3879" y="14289"/>
                    <a:pt x="3695" y="14289"/>
                  </a:cubicBezTo>
                  <a:cubicBezTo>
                    <a:pt x="3615" y="14289"/>
                    <a:pt x="3533" y="14263"/>
                    <a:pt x="3455" y="14204"/>
                  </a:cubicBezTo>
                  <a:cubicBezTo>
                    <a:pt x="2923" y="11896"/>
                    <a:pt x="872" y="2922"/>
                    <a:pt x="249" y="681"/>
                  </a:cubicBezTo>
                  <a:cubicBezTo>
                    <a:pt x="316" y="342"/>
                    <a:pt x="552" y="194"/>
                    <a:pt x="761" y="194"/>
                  </a:cubicBezTo>
                  <a:close/>
                  <a:moveTo>
                    <a:pt x="801" y="0"/>
                  </a:moveTo>
                  <a:cubicBezTo>
                    <a:pt x="439" y="0"/>
                    <a:pt x="1" y="170"/>
                    <a:pt x="62" y="570"/>
                  </a:cubicBezTo>
                  <a:cubicBezTo>
                    <a:pt x="140" y="1069"/>
                    <a:pt x="1066" y="5170"/>
                    <a:pt x="1563" y="7369"/>
                  </a:cubicBezTo>
                  <a:cubicBezTo>
                    <a:pt x="2088" y="9692"/>
                    <a:pt x="2982" y="13820"/>
                    <a:pt x="3163" y="14452"/>
                  </a:cubicBezTo>
                  <a:cubicBezTo>
                    <a:pt x="3260" y="14510"/>
                    <a:pt x="3392" y="14538"/>
                    <a:pt x="3533" y="14538"/>
                  </a:cubicBezTo>
                  <a:cubicBezTo>
                    <a:pt x="3882" y="14538"/>
                    <a:pt x="4288" y="14369"/>
                    <a:pt x="4354" y="14066"/>
                  </a:cubicBezTo>
                  <a:cubicBezTo>
                    <a:pt x="4102" y="12726"/>
                    <a:pt x="3339" y="9307"/>
                    <a:pt x="2807" y="7026"/>
                  </a:cubicBezTo>
                  <a:cubicBezTo>
                    <a:pt x="2285" y="4789"/>
                    <a:pt x="1252" y="212"/>
                    <a:pt x="1245" y="178"/>
                  </a:cubicBezTo>
                  <a:cubicBezTo>
                    <a:pt x="1216" y="64"/>
                    <a:pt x="1023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246916" y="3490257"/>
              <a:ext cx="189599" cy="681242"/>
            </a:xfrm>
            <a:custGeom>
              <a:avLst/>
              <a:gdLst/>
              <a:ahLst/>
              <a:cxnLst/>
              <a:rect l="l" t="t" r="r" b="b"/>
              <a:pathLst>
                <a:path w="3900" h="14013" extrusionOk="0">
                  <a:moveTo>
                    <a:pt x="251" y="0"/>
                  </a:moveTo>
                  <a:cubicBezTo>
                    <a:pt x="136" y="76"/>
                    <a:pt x="39" y="207"/>
                    <a:pt x="1" y="404"/>
                  </a:cubicBezTo>
                  <a:cubicBezTo>
                    <a:pt x="625" y="2645"/>
                    <a:pt x="2676" y="11619"/>
                    <a:pt x="3208" y="13927"/>
                  </a:cubicBezTo>
                  <a:cubicBezTo>
                    <a:pt x="3286" y="13986"/>
                    <a:pt x="3368" y="14012"/>
                    <a:pt x="3448" y="14012"/>
                  </a:cubicBezTo>
                  <a:cubicBezTo>
                    <a:pt x="3632" y="14012"/>
                    <a:pt x="3807" y="13876"/>
                    <a:pt x="3900" y="13684"/>
                  </a:cubicBezTo>
                  <a:cubicBezTo>
                    <a:pt x="3898" y="13679"/>
                    <a:pt x="3895" y="13675"/>
                    <a:pt x="3894" y="13669"/>
                  </a:cubicBezTo>
                  <a:cubicBezTo>
                    <a:pt x="3864" y="13544"/>
                    <a:pt x="3828" y="13395"/>
                    <a:pt x="3789" y="13231"/>
                  </a:cubicBezTo>
                  <a:cubicBezTo>
                    <a:pt x="3671" y="13230"/>
                    <a:pt x="3554" y="13199"/>
                    <a:pt x="3452" y="13140"/>
                  </a:cubicBezTo>
                  <a:cubicBezTo>
                    <a:pt x="3182" y="12982"/>
                    <a:pt x="3044" y="12667"/>
                    <a:pt x="2962" y="12355"/>
                  </a:cubicBezTo>
                  <a:cubicBezTo>
                    <a:pt x="2880" y="12042"/>
                    <a:pt x="2853" y="11711"/>
                    <a:pt x="2814" y="11388"/>
                  </a:cubicBezTo>
                  <a:cubicBezTo>
                    <a:pt x="2755" y="10892"/>
                    <a:pt x="2649" y="10403"/>
                    <a:pt x="2561" y="9914"/>
                  </a:cubicBezTo>
                  <a:cubicBezTo>
                    <a:pt x="2354" y="8756"/>
                    <a:pt x="2153" y="7595"/>
                    <a:pt x="1931" y="6441"/>
                  </a:cubicBezTo>
                  <a:cubicBezTo>
                    <a:pt x="1512" y="4260"/>
                    <a:pt x="1031" y="2063"/>
                    <a:pt x="25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1582450" y="3467651"/>
              <a:ext cx="633745" cy="184105"/>
            </a:xfrm>
            <a:custGeom>
              <a:avLst/>
              <a:gdLst/>
              <a:ahLst/>
              <a:cxnLst/>
              <a:rect l="l" t="t" r="r" b="b"/>
              <a:pathLst>
                <a:path w="13036" h="3787" extrusionOk="0">
                  <a:moveTo>
                    <a:pt x="12497" y="1"/>
                  </a:moveTo>
                  <a:cubicBezTo>
                    <a:pt x="10453" y="602"/>
                    <a:pt x="2287" y="2514"/>
                    <a:pt x="186" y="3010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2463" y="3257"/>
                    <a:pt x="10460" y="1473"/>
                    <a:pt x="12672" y="963"/>
                  </a:cubicBezTo>
                  <a:cubicBezTo>
                    <a:pt x="13009" y="885"/>
                    <a:pt x="13036" y="158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1571706" y="3457734"/>
              <a:ext cx="651976" cy="204961"/>
            </a:xfrm>
            <a:custGeom>
              <a:avLst/>
              <a:gdLst/>
              <a:ahLst/>
              <a:cxnLst/>
              <a:rect l="l" t="t" r="r" b="b"/>
              <a:pathLst>
                <a:path w="13411" h="4216" extrusionOk="0">
                  <a:moveTo>
                    <a:pt x="12718" y="205"/>
                  </a:moveTo>
                  <a:cubicBezTo>
                    <a:pt x="13257" y="362"/>
                    <a:pt x="13230" y="1089"/>
                    <a:pt x="12893" y="1167"/>
                  </a:cubicBezTo>
                  <a:cubicBezTo>
                    <a:pt x="10681" y="1677"/>
                    <a:pt x="2684" y="3461"/>
                    <a:pt x="611" y="3984"/>
                  </a:cubicBezTo>
                  <a:cubicBezTo>
                    <a:pt x="607" y="3986"/>
                    <a:pt x="603" y="3990"/>
                    <a:pt x="598" y="3990"/>
                  </a:cubicBezTo>
                  <a:cubicBezTo>
                    <a:pt x="354" y="3831"/>
                    <a:pt x="222" y="3488"/>
                    <a:pt x="407" y="3214"/>
                  </a:cubicBezTo>
                  <a:lnTo>
                    <a:pt x="407" y="3214"/>
                  </a:lnTo>
                  <a:lnTo>
                    <a:pt x="407" y="3215"/>
                  </a:lnTo>
                  <a:cubicBezTo>
                    <a:pt x="2508" y="2718"/>
                    <a:pt x="10675" y="807"/>
                    <a:pt x="12718" y="205"/>
                  </a:cubicBezTo>
                  <a:close/>
                  <a:moveTo>
                    <a:pt x="12879" y="1"/>
                  </a:moveTo>
                  <a:cubicBezTo>
                    <a:pt x="12862" y="1"/>
                    <a:pt x="12844" y="2"/>
                    <a:pt x="12826" y="5"/>
                  </a:cubicBezTo>
                  <a:cubicBezTo>
                    <a:pt x="12373" y="70"/>
                    <a:pt x="8642" y="931"/>
                    <a:pt x="6639" y="1394"/>
                  </a:cubicBezTo>
                  <a:cubicBezTo>
                    <a:pt x="4526" y="1881"/>
                    <a:pt x="772" y="2706"/>
                    <a:pt x="196" y="2882"/>
                  </a:cubicBezTo>
                  <a:cubicBezTo>
                    <a:pt x="0" y="3244"/>
                    <a:pt x="115" y="4097"/>
                    <a:pt x="495" y="4216"/>
                  </a:cubicBezTo>
                  <a:cubicBezTo>
                    <a:pt x="1713" y="3990"/>
                    <a:pt x="4822" y="3283"/>
                    <a:pt x="6900" y="2784"/>
                  </a:cubicBezTo>
                  <a:cubicBezTo>
                    <a:pt x="8935" y="2297"/>
                    <a:pt x="13099" y="1338"/>
                    <a:pt x="13130" y="1331"/>
                  </a:cubicBezTo>
                  <a:cubicBezTo>
                    <a:pt x="13395" y="1259"/>
                    <a:pt x="13410" y="1"/>
                    <a:pt x="12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1582450" y="3467651"/>
              <a:ext cx="624800" cy="184105"/>
            </a:xfrm>
            <a:custGeom>
              <a:avLst/>
              <a:gdLst/>
              <a:ahLst/>
              <a:cxnLst/>
              <a:rect l="l" t="t" r="r" b="b"/>
              <a:pathLst>
                <a:path w="12852" h="3787" extrusionOk="0">
                  <a:moveTo>
                    <a:pt x="12497" y="1"/>
                  </a:moveTo>
                  <a:cubicBezTo>
                    <a:pt x="10454" y="603"/>
                    <a:pt x="2287" y="2514"/>
                    <a:pt x="186" y="3011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504" y="3752"/>
                    <a:pt x="640" y="3719"/>
                    <a:pt x="789" y="3683"/>
                  </a:cubicBezTo>
                  <a:cubicBezTo>
                    <a:pt x="794" y="3553"/>
                    <a:pt x="827" y="3427"/>
                    <a:pt x="885" y="3312"/>
                  </a:cubicBezTo>
                  <a:cubicBezTo>
                    <a:pt x="1037" y="3018"/>
                    <a:pt x="1328" y="2879"/>
                    <a:pt x="1612" y="2801"/>
                  </a:cubicBezTo>
                  <a:cubicBezTo>
                    <a:pt x="1896" y="2724"/>
                    <a:pt x="2196" y="2706"/>
                    <a:pt x="2489" y="2676"/>
                  </a:cubicBezTo>
                  <a:cubicBezTo>
                    <a:pt x="2938" y="2632"/>
                    <a:pt x="3382" y="2533"/>
                    <a:pt x="3828" y="2455"/>
                  </a:cubicBezTo>
                  <a:cubicBezTo>
                    <a:pt x="4879" y="2274"/>
                    <a:pt x="5931" y="2095"/>
                    <a:pt x="6981" y="1897"/>
                  </a:cubicBezTo>
                  <a:cubicBezTo>
                    <a:pt x="8963" y="1519"/>
                    <a:pt x="10961" y="1076"/>
                    <a:pt x="12852" y="294"/>
                  </a:cubicBezTo>
                  <a:cubicBezTo>
                    <a:pt x="12780" y="150"/>
                    <a:pt x="12652" y="44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202871" y="3867799"/>
              <a:ext cx="384058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49" y="0"/>
                  </a:moveTo>
                  <a:cubicBezTo>
                    <a:pt x="4232" y="0"/>
                    <a:pt x="4115" y="7"/>
                    <a:pt x="3998" y="22"/>
                  </a:cubicBezTo>
                  <a:cubicBezTo>
                    <a:pt x="3198" y="123"/>
                    <a:pt x="2252" y="193"/>
                    <a:pt x="1240" y="1418"/>
                  </a:cubicBezTo>
                  <a:cubicBezTo>
                    <a:pt x="179" y="2938"/>
                    <a:pt x="1" y="5282"/>
                    <a:pt x="1260" y="6742"/>
                  </a:cubicBezTo>
                  <a:cubicBezTo>
                    <a:pt x="1874" y="7453"/>
                    <a:pt x="2873" y="7817"/>
                    <a:pt x="3868" y="7817"/>
                  </a:cubicBezTo>
                  <a:cubicBezTo>
                    <a:pt x="4872" y="7817"/>
                    <a:pt x="5871" y="7446"/>
                    <a:pt x="6465" y="6688"/>
                  </a:cubicBezTo>
                  <a:cubicBezTo>
                    <a:pt x="7707" y="5100"/>
                    <a:pt x="7899" y="2361"/>
                    <a:pt x="6432" y="887"/>
                  </a:cubicBezTo>
                  <a:cubicBezTo>
                    <a:pt x="5854" y="308"/>
                    <a:pt x="5113" y="0"/>
                    <a:pt x="4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182502" y="3848985"/>
              <a:ext cx="421200" cy="417408"/>
            </a:xfrm>
            <a:custGeom>
              <a:avLst/>
              <a:gdLst/>
              <a:ahLst/>
              <a:cxnLst/>
              <a:rect l="l" t="t" r="r" b="b"/>
              <a:pathLst>
                <a:path w="8664" h="8586" extrusionOk="0">
                  <a:moveTo>
                    <a:pt x="4771" y="387"/>
                  </a:moveTo>
                  <a:cubicBezTo>
                    <a:pt x="5534" y="387"/>
                    <a:pt x="6274" y="695"/>
                    <a:pt x="6851" y="1274"/>
                  </a:cubicBezTo>
                  <a:cubicBezTo>
                    <a:pt x="8318" y="2748"/>
                    <a:pt x="8126" y="5487"/>
                    <a:pt x="6884" y="7075"/>
                  </a:cubicBezTo>
                  <a:cubicBezTo>
                    <a:pt x="6290" y="7833"/>
                    <a:pt x="5290" y="8203"/>
                    <a:pt x="4286" y="8203"/>
                  </a:cubicBezTo>
                  <a:cubicBezTo>
                    <a:pt x="3292" y="8203"/>
                    <a:pt x="2292" y="7840"/>
                    <a:pt x="1679" y="7129"/>
                  </a:cubicBezTo>
                  <a:cubicBezTo>
                    <a:pt x="418" y="5669"/>
                    <a:pt x="598" y="3325"/>
                    <a:pt x="1659" y="1805"/>
                  </a:cubicBezTo>
                  <a:cubicBezTo>
                    <a:pt x="2671" y="580"/>
                    <a:pt x="3617" y="510"/>
                    <a:pt x="4417" y="409"/>
                  </a:cubicBezTo>
                  <a:cubicBezTo>
                    <a:pt x="4535" y="394"/>
                    <a:pt x="4653" y="387"/>
                    <a:pt x="4771" y="387"/>
                  </a:cubicBezTo>
                  <a:close/>
                  <a:moveTo>
                    <a:pt x="4750" y="0"/>
                  </a:moveTo>
                  <a:cubicBezTo>
                    <a:pt x="4626" y="0"/>
                    <a:pt x="4501" y="8"/>
                    <a:pt x="4376" y="24"/>
                  </a:cubicBezTo>
                  <a:cubicBezTo>
                    <a:pt x="3708" y="109"/>
                    <a:pt x="2632" y="458"/>
                    <a:pt x="2001" y="1046"/>
                  </a:cubicBezTo>
                  <a:cubicBezTo>
                    <a:pt x="1997" y="1047"/>
                    <a:pt x="1994" y="1047"/>
                    <a:pt x="1990" y="1050"/>
                  </a:cubicBezTo>
                  <a:cubicBezTo>
                    <a:pt x="198" y="2387"/>
                    <a:pt x="0" y="5666"/>
                    <a:pt x="1456" y="7376"/>
                  </a:cubicBezTo>
                  <a:cubicBezTo>
                    <a:pt x="2141" y="8182"/>
                    <a:pt x="3208" y="8586"/>
                    <a:pt x="4273" y="8586"/>
                  </a:cubicBezTo>
                  <a:cubicBezTo>
                    <a:pt x="5415" y="8586"/>
                    <a:pt x="6556" y="8122"/>
                    <a:pt x="7224" y="7190"/>
                  </a:cubicBezTo>
                  <a:cubicBezTo>
                    <a:pt x="8558" y="5330"/>
                    <a:pt x="8663" y="2310"/>
                    <a:pt x="6851" y="796"/>
                  </a:cubicBezTo>
                  <a:cubicBezTo>
                    <a:pt x="6243" y="287"/>
                    <a:pt x="5505" y="0"/>
                    <a:pt x="4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243756" y="3899253"/>
              <a:ext cx="343173" cy="348570"/>
            </a:xfrm>
            <a:custGeom>
              <a:avLst/>
              <a:gdLst/>
              <a:ahLst/>
              <a:cxnLst/>
              <a:rect l="l" t="t" r="r" b="b"/>
              <a:pathLst>
                <a:path w="7059" h="7170" extrusionOk="0">
                  <a:moveTo>
                    <a:pt x="5323" y="0"/>
                  </a:moveTo>
                  <a:cubicBezTo>
                    <a:pt x="5391" y="161"/>
                    <a:pt x="5457" y="322"/>
                    <a:pt x="5517" y="486"/>
                  </a:cubicBezTo>
                  <a:cubicBezTo>
                    <a:pt x="5844" y="1373"/>
                    <a:pt x="6026" y="2371"/>
                    <a:pt x="5790" y="3314"/>
                  </a:cubicBezTo>
                  <a:cubicBezTo>
                    <a:pt x="5550" y="4273"/>
                    <a:pt x="4886" y="5141"/>
                    <a:pt x="4069" y="5554"/>
                  </a:cubicBezTo>
                  <a:cubicBezTo>
                    <a:pt x="3510" y="5836"/>
                    <a:pt x="2894" y="5958"/>
                    <a:pt x="2267" y="5958"/>
                  </a:cubicBezTo>
                  <a:cubicBezTo>
                    <a:pt x="1502" y="5958"/>
                    <a:pt x="720" y="5777"/>
                    <a:pt x="1" y="5485"/>
                  </a:cubicBezTo>
                  <a:lnTo>
                    <a:pt x="1" y="5485"/>
                  </a:lnTo>
                  <a:cubicBezTo>
                    <a:pt x="119" y="5702"/>
                    <a:pt x="258" y="5908"/>
                    <a:pt x="419" y="6095"/>
                  </a:cubicBezTo>
                  <a:cubicBezTo>
                    <a:pt x="1032" y="6806"/>
                    <a:pt x="2032" y="7169"/>
                    <a:pt x="3026" y="7169"/>
                  </a:cubicBezTo>
                  <a:cubicBezTo>
                    <a:pt x="4030" y="7169"/>
                    <a:pt x="5030" y="6799"/>
                    <a:pt x="5624" y="6041"/>
                  </a:cubicBezTo>
                  <a:cubicBezTo>
                    <a:pt x="6866" y="4453"/>
                    <a:pt x="7058" y="1714"/>
                    <a:pt x="5591" y="240"/>
                  </a:cubicBezTo>
                  <a:cubicBezTo>
                    <a:pt x="5506" y="156"/>
                    <a:pt x="5417" y="75"/>
                    <a:pt x="5323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1498443" y="3450393"/>
              <a:ext cx="384059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52" y="0"/>
                  </a:moveTo>
                  <a:cubicBezTo>
                    <a:pt x="4234" y="0"/>
                    <a:pt x="4116" y="7"/>
                    <a:pt x="3997" y="22"/>
                  </a:cubicBezTo>
                  <a:cubicBezTo>
                    <a:pt x="3198" y="123"/>
                    <a:pt x="2252" y="192"/>
                    <a:pt x="1240" y="1418"/>
                  </a:cubicBezTo>
                  <a:cubicBezTo>
                    <a:pt x="179" y="2936"/>
                    <a:pt x="1" y="5283"/>
                    <a:pt x="1260" y="6742"/>
                  </a:cubicBezTo>
                  <a:cubicBezTo>
                    <a:pt x="1873" y="7453"/>
                    <a:pt x="2872" y="7817"/>
                    <a:pt x="3867" y="7817"/>
                  </a:cubicBezTo>
                  <a:cubicBezTo>
                    <a:pt x="4871" y="7817"/>
                    <a:pt x="5871" y="7446"/>
                    <a:pt x="6464" y="6689"/>
                  </a:cubicBezTo>
                  <a:cubicBezTo>
                    <a:pt x="7706" y="5100"/>
                    <a:pt x="7899" y="2361"/>
                    <a:pt x="6431" y="888"/>
                  </a:cubicBezTo>
                  <a:cubicBezTo>
                    <a:pt x="5855" y="309"/>
                    <a:pt x="5116" y="0"/>
                    <a:pt x="4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1478025" y="3431530"/>
              <a:ext cx="421249" cy="417457"/>
            </a:xfrm>
            <a:custGeom>
              <a:avLst/>
              <a:gdLst/>
              <a:ahLst/>
              <a:cxnLst/>
              <a:rect l="l" t="t" r="r" b="b"/>
              <a:pathLst>
                <a:path w="8665" h="8587" extrusionOk="0">
                  <a:moveTo>
                    <a:pt x="4772" y="388"/>
                  </a:moveTo>
                  <a:cubicBezTo>
                    <a:pt x="5536" y="388"/>
                    <a:pt x="6275" y="697"/>
                    <a:pt x="6851" y="1276"/>
                  </a:cubicBezTo>
                  <a:cubicBezTo>
                    <a:pt x="8319" y="2748"/>
                    <a:pt x="8126" y="5488"/>
                    <a:pt x="6884" y="7077"/>
                  </a:cubicBezTo>
                  <a:cubicBezTo>
                    <a:pt x="6291" y="7834"/>
                    <a:pt x="5292" y="8205"/>
                    <a:pt x="4288" y="8205"/>
                  </a:cubicBezTo>
                  <a:cubicBezTo>
                    <a:pt x="3293" y="8205"/>
                    <a:pt x="2294" y="7841"/>
                    <a:pt x="1680" y="7130"/>
                  </a:cubicBezTo>
                  <a:cubicBezTo>
                    <a:pt x="419" y="5669"/>
                    <a:pt x="599" y="3326"/>
                    <a:pt x="1660" y="1806"/>
                  </a:cubicBezTo>
                  <a:cubicBezTo>
                    <a:pt x="2672" y="581"/>
                    <a:pt x="3619" y="511"/>
                    <a:pt x="4417" y="410"/>
                  </a:cubicBezTo>
                  <a:cubicBezTo>
                    <a:pt x="4536" y="395"/>
                    <a:pt x="4654" y="388"/>
                    <a:pt x="4772" y="388"/>
                  </a:cubicBezTo>
                  <a:close/>
                  <a:moveTo>
                    <a:pt x="4753" y="1"/>
                  </a:moveTo>
                  <a:cubicBezTo>
                    <a:pt x="4628" y="1"/>
                    <a:pt x="4503" y="9"/>
                    <a:pt x="4377" y="25"/>
                  </a:cubicBezTo>
                  <a:cubicBezTo>
                    <a:pt x="3709" y="110"/>
                    <a:pt x="2633" y="459"/>
                    <a:pt x="2002" y="1047"/>
                  </a:cubicBezTo>
                  <a:cubicBezTo>
                    <a:pt x="1998" y="1049"/>
                    <a:pt x="1995" y="1049"/>
                    <a:pt x="1991" y="1051"/>
                  </a:cubicBezTo>
                  <a:cubicBezTo>
                    <a:pt x="199" y="2388"/>
                    <a:pt x="1" y="5668"/>
                    <a:pt x="1457" y="7377"/>
                  </a:cubicBezTo>
                  <a:cubicBezTo>
                    <a:pt x="2142" y="8183"/>
                    <a:pt x="3209" y="8587"/>
                    <a:pt x="4274" y="8587"/>
                  </a:cubicBezTo>
                  <a:cubicBezTo>
                    <a:pt x="5416" y="8587"/>
                    <a:pt x="6556" y="8123"/>
                    <a:pt x="7225" y="7192"/>
                  </a:cubicBezTo>
                  <a:cubicBezTo>
                    <a:pt x="8561" y="5331"/>
                    <a:pt x="8664" y="2311"/>
                    <a:pt x="6851" y="797"/>
                  </a:cubicBezTo>
                  <a:cubicBezTo>
                    <a:pt x="6245" y="289"/>
                    <a:pt x="5508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1546183" y="3503529"/>
              <a:ext cx="335200" cy="326887"/>
            </a:xfrm>
            <a:custGeom>
              <a:avLst/>
              <a:gdLst/>
              <a:ahLst/>
              <a:cxnLst/>
              <a:rect l="l" t="t" r="r" b="b"/>
              <a:pathLst>
                <a:path w="6895" h="6724" extrusionOk="0">
                  <a:moveTo>
                    <a:pt x="5632" y="0"/>
                  </a:moveTo>
                  <a:lnTo>
                    <a:pt x="5632" y="0"/>
                  </a:lnTo>
                  <a:cubicBezTo>
                    <a:pt x="6027" y="1721"/>
                    <a:pt x="5694" y="3625"/>
                    <a:pt x="4391" y="4789"/>
                  </a:cubicBezTo>
                  <a:cubicBezTo>
                    <a:pt x="3698" y="5408"/>
                    <a:pt x="2877" y="5639"/>
                    <a:pt x="2033" y="5639"/>
                  </a:cubicBezTo>
                  <a:cubicBezTo>
                    <a:pt x="1352" y="5639"/>
                    <a:pt x="656" y="5488"/>
                    <a:pt x="1" y="5271"/>
                  </a:cubicBezTo>
                  <a:lnTo>
                    <a:pt x="1" y="5271"/>
                  </a:lnTo>
                  <a:cubicBezTo>
                    <a:pt x="84" y="5403"/>
                    <a:pt x="177" y="5530"/>
                    <a:pt x="279" y="5649"/>
                  </a:cubicBezTo>
                  <a:cubicBezTo>
                    <a:pt x="893" y="6360"/>
                    <a:pt x="1892" y="6724"/>
                    <a:pt x="2886" y="6724"/>
                  </a:cubicBezTo>
                  <a:cubicBezTo>
                    <a:pt x="3890" y="6724"/>
                    <a:pt x="4889" y="6353"/>
                    <a:pt x="5482" y="5596"/>
                  </a:cubicBezTo>
                  <a:cubicBezTo>
                    <a:pt x="6670" y="4078"/>
                    <a:pt x="6894" y="1511"/>
                    <a:pt x="5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135783" y="3341642"/>
              <a:ext cx="218524" cy="218622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8" y="1"/>
                  </a:moveTo>
                  <a:cubicBezTo>
                    <a:pt x="1882" y="1"/>
                    <a:pt x="1399" y="195"/>
                    <a:pt x="955" y="485"/>
                  </a:cubicBezTo>
                  <a:cubicBezTo>
                    <a:pt x="272" y="1198"/>
                    <a:pt x="1" y="2442"/>
                    <a:pt x="465" y="3461"/>
                  </a:cubicBezTo>
                  <a:cubicBezTo>
                    <a:pt x="776" y="4148"/>
                    <a:pt x="1509" y="4497"/>
                    <a:pt x="2237" y="4497"/>
                  </a:cubicBezTo>
                  <a:cubicBezTo>
                    <a:pt x="2842" y="4497"/>
                    <a:pt x="3443" y="4257"/>
                    <a:pt x="3798" y="3770"/>
                  </a:cubicBezTo>
                  <a:cubicBezTo>
                    <a:pt x="4495" y="2814"/>
                    <a:pt x="4378" y="1039"/>
                    <a:pt x="3431" y="356"/>
                  </a:cubicBezTo>
                  <a:cubicBezTo>
                    <a:pt x="3085" y="106"/>
                    <a:pt x="2726" y="1"/>
                    <a:pt x="2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118330" y="3322050"/>
              <a:ext cx="251291" cy="256736"/>
            </a:xfrm>
            <a:custGeom>
              <a:avLst/>
              <a:gdLst/>
              <a:ahLst/>
              <a:cxnLst/>
              <a:rect l="l" t="t" r="r" b="b"/>
              <a:pathLst>
                <a:path w="5169" h="5281" extrusionOk="0">
                  <a:moveTo>
                    <a:pt x="2727" y="403"/>
                  </a:moveTo>
                  <a:cubicBezTo>
                    <a:pt x="3085" y="403"/>
                    <a:pt x="3444" y="508"/>
                    <a:pt x="3790" y="759"/>
                  </a:cubicBezTo>
                  <a:cubicBezTo>
                    <a:pt x="4737" y="1442"/>
                    <a:pt x="4852" y="3217"/>
                    <a:pt x="4157" y="4173"/>
                  </a:cubicBezTo>
                  <a:cubicBezTo>
                    <a:pt x="3802" y="4659"/>
                    <a:pt x="3201" y="4900"/>
                    <a:pt x="2597" y="4900"/>
                  </a:cubicBezTo>
                  <a:cubicBezTo>
                    <a:pt x="1868" y="4900"/>
                    <a:pt x="1135" y="4550"/>
                    <a:pt x="824" y="3863"/>
                  </a:cubicBezTo>
                  <a:cubicBezTo>
                    <a:pt x="360" y="2843"/>
                    <a:pt x="630" y="1600"/>
                    <a:pt x="1313" y="887"/>
                  </a:cubicBezTo>
                  <a:cubicBezTo>
                    <a:pt x="1757" y="598"/>
                    <a:pt x="2240" y="403"/>
                    <a:pt x="2727" y="403"/>
                  </a:cubicBezTo>
                  <a:close/>
                  <a:moveTo>
                    <a:pt x="2611" y="1"/>
                  </a:moveTo>
                  <a:cubicBezTo>
                    <a:pt x="1976" y="1"/>
                    <a:pt x="1356" y="273"/>
                    <a:pt x="952" y="818"/>
                  </a:cubicBezTo>
                  <a:cubicBezTo>
                    <a:pt x="42" y="2043"/>
                    <a:pt x="0" y="3467"/>
                    <a:pt x="813" y="4520"/>
                  </a:cubicBezTo>
                  <a:cubicBezTo>
                    <a:pt x="1201" y="5024"/>
                    <a:pt x="1900" y="5281"/>
                    <a:pt x="2595" y="5281"/>
                  </a:cubicBezTo>
                  <a:cubicBezTo>
                    <a:pt x="3278" y="5281"/>
                    <a:pt x="3959" y="5032"/>
                    <a:pt x="4338" y="4525"/>
                  </a:cubicBezTo>
                  <a:cubicBezTo>
                    <a:pt x="5077" y="3542"/>
                    <a:pt x="5169" y="1755"/>
                    <a:pt x="4348" y="805"/>
                  </a:cubicBezTo>
                  <a:cubicBezTo>
                    <a:pt x="3886" y="269"/>
                    <a:pt x="3241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165000" y="3359289"/>
              <a:ext cx="189161" cy="200926"/>
            </a:xfrm>
            <a:custGeom>
              <a:avLst/>
              <a:gdLst/>
              <a:ahLst/>
              <a:cxnLst/>
              <a:rect l="l" t="t" r="r" b="b"/>
              <a:pathLst>
                <a:path w="3891" h="4133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854" y="101"/>
                    <a:pt x="2869" y="203"/>
                    <a:pt x="2879" y="306"/>
                  </a:cubicBezTo>
                  <a:cubicBezTo>
                    <a:pt x="2969" y="1259"/>
                    <a:pt x="2685" y="2241"/>
                    <a:pt x="1980" y="2829"/>
                  </a:cubicBezTo>
                  <a:cubicBezTo>
                    <a:pt x="1521" y="3213"/>
                    <a:pt x="970" y="3362"/>
                    <a:pt x="410" y="3362"/>
                  </a:cubicBezTo>
                  <a:cubicBezTo>
                    <a:pt x="273" y="3362"/>
                    <a:pt x="137" y="3353"/>
                    <a:pt x="1" y="3337"/>
                  </a:cubicBezTo>
                  <a:lnTo>
                    <a:pt x="1" y="3337"/>
                  </a:lnTo>
                  <a:cubicBezTo>
                    <a:pt x="360" y="3865"/>
                    <a:pt x="1001" y="4133"/>
                    <a:pt x="1639" y="4133"/>
                  </a:cubicBezTo>
                  <a:cubicBezTo>
                    <a:pt x="2243" y="4133"/>
                    <a:pt x="2844" y="3893"/>
                    <a:pt x="3198" y="3407"/>
                  </a:cubicBezTo>
                  <a:cubicBezTo>
                    <a:pt x="3891" y="2454"/>
                    <a:pt x="3777" y="686"/>
                    <a:pt x="2839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9"/>
          <p:cNvGrpSpPr/>
          <p:nvPr/>
        </p:nvGrpSpPr>
        <p:grpSpPr>
          <a:xfrm rot="1213641" flipH="1">
            <a:off x="8352005" y="3174898"/>
            <a:ext cx="852979" cy="1353960"/>
            <a:chOff x="401213" y="3904275"/>
            <a:chExt cx="624025" cy="987725"/>
          </a:xfrm>
        </p:grpSpPr>
        <p:sp>
          <p:nvSpPr>
            <p:cNvPr id="423" name="Google Shape;423;p9"/>
            <p:cNvSpPr/>
            <p:nvPr/>
          </p:nvSpPr>
          <p:spPr>
            <a:xfrm>
              <a:off x="754163" y="4564000"/>
              <a:ext cx="260175" cy="203650"/>
            </a:xfrm>
            <a:custGeom>
              <a:avLst/>
              <a:gdLst/>
              <a:ahLst/>
              <a:cxnLst/>
              <a:rect l="l" t="t" r="r" b="b"/>
              <a:pathLst>
                <a:path w="10407" h="8146" extrusionOk="0">
                  <a:moveTo>
                    <a:pt x="4079" y="0"/>
                  </a:moveTo>
                  <a:cubicBezTo>
                    <a:pt x="3316" y="0"/>
                    <a:pt x="2523" y="143"/>
                    <a:pt x="1704" y="353"/>
                  </a:cubicBezTo>
                  <a:cubicBezTo>
                    <a:pt x="1121" y="947"/>
                    <a:pt x="537" y="1543"/>
                    <a:pt x="1" y="2190"/>
                  </a:cubicBezTo>
                  <a:cubicBezTo>
                    <a:pt x="686" y="1920"/>
                    <a:pt x="1385" y="1757"/>
                    <a:pt x="2073" y="1757"/>
                  </a:cubicBezTo>
                  <a:cubicBezTo>
                    <a:pt x="2968" y="1757"/>
                    <a:pt x="3842" y="2032"/>
                    <a:pt x="4639" y="2704"/>
                  </a:cubicBezTo>
                  <a:cubicBezTo>
                    <a:pt x="6176" y="3997"/>
                    <a:pt x="6942" y="6158"/>
                    <a:pt x="7468" y="8145"/>
                  </a:cubicBezTo>
                  <a:cubicBezTo>
                    <a:pt x="7468" y="8145"/>
                    <a:pt x="7469" y="8145"/>
                    <a:pt x="7470" y="8145"/>
                  </a:cubicBezTo>
                  <a:cubicBezTo>
                    <a:pt x="7551" y="8145"/>
                    <a:pt x="10364" y="7357"/>
                    <a:pt x="10406" y="7357"/>
                  </a:cubicBezTo>
                  <a:cubicBezTo>
                    <a:pt x="10407" y="7357"/>
                    <a:pt x="10407" y="7357"/>
                    <a:pt x="10407" y="7357"/>
                  </a:cubicBezTo>
                  <a:cubicBezTo>
                    <a:pt x="9673" y="5313"/>
                    <a:pt x="9126" y="3179"/>
                    <a:pt x="7661" y="1591"/>
                  </a:cubicBezTo>
                  <a:cubicBezTo>
                    <a:pt x="6571" y="408"/>
                    <a:pt x="5368" y="0"/>
                    <a:pt x="407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412188" y="4003400"/>
              <a:ext cx="239250" cy="262775"/>
            </a:xfrm>
            <a:custGeom>
              <a:avLst/>
              <a:gdLst/>
              <a:ahLst/>
              <a:cxnLst/>
              <a:rect l="l" t="t" r="r" b="b"/>
              <a:pathLst>
                <a:path w="9570" h="10511" extrusionOk="0">
                  <a:moveTo>
                    <a:pt x="2758" y="0"/>
                  </a:moveTo>
                  <a:lnTo>
                    <a:pt x="2758" y="0"/>
                  </a:lnTo>
                  <a:cubicBezTo>
                    <a:pt x="1845" y="337"/>
                    <a:pt x="928" y="700"/>
                    <a:pt x="0" y="981"/>
                  </a:cubicBezTo>
                  <a:cubicBezTo>
                    <a:pt x="111" y="3308"/>
                    <a:pt x="35" y="5432"/>
                    <a:pt x="1497" y="7332"/>
                  </a:cubicBezTo>
                  <a:cubicBezTo>
                    <a:pt x="2811" y="9039"/>
                    <a:pt x="4552" y="9670"/>
                    <a:pt x="6369" y="10448"/>
                  </a:cubicBezTo>
                  <a:cubicBezTo>
                    <a:pt x="6400" y="10461"/>
                    <a:pt x="6427" y="10484"/>
                    <a:pt x="6446" y="10511"/>
                  </a:cubicBezTo>
                  <a:cubicBezTo>
                    <a:pt x="7179" y="9947"/>
                    <a:pt x="7968" y="9423"/>
                    <a:pt x="8753" y="8807"/>
                  </a:cubicBezTo>
                  <a:cubicBezTo>
                    <a:pt x="9046" y="8576"/>
                    <a:pt x="9319" y="8320"/>
                    <a:pt x="9570" y="8042"/>
                  </a:cubicBezTo>
                  <a:lnTo>
                    <a:pt x="9570" y="8042"/>
                  </a:lnTo>
                  <a:cubicBezTo>
                    <a:pt x="9248" y="8067"/>
                    <a:pt x="8919" y="8082"/>
                    <a:pt x="8589" y="8082"/>
                  </a:cubicBezTo>
                  <a:cubicBezTo>
                    <a:pt x="6947" y="8082"/>
                    <a:pt x="5266" y="7706"/>
                    <a:pt x="4174" y="6225"/>
                  </a:cubicBezTo>
                  <a:cubicBezTo>
                    <a:pt x="2797" y="4362"/>
                    <a:pt x="2600" y="1410"/>
                    <a:pt x="27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483313" y="3915000"/>
              <a:ext cx="290100" cy="708525"/>
            </a:xfrm>
            <a:custGeom>
              <a:avLst/>
              <a:gdLst/>
              <a:ahLst/>
              <a:cxnLst/>
              <a:rect l="l" t="t" r="r" b="b"/>
              <a:pathLst>
                <a:path w="11604" h="28341" extrusionOk="0">
                  <a:moveTo>
                    <a:pt x="9814" y="1"/>
                  </a:moveTo>
                  <a:cubicBezTo>
                    <a:pt x="9669" y="1"/>
                    <a:pt x="8426" y="286"/>
                    <a:pt x="7376" y="807"/>
                  </a:cubicBezTo>
                  <a:cubicBezTo>
                    <a:pt x="8376" y="3487"/>
                    <a:pt x="9355" y="6961"/>
                    <a:pt x="8328" y="9786"/>
                  </a:cubicBezTo>
                  <a:cubicBezTo>
                    <a:pt x="7446" y="12205"/>
                    <a:pt x="5396" y="13104"/>
                    <a:pt x="3586" y="14498"/>
                  </a:cubicBezTo>
                  <a:cubicBezTo>
                    <a:pt x="1208" y="16331"/>
                    <a:pt x="1" y="19674"/>
                    <a:pt x="777" y="22812"/>
                  </a:cubicBezTo>
                  <a:cubicBezTo>
                    <a:pt x="1529" y="25857"/>
                    <a:pt x="4097" y="27996"/>
                    <a:pt x="6873" y="28318"/>
                  </a:cubicBezTo>
                  <a:cubicBezTo>
                    <a:pt x="6893" y="28321"/>
                    <a:pt x="6911" y="28329"/>
                    <a:pt x="6929" y="28340"/>
                  </a:cubicBezTo>
                  <a:cubicBezTo>
                    <a:pt x="7261" y="27756"/>
                    <a:pt x="7656" y="27211"/>
                    <a:pt x="8109" y="26715"/>
                  </a:cubicBezTo>
                  <a:cubicBezTo>
                    <a:pt x="8146" y="26674"/>
                    <a:pt x="8187" y="26632"/>
                    <a:pt x="8225" y="26592"/>
                  </a:cubicBezTo>
                  <a:cubicBezTo>
                    <a:pt x="6262" y="26046"/>
                    <a:pt x="4549" y="23978"/>
                    <a:pt x="3763" y="22009"/>
                  </a:cubicBezTo>
                  <a:cubicBezTo>
                    <a:pt x="3148" y="20466"/>
                    <a:pt x="3057" y="17918"/>
                    <a:pt x="4749" y="15999"/>
                  </a:cubicBezTo>
                  <a:cubicBezTo>
                    <a:pt x="6597" y="13900"/>
                    <a:pt x="9561" y="12783"/>
                    <a:pt x="10547" y="9908"/>
                  </a:cubicBezTo>
                  <a:cubicBezTo>
                    <a:pt x="11604" y="6834"/>
                    <a:pt x="10907" y="2947"/>
                    <a:pt x="9828" y="4"/>
                  </a:cubicBezTo>
                  <a:cubicBezTo>
                    <a:pt x="9828" y="2"/>
                    <a:pt x="9823" y="1"/>
                    <a:pt x="9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621338" y="4205275"/>
              <a:ext cx="269000" cy="676975"/>
            </a:xfrm>
            <a:custGeom>
              <a:avLst/>
              <a:gdLst/>
              <a:ahLst/>
              <a:cxnLst/>
              <a:rect l="l" t="t" r="r" b="b"/>
              <a:pathLst>
                <a:path w="10760" h="27079" extrusionOk="0">
                  <a:moveTo>
                    <a:pt x="4556" y="0"/>
                  </a:moveTo>
                  <a:cubicBezTo>
                    <a:pt x="4158" y="563"/>
                    <a:pt x="3672" y="1070"/>
                    <a:pt x="3098" y="1543"/>
                  </a:cubicBezTo>
                  <a:cubicBezTo>
                    <a:pt x="3087" y="1553"/>
                    <a:pt x="3075" y="1563"/>
                    <a:pt x="3064" y="1572"/>
                  </a:cubicBezTo>
                  <a:cubicBezTo>
                    <a:pt x="5090" y="2177"/>
                    <a:pt x="7020" y="3444"/>
                    <a:pt x="7821" y="5707"/>
                  </a:cubicBezTo>
                  <a:cubicBezTo>
                    <a:pt x="8632" y="7995"/>
                    <a:pt x="7758" y="10224"/>
                    <a:pt x="6339" y="11936"/>
                  </a:cubicBezTo>
                  <a:cubicBezTo>
                    <a:pt x="5417" y="13049"/>
                    <a:pt x="4322" y="13960"/>
                    <a:pt x="3330" y="14966"/>
                  </a:cubicBezTo>
                  <a:cubicBezTo>
                    <a:pt x="3314" y="15015"/>
                    <a:pt x="3277" y="15054"/>
                    <a:pt x="3228" y="15071"/>
                  </a:cubicBezTo>
                  <a:cubicBezTo>
                    <a:pt x="2272" y="16058"/>
                    <a:pt x="1421" y="17139"/>
                    <a:pt x="938" y="18591"/>
                  </a:cubicBezTo>
                  <a:cubicBezTo>
                    <a:pt x="0" y="21396"/>
                    <a:pt x="485" y="24376"/>
                    <a:pt x="1474" y="27064"/>
                  </a:cubicBezTo>
                  <a:cubicBezTo>
                    <a:pt x="1475" y="27069"/>
                    <a:pt x="1477" y="27074"/>
                    <a:pt x="1475" y="27079"/>
                  </a:cubicBezTo>
                  <a:cubicBezTo>
                    <a:pt x="1858" y="26879"/>
                    <a:pt x="2252" y="26722"/>
                    <a:pt x="2648" y="26564"/>
                  </a:cubicBezTo>
                  <a:cubicBezTo>
                    <a:pt x="3087" y="26390"/>
                    <a:pt x="3541" y="26170"/>
                    <a:pt x="4001" y="26068"/>
                  </a:cubicBezTo>
                  <a:cubicBezTo>
                    <a:pt x="3081" y="23807"/>
                    <a:pt x="2462" y="21161"/>
                    <a:pt x="3405" y="18795"/>
                  </a:cubicBezTo>
                  <a:cubicBezTo>
                    <a:pt x="4213" y="16771"/>
                    <a:pt x="5821" y="15312"/>
                    <a:pt x="7246" y="13839"/>
                  </a:cubicBezTo>
                  <a:cubicBezTo>
                    <a:pt x="9010" y="12014"/>
                    <a:pt x="10760" y="9930"/>
                    <a:pt x="10606" y="7055"/>
                  </a:cubicBezTo>
                  <a:cubicBezTo>
                    <a:pt x="10412" y="3317"/>
                    <a:pt x="7571" y="935"/>
                    <a:pt x="45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401213" y="3904275"/>
              <a:ext cx="624025" cy="987725"/>
            </a:xfrm>
            <a:custGeom>
              <a:avLst/>
              <a:gdLst/>
              <a:ahLst/>
              <a:cxnLst/>
              <a:rect l="l" t="t" r="r" b="b"/>
              <a:pathLst>
                <a:path w="24961" h="39509" extrusionOk="0">
                  <a:moveTo>
                    <a:pt x="10965" y="3357"/>
                  </a:moveTo>
                  <a:cubicBezTo>
                    <a:pt x="11170" y="4044"/>
                    <a:pt x="11333" y="4743"/>
                    <a:pt x="11452" y="5450"/>
                  </a:cubicBezTo>
                  <a:lnTo>
                    <a:pt x="11452" y="5452"/>
                  </a:lnTo>
                  <a:cubicBezTo>
                    <a:pt x="9122" y="6355"/>
                    <a:pt x="6321" y="7285"/>
                    <a:pt x="4064" y="8318"/>
                  </a:cubicBezTo>
                  <a:cubicBezTo>
                    <a:pt x="3834" y="7641"/>
                    <a:pt x="3690" y="6922"/>
                    <a:pt x="3599" y="6192"/>
                  </a:cubicBezTo>
                  <a:cubicBezTo>
                    <a:pt x="5930" y="5432"/>
                    <a:pt x="8643" y="4240"/>
                    <a:pt x="10965" y="3357"/>
                  </a:cubicBezTo>
                  <a:close/>
                  <a:moveTo>
                    <a:pt x="11501" y="5775"/>
                  </a:moveTo>
                  <a:cubicBezTo>
                    <a:pt x="11577" y="6306"/>
                    <a:pt x="11616" y="6840"/>
                    <a:pt x="11619" y="7375"/>
                  </a:cubicBezTo>
                  <a:cubicBezTo>
                    <a:pt x="11557" y="7375"/>
                    <a:pt x="7221" y="9366"/>
                    <a:pt x="4962" y="9973"/>
                  </a:cubicBezTo>
                  <a:cubicBezTo>
                    <a:pt x="4949" y="9977"/>
                    <a:pt x="4936" y="9983"/>
                    <a:pt x="4925" y="9992"/>
                  </a:cubicBezTo>
                  <a:cubicBezTo>
                    <a:pt x="4906" y="9969"/>
                    <a:pt x="4888" y="9950"/>
                    <a:pt x="4872" y="9927"/>
                  </a:cubicBezTo>
                  <a:cubicBezTo>
                    <a:pt x="4579" y="9513"/>
                    <a:pt x="4340" y="9063"/>
                    <a:pt x="4162" y="8589"/>
                  </a:cubicBezTo>
                  <a:cubicBezTo>
                    <a:pt x="6650" y="7713"/>
                    <a:pt x="9201" y="6748"/>
                    <a:pt x="11501" y="5775"/>
                  </a:cubicBezTo>
                  <a:close/>
                  <a:moveTo>
                    <a:pt x="11612" y="7713"/>
                  </a:moveTo>
                  <a:cubicBezTo>
                    <a:pt x="11594" y="8337"/>
                    <a:pt x="11501" y="8955"/>
                    <a:pt x="11334" y="9556"/>
                  </a:cubicBezTo>
                  <a:cubicBezTo>
                    <a:pt x="11183" y="9624"/>
                    <a:pt x="7533" y="11220"/>
                    <a:pt x="6931" y="11393"/>
                  </a:cubicBezTo>
                  <a:cubicBezTo>
                    <a:pt x="6256" y="11181"/>
                    <a:pt x="5635" y="10823"/>
                    <a:pt x="5125" y="10243"/>
                  </a:cubicBezTo>
                  <a:cubicBezTo>
                    <a:pt x="7369" y="9661"/>
                    <a:pt x="9533" y="8817"/>
                    <a:pt x="11612" y="7713"/>
                  </a:cubicBezTo>
                  <a:close/>
                  <a:moveTo>
                    <a:pt x="11116" y="10216"/>
                  </a:moveTo>
                  <a:lnTo>
                    <a:pt x="11116" y="10216"/>
                  </a:lnTo>
                  <a:cubicBezTo>
                    <a:pt x="10916" y="10716"/>
                    <a:pt x="10651" y="11188"/>
                    <a:pt x="10328" y="11619"/>
                  </a:cubicBezTo>
                  <a:lnTo>
                    <a:pt x="10328" y="11619"/>
                  </a:lnTo>
                  <a:cubicBezTo>
                    <a:pt x="10326" y="11619"/>
                    <a:pt x="10323" y="11619"/>
                    <a:pt x="10318" y="11619"/>
                  </a:cubicBezTo>
                  <a:cubicBezTo>
                    <a:pt x="10236" y="11619"/>
                    <a:pt x="9731" y="11643"/>
                    <a:pt x="9137" y="11643"/>
                  </a:cubicBezTo>
                  <a:cubicBezTo>
                    <a:pt x="8554" y="11643"/>
                    <a:pt x="7885" y="11620"/>
                    <a:pt x="7448" y="11529"/>
                  </a:cubicBezTo>
                  <a:cubicBezTo>
                    <a:pt x="8377" y="11314"/>
                    <a:pt x="10798" y="10435"/>
                    <a:pt x="11116" y="10216"/>
                  </a:cubicBezTo>
                  <a:close/>
                  <a:moveTo>
                    <a:pt x="3195" y="3965"/>
                  </a:moveTo>
                  <a:lnTo>
                    <a:pt x="3195" y="3965"/>
                  </a:lnTo>
                  <a:cubicBezTo>
                    <a:pt x="3037" y="5375"/>
                    <a:pt x="3236" y="8326"/>
                    <a:pt x="4612" y="10190"/>
                  </a:cubicBezTo>
                  <a:cubicBezTo>
                    <a:pt x="5703" y="11671"/>
                    <a:pt x="7384" y="12047"/>
                    <a:pt x="9027" y="12047"/>
                  </a:cubicBezTo>
                  <a:cubicBezTo>
                    <a:pt x="9357" y="12047"/>
                    <a:pt x="9686" y="12032"/>
                    <a:pt x="10009" y="12007"/>
                  </a:cubicBezTo>
                  <a:lnTo>
                    <a:pt x="10009" y="12007"/>
                  </a:lnTo>
                  <a:cubicBezTo>
                    <a:pt x="9758" y="12285"/>
                    <a:pt x="9485" y="12541"/>
                    <a:pt x="9191" y="12772"/>
                  </a:cubicBezTo>
                  <a:cubicBezTo>
                    <a:pt x="8407" y="13388"/>
                    <a:pt x="7618" y="13912"/>
                    <a:pt x="6883" y="14476"/>
                  </a:cubicBezTo>
                  <a:cubicBezTo>
                    <a:pt x="6864" y="14449"/>
                    <a:pt x="6839" y="14426"/>
                    <a:pt x="6807" y="14413"/>
                  </a:cubicBezTo>
                  <a:cubicBezTo>
                    <a:pt x="4990" y="13635"/>
                    <a:pt x="3249" y="13004"/>
                    <a:pt x="1935" y="11297"/>
                  </a:cubicBezTo>
                  <a:cubicBezTo>
                    <a:pt x="473" y="9397"/>
                    <a:pt x="550" y="7273"/>
                    <a:pt x="438" y="4946"/>
                  </a:cubicBezTo>
                  <a:cubicBezTo>
                    <a:pt x="1367" y="4665"/>
                    <a:pt x="2284" y="4302"/>
                    <a:pt x="3195" y="3965"/>
                  </a:cubicBezTo>
                  <a:close/>
                  <a:moveTo>
                    <a:pt x="11439" y="13960"/>
                  </a:moveTo>
                  <a:cubicBezTo>
                    <a:pt x="11445" y="13963"/>
                    <a:pt x="11452" y="13971"/>
                    <a:pt x="11462" y="13971"/>
                  </a:cubicBezTo>
                  <a:cubicBezTo>
                    <a:pt x="12308" y="14197"/>
                    <a:pt x="13111" y="14557"/>
                    <a:pt x="13844" y="15039"/>
                  </a:cubicBezTo>
                  <a:lnTo>
                    <a:pt x="13844" y="15039"/>
                  </a:lnTo>
                  <a:cubicBezTo>
                    <a:pt x="11823" y="15875"/>
                    <a:pt x="9751" y="16624"/>
                    <a:pt x="7757" y="17550"/>
                  </a:cubicBezTo>
                  <a:cubicBezTo>
                    <a:pt x="8637" y="16072"/>
                    <a:pt x="10137" y="14993"/>
                    <a:pt x="11439" y="13960"/>
                  </a:cubicBezTo>
                  <a:close/>
                  <a:moveTo>
                    <a:pt x="14106" y="15216"/>
                  </a:moveTo>
                  <a:cubicBezTo>
                    <a:pt x="14501" y="15502"/>
                    <a:pt x="14864" y="15828"/>
                    <a:pt x="15190" y="16188"/>
                  </a:cubicBezTo>
                  <a:lnTo>
                    <a:pt x="15190" y="16188"/>
                  </a:lnTo>
                  <a:cubicBezTo>
                    <a:pt x="13490" y="16895"/>
                    <a:pt x="8165" y="18938"/>
                    <a:pt x="7047" y="19604"/>
                  </a:cubicBezTo>
                  <a:cubicBezTo>
                    <a:pt x="7123" y="18980"/>
                    <a:pt x="7313" y="18376"/>
                    <a:pt x="7606" y="17820"/>
                  </a:cubicBezTo>
                  <a:cubicBezTo>
                    <a:pt x="9809" y="17124"/>
                    <a:pt x="11968" y="16133"/>
                    <a:pt x="14099" y="15225"/>
                  </a:cubicBezTo>
                  <a:lnTo>
                    <a:pt x="14106" y="15216"/>
                  </a:lnTo>
                  <a:close/>
                  <a:moveTo>
                    <a:pt x="15394" y="16425"/>
                  </a:moveTo>
                  <a:cubicBezTo>
                    <a:pt x="15654" y="16750"/>
                    <a:pt x="15879" y="17102"/>
                    <a:pt x="16060" y="17476"/>
                  </a:cubicBezTo>
                  <a:cubicBezTo>
                    <a:pt x="13131" y="18573"/>
                    <a:pt x="9977" y="19935"/>
                    <a:pt x="7069" y="21055"/>
                  </a:cubicBezTo>
                  <a:cubicBezTo>
                    <a:pt x="7015" y="20717"/>
                    <a:pt x="6997" y="20375"/>
                    <a:pt x="7010" y="20032"/>
                  </a:cubicBezTo>
                  <a:cubicBezTo>
                    <a:pt x="7014" y="19930"/>
                    <a:pt x="13571" y="17199"/>
                    <a:pt x="15394" y="16425"/>
                  </a:cubicBezTo>
                  <a:close/>
                  <a:moveTo>
                    <a:pt x="16206" y="17813"/>
                  </a:moveTo>
                  <a:cubicBezTo>
                    <a:pt x="16410" y="18336"/>
                    <a:pt x="16471" y="19449"/>
                    <a:pt x="16419" y="19466"/>
                  </a:cubicBezTo>
                  <a:cubicBezTo>
                    <a:pt x="14934" y="19973"/>
                    <a:pt x="9091" y="21901"/>
                    <a:pt x="7465" y="22462"/>
                  </a:cubicBezTo>
                  <a:cubicBezTo>
                    <a:pt x="7306" y="22084"/>
                    <a:pt x="7186" y="21690"/>
                    <a:pt x="7107" y="21286"/>
                  </a:cubicBezTo>
                  <a:cubicBezTo>
                    <a:pt x="10032" y="20234"/>
                    <a:pt x="13275" y="18907"/>
                    <a:pt x="16206" y="17813"/>
                  </a:cubicBezTo>
                  <a:close/>
                  <a:moveTo>
                    <a:pt x="16536" y="19682"/>
                  </a:moveTo>
                  <a:lnTo>
                    <a:pt x="16536" y="19682"/>
                  </a:lnTo>
                  <a:cubicBezTo>
                    <a:pt x="16530" y="20050"/>
                    <a:pt x="16487" y="20415"/>
                    <a:pt x="16408" y="20774"/>
                  </a:cubicBezTo>
                  <a:cubicBezTo>
                    <a:pt x="16359" y="20981"/>
                    <a:pt x="16300" y="21187"/>
                    <a:pt x="16229" y="21390"/>
                  </a:cubicBezTo>
                  <a:cubicBezTo>
                    <a:pt x="16223" y="21388"/>
                    <a:pt x="16217" y="21388"/>
                    <a:pt x="16211" y="21388"/>
                  </a:cubicBezTo>
                  <a:cubicBezTo>
                    <a:pt x="16197" y="21388"/>
                    <a:pt x="16184" y="21391"/>
                    <a:pt x="16172" y="21397"/>
                  </a:cubicBezTo>
                  <a:cubicBezTo>
                    <a:pt x="13613" y="22452"/>
                    <a:pt x="11036" y="23253"/>
                    <a:pt x="8433" y="24123"/>
                  </a:cubicBezTo>
                  <a:cubicBezTo>
                    <a:pt x="8109" y="23704"/>
                    <a:pt x="7832" y="23251"/>
                    <a:pt x="7605" y="22774"/>
                  </a:cubicBezTo>
                  <a:cubicBezTo>
                    <a:pt x="7622" y="22768"/>
                    <a:pt x="15137" y="20469"/>
                    <a:pt x="16510" y="19705"/>
                  </a:cubicBezTo>
                  <a:cubicBezTo>
                    <a:pt x="16521" y="19700"/>
                    <a:pt x="16530" y="19692"/>
                    <a:pt x="16536" y="19682"/>
                  </a:cubicBezTo>
                  <a:close/>
                  <a:moveTo>
                    <a:pt x="16087" y="21771"/>
                  </a:moveTo>
                  <a:lnTo>
                    <a:pt x="16087" y="21771"/>
                  </a:lnTo>
                  <a:cubicBezTo>
                    <a:pt x="15768" y="22530"/>
                    <a:pt x="15303" y="23194"/>
                    <a:pt x="14772" y="23809"/>
                  </a:cubicBezTo>
                  <a:cubicBezTo>
                    <a:pt x="14771" y="23809"/>
                    <a:pt x="14770" y="23809"/>
                    <a:pt x="14769" y="23809"/>
                  </a:cubicBezTo>
                  <a:cubicBezTo>
                    <a:pt x="14660" y="23809"/>
                    <a:pt x="11411" y="25000"/>
                    <a:pt x="9780" y="25508"/>
                  </a:cubicBezTo>
                  <a:cubicBezTo>
                    <a:pt x="9354" y="25159"/>
                    <a:pt x="8963" y="24771"/>
                    <a:pt x="8611" y="24348"/>
                  </a:cubicBezTo>
                  <a:cubicBezTo>
                    <a:pt x="11150" y="23855"/>
                    <a:pt x="13722" y="22880"/>
                    <a:pt x="16087" y="21771"/>
                  </a:cubicBezTo>
                  <a:close/>
                  <a:moveTo>
                    <a:pt x="14458" y="24158"/>
                  </a:moveTo>
                  <a:cubicBezTo>
                    <a:pt x="13616" y="25064"/>
                    <a:pt x="12644" y="25871"/>
                    <a:pt x="11803" y="26717"/>
                  </a:cubicBezTo>
                  <a:lnTo>
                    <a:pt x="11803" y="26716"/>
                  </a:lnTo>
                  <a:cubicBezTo>
                    <a:pt x="11195" y="26479"/>
                    <a:pt x="10582" y="26125"/>
                    <a:pt x="10007" y="25687"/>
                  </a:cubicBezTo>
                  <a:cubicBezTo>
                    <a:pt x="11512" y="25326"/>
                    <a:pt x="13046" y="24843"/>
                    <a:pt x="14458" y="24158"/>
                  </a:cubicBezTo>
                  <a:close/>
                  <a:moveTo>
                    <a:pt x="13099" y="431"/>
                  </a:moveTo>
                  <a:cubicBezTo>
                    <a:pt x="13107" y="431"/>
                    <a:pt x="13112" y="432"/>
                    <a:pt x="13112" y="434"/>
                  </a:cubicBezTo>
                  <a:cubicBezTo>
                    <a:pt x="14191" y="3377"/>
                    <a:pt x="14888" y="7265"/>
                    <a:pt x="13831" y="10338"/>
                  </a:cubicBezTo>
                  <a:lnTo>
                    <a:pt x="13831" y="10337"/>
                  </a:lnTo>
                  <a:cubicBezTo>
                    <a:pt x="12845" y="13212"/>
                    <a:pt x="9881" y="14329"/>
                    <a:pt x="8035" y="16430"/>
                  </a:cubicBezTo>
                  <a:cubicBezTo>
                    <a:pt x="6343" y="18347"/>
                    <a:pt x="6433" y="20896"/>
                    <a:pt x="7047" y="22438"/>
                  </a:cubicBezTo>
                  <a:cubicBezTo>
                    <a:pt x="7835" y="24407"/>
                    <a:pt x="9547" y="26475"/>
                    <a:pt x="11511" y="27021"/>
                  </a:cubicBezTo>
                  <a:cubicBezTo>
                    <a:pt x="11472" y="27063"/>
                    <a:pt x="11432" y="27103"/>
                    <a:pt x="11394" y="27144"/>
                  </a:cubicBezTo>
                  <a:cubicBezTo>
                    <a:pt x="10942" y="27640"/>
                    <a:pt x="10546" y="28185"/>
                    <a:pt x="10214" y="28769"/>
                  </a:cubicBezTo>
                  <a:cubicBezTo>
                    <a:pt x="10197" y="28758"/>
                    <a:pt x="10178" y="28750"/>
                    <a:pt x="10158" y="28749"/>
                  </a:cubicBezTo>
                  <a:cubicBezTo>
                    <a:pt x="7382" y="28427"/>
                    <a:pt x="4814" y="26288"/>
                    <a:pt x="4062" y="23241"/>
                  </a:cubicBezTo>
                  <a:cubicBezTo>
                    <a:pt x="3286" y="20104"/>
                    <a:pt x="4495" y="16762"/>
                    <a:pt x="6872" y="14929"/>
                  </a:cubicBezTo>
                  <a:cubicBezTo>
                    <a:pt x="8682" y="13533"/>
                    <a:pt x="10732" y="12634"/>
                    <a:pt x="11613" y="10215"/>
                  </a:cubicBezTo>
                  <a:cubicBezTo>
                    <a:pt x="12641" y="7391"/>
                    <a:pt x="11662" y="3918"/>
                    <a:pt x="10661" y="1238"/>
                  </a:cubicBezTo>
                  <a:cubicBezTo>
                    <a:pt x="11712" y="717"/>
                    <a:pt x="12953" y="431"/>
                    <a:pt x="13099" y="431"/>
                  </a:cubicBezTo>
                  <a:close/>
                  <a:moveTo>
                    <a:pt x="16162" y="28605"/>
                  </a:moveTo>
                  <a:cubicBezTo>
                    <a:pt x="16654" y="28605"/>
                    <a:pt x="17130" y="28681"/>
                    <a:pt x="17597" y="28878"/>
                  </a:cubicBezTo>
                  <a:cubicBezTo>
                    <a:pt x="15890" y="29455"/>
                    <a:pt x="14175" y="30287"/>
                    <a:pt x="12550" y="31134"/>
                  </a:cubicBezTo>
                  <a:cubicBezTo>
                    <a:pt x="12854" y="30343"/>
                    <a:pt x="13302" y="29623"/>
                    <a:pt x="13808" y="28966"/>
                  </a:cubicBezTo>
                  <a:cubicBezTo>
                    <a:pt x="14641" y="28778"/>
                    <a:pt x="15419" y="28605"/>
                    <a:pt x="16162" y="28605"/>
                  </a:cubicBezTo>
                  <a:close/>
                  <a:moveTo>
                    <a:pt x="17824" y="28986"/>
                  </a:moveTo>
                  <a:cubicBezTo>
                    <a:pt x="18192" y="29177"/>
                    <a:pt x="18553" y="29448"/>
                    <a:pt x="18911" y="29826"/>
                  </a:cubicBezTo>
                  <a:cubicBezTo>
                    <a:pt x="19070" y="29994"/>
                    <a:pt x="19218" y="30174"/>
                    <a:pt x="19356" y="30361"/>
                  </a:cubicBezTo>
                  <a:cubicBezTo>
                    <a:pt x="16965" y="31354"/>
                    <a:pt x="14526" y="32215"/>
                    <a:pt x="12142" y="33226"/>
                  </a:cubicBezTo>
                  <a:cubicBezTo>
                    <a:pt x="12149" y="32605"/>
                    <a:pt x="12254" y="31988"/>
                    <a:pt x="12455" y="31399"/>
                  </a:cubicBezTo>
                  <a:cubicBezTo>
                    <a:pt x="14242" y="30688"/>
                    <a:pt x="16090" y="29941"/>
                    <a:pt x="17789" y="29022"/>
                  </a:cubicBezTo>
                  <a:cubicBezTo>
                    <a:pt x="17804" y="29013"/>
                    <a:pt x="17817" y="29002"/>
                    <a:pt x="17824" y="28986"/>
                  </a:cubicBezTo>
                  <a:close/>
                  <a:moveTo>
                    <a:pt x="18197" y="26388"/>
                  </a:moveTo>
                  <a:cubicBezTo>
                    <a:pt x="19487" y="26388"/>
                    <a:pt x="20689" y="26796"/>
                    <a:pt x="21779" y="27978"/>
                  </a:cubicBezTo>
                  <a:cubicBezTo>
                    <a:pt x="23244" y="29567"/>
                    <a:pt x="23791" y="31702"/>
                    <a:pt x="24525" y="33746"/>
                  </a:cubicBezTo>
                  <a:cubicBezTo>
                    <a:pt x="24525" y="33746"/>
                    <a:pt x="24525" y="33746"/>
                    <a:pt x="24524" y="33746"/>
                  </a:cubicBezTo>
                  <a:cubicBezTo>
                    <a:pt x="24482" y="33746"/>
                    <a:pt x="21664" y="34534"/>
                    <a:pt x="21588" y="34534"/>
                  </a:cubicBezTo>
                  <a:cubicBezTo>
                    <a:pt x="21587" y="34534"/>
                    <a:pt x="21586" y="34534"/>
                    <a:pt x="21586" y="34534"/>
                  </a:cubicBezTo>
                  <a:cubicBezTo>
                    <a:pt x="21060" y="32546"/>
                    <a:pt x="20294" y="30386"/>
                    <a:pt x="18757" y="29091"/>
                  </a:cubicBezTo>
                  <a:cubicBezTo>
                    <a:pt x="17961" y="28420"/>
                    <a:pt x="17087" y="28145"/>
                    <a:pt x="16193" y="28145"/>
                  </a:cubicBezTo>
                  <a:cubicBezTo>
                    <a:pt x="15505" y="28145"/>
                    <a:pt x="14805" y="28308"/>
                    <a:pt x="14119" y="28579"/>
                  </a:cubicBezTo>
                  <a:cubicBezTo>
                    <a:pt x="14655" y="27932"/>
                    <a:pt x="15239" y="27336"/>
                    <a:pt x="15822" y="26740"/>
                  </a:cubicBezTo>
                  <a:cubicBezTo>
                    <a:pt x="16641" y="26531"/>
                    <a:pt x="17434" y="26388"/>
                    <a:pt x="18197" y="26388"/>
                  </a:cubicBezTo>
                  <a:close/>
                  <a:moveTo>
                    <a:pt x="19513" y="30585"/>
                  </a:moveTo>
                  <a:cubicBezTo>
                    <a:pt x="19704" y="30871"/>
                    <a:pt x="19876" y="31169"/>
                    <a:pt x="20026" y="31478"/>
                  </a:cubicBezTo>
                  <a:lnTo>
                    <a:pt x="20026" y="31478"/>
                  </a:lnTo>
                  <a:cubicBezTo>
                    <a:pt x="19403" y="31853"/>
                    <a:pt x="13381" y="33961"/>
                    <a:pt x="12248" y="34566"/>
                  </a:cubicBezTo>
                  <a:cubicBezTo>
                    <a:pt x="12187" y="34198"/>
                    <a:pt x="12152" y="33825"/>
                    <a:pt x="12143" y="33453"/>
                  </a:cubicBezTo>
                  <a:cubicBezTo>
                    <a:pt x="14618" y="32684"/>
                    <a:pt x="17046" y="31639"/>
                    <a:pt x="19451" y="30642"/>
                  </a:cubicBezTo>
                  <a:cubicBezTo>
                    <a:pt x="19477" y="30629"/>
                    <a:pt x="19499" y="30609"/>
                    <a:pt x="19513" y="30585"/>
                  </a:cubicBezTo>
                  <a:close/>
                  <a:moveTo>
                    <a:pt x="20146" y="31735"/>
                  </a:moveTo>
                  <a:cubicBezTo>
                    <a:pt x="20417" y="32323"/>
                    <a:pt x="20634" y="32940"/>
                    <a:pt x="20849" y="33564"/>
                  </a:cubicBezTo>
                  <a:cubicBezTo>
                    <a:pt x="18167" y="34619"/>
                    <a:pt x="15489" y="35755"/>
                    <a:pt x="12826" y="36875"/>
                  </a:cubicBezTo>
                  <a:cubicBezTo>
                    <a:pt x="12618" y="36176"/>
                    <a:pt x="12478" y="35651"/>
                    <a:pt x="12349" y="34941"/>
                  </a:cubicBezTo>
                  <a:cubicBezTo>
                    <a:pt x="13792" y="34330"/>
                    <a:pt x="19766" y="32038"/>
                    <a:pt x="20146" y="31735"/>
                  </a:cubicBezTo>
                  <a:close/>
                  <a:moveTo>
                    <a:pt x="13360" y="12040"/>
                  </a:moveTo>
                  <a:cubicBezTo>
                    <a:pt x="16375" y="12975"/>
                    <a:pt x="19215" y="15357"/>
                    <a:pt x="19411" y="19095"/>
                  </a:cubicBezTo>
                  <a:cubicBezTo>
                    <a:pt x="19565" y="21970"/>
                    <a:pt x="17815" y="24054"/>
                    <a:pt x="16051" y="25879"/>
                  </a:cubicBezTo>
                  <a:cubicBezTo>
                    <a:pt x="14625" y="27352"/>
                    <a:pt x="13016" y="28811"/>
                    <a:pt x="12208" y="30835"/>
                  </a:cubicBezTo>
                  <a:cubicBezTo>
                    <a:pt x="11267" y="33201"/>
                    <a:pt x="11886" y="35847"/>
                    <a:pt x="12805" y="38108"/>
                  </a:cubicBezTo>
                  <a:cubicBezTo>
                    <a:pt x="12346" y="38210"/>
                    <a:pt x="11890" y="38430"/>
                    <a:pt x="11452" y="38604"/>
                  </a:cubicBezTo>
                  <a:cubicBezTo>
                    <a:pt x="11055" y="38762"/>
                    <a:pt x="10661" y="38919"/>
                    <a:pt x="10280" y="39119"/>
                  </a:cubicBezTo>
                  <a:cubicBezTo>
                    <a:pt x="10280" y="39114"/>
                    <a:pt x="10279" y="39109"/>
                    <a:pt x="10277" y="39104"/>
                  </a:cubicBezTo>
                  <a:cubicBezTo>
                    <a:pt x="9288" y="36416"/>
                    <a:pt x="8804" y="33434"/>
                    <a:pt x="9741" y="30631"/>
                  </a:cubicBezTo>
                  <a:cubicBezTo>
                    <a:pt x="10224" y="29179"/>
                    <a:pt x="11077" y="28098"/>
                    <a:pt x="12033" y="27111"/>
                  </a:cubicBezTo>
                  <a:cubicBezTo>
                    <a:pt x="12080" y="27094"/>
                    <a:pt x="12118" y="27055"/>
                    <a:pt x="12135" y="27006"/>
                  </a:cubicBezTo>
                  <a:cubicBezTo>
                    <a:pt x="13125" y="26000"/>
                    <a:pt x="14221" y="25089"/>
                    <a:pt x="15142" y="23976"/>
                  </a:cubicBezTo>
                  <a:cubicBezTo>
                    <a:pt x="16563" y="22264"/>
                    <a:pt x="17436" y="20035"/>
                    <a:pt x="16626" y="17747"/>
                  </a:cubicBezTo>
                  <a:cubicBezTo>
                    <a:pt x="15825" y="15484"/>
                    <a:pt x="13895" y="14217"/>
                    <a:pt x="11867" y="13612"/>
                  </a:cubicBezTo>
                  <a:cubicBezTo>
                    <a:pt x="11879" y="13603"/>
                    <a:pt x="11892" y="13593"/>
                    <a:pt x="11902" y="13583"/>
                  </a:cubicBezTo>
                  <a:cubicBezTo>
                    <a:pt x="12476" y="13110"/>
                    <a:pt x="12963" y="12603"/>
                    <a:pt x="13360" y="12040"/>
                  </a:cubicBezTo>
                  <a:close/>
                  <a:moveTo>
                    <a:pt x="13404" y="0"/>
                  </a:moveTo>
                  <a:cubicBezTo>
                    <a:pt x="11387" y="117"/>
                    <a:pt x="10250" y="1078"/>
                    <a:pt x="10250" y="1104"/>
                  </a:cubicBezTo>
                  <a:cubicBezTo>
                    <a:pt x="10404" y="1514"/>
                    <a:pt x="10742" y="2631"/>
                    <a:pt x="10874" y="3058"/>
                  </a:cubicBezTo>
                  <a:cubicBezTo>
                    <a:pt x="8549" y="3936"/>
                    <a:pt x="5851" y="4933"/>
                    <a:pt x="3568" y="5909"/>
                  </a:cubicBezTo>
                  <a:cubicBezTo>
                    <a:pt x="3484" y="5157"/>
                    <a:pt x="3506" y="4227"/>
                    <a:pt x="3463" y="3499"/>
                  </a:cubicBezTo>
                  <a:cubicBezTo>
                    <a:pt x="2717" y="3731"/>
                    <a:pt x="651" y="4557"/>
                    <a:pt x="1" y="4792"/>
                  </a:cubicBezTo>
                  <a:cubicBezTo>
                    <a:pt x="35" y="6655"/>
                    <a:pt x="142" y="9445"/>
                    <a:pt x="1407" y="11278"/>
                  </a:cubicBezTo>
                  <a:cubicBezTo>
                    <a:pt x="2612" y="13030"/>
                    <a:pt x="4613" y="14329"/>
                    <a:pt x="6571" y="14723"/>
                  </a:cubicBezTo>
                  <a:cubicBezTo>
                    <a:pt x="5493" y="15593"/>
                    <a:pt x="4560" y="16598"/>
                    <a:pt x="3982" y="18181"/>
                  </a:cubicBezTo>
                  <a:cubicBezTo>
                    <a:pt x="2169" y="23155"/>
                    <a:pt x="5246" y="28644"/>
                    <a:pt x="10042" y="29081"/>
                  </a:cubicBezTo>
                  <a:cubicBezTo>
                    <a:pt x="8447" y="32132"/>
                    <a:pt x="8663" y="36262"/>
                    <a:pt x="10114" y="39508"/>
                  </a:cubicBezTo>
                  <a:cubicBezTo>
                    <a:pt x="10930" y="39181"/>
                    <a:pt x="12463" y="38555"/>
                    <a:pt x="13193" y="38282"/>
                  </a:cubicBezTo>
                  <a:cubicBezTo>
                    <a:pt x="13102" y="37963"/>
                    <a:pt x="13045" y="37590"/>
                    <a:pt x="12947" y="37271"/>
                  </a:cubicBezTo>
                  <a:cubicBezTo>
                    <a:pt x="15660" y="36468"/>
                    <a:pt x="18399" y="35162"/>
                    <a:pt x="20936" y="33828"/>
                  </a:cubicBezTo>
                  <a:cubicBezTo>
                    <a:pt x="21030" y="34101"/>
                    <a:pt x="21375" y="34869"/>
                    <a:pt x="21375" y="35208"/>
                  </a:cubicBezTo>
                  <a:cubicBezTo>
                    <a:pt x="22614" y="34902"/>
                    <a:pt x="24134" y="34439"/>
                    <a:pt x="24960" y="34068"/>
                  </a:cubicBezTo>
                  <a:cubicBezTo>
                    <a:pt x="24365" y="31675"/>
                    <a:pt x="23357" y="28745"/>
                    <a:pt x="21552" y="27169"/>
                  </a:cubicBezTo>
                  <a:cubicBezTo>
                    <a:pt x="20562" y="26306"/>
                    <a:pt x="19415" y="25930"/>
                    <a:pt x="18243" y="25930"/>
                  </a:cubicBezTo>
                  <a:cubicBezTo>
                    <a:pt x="17593" y="25930"/>
                    <a:pt x="16935" y="26046"/>
                    <a:pt x="16293" y="26259"/>
                  </a:cubicBezTo>
                  <a:cubicBezTo>
                    <a:pt x="17124" y="25405"/>
                    <a:pt x="17930" y="24531"/>
                    <a:pt x="18587" y="23504"/>
                  </a:cubicBezTo>
                  <a:cubicBezTo>
                    <a:pt x="19894" y="21461"/>
                    <a:pt x="20192" y="18966"/>
                    <a:pt x="19279" y="16645"/>
                  </a:cubicBezTo>
                  <a:cubicBezTo>
                    <a:pt x="18246" y="14029"/>
                    <a:pt x="15992" y="12381"/>
                    <a:pt x="13539" y="11776"/>
                  </a:cubicBezTo>
                  <a:cubicBezTo>
                    <a:pt x="14115" y="10877"/>
                    <a:pt x="14473" y="9844"/>
                    <a:pt x="14608" y="8604"/>
                  </a:cubicBezTo>
                  <a:cubicBezTo>
                    <a:pt x="14908" y="5788"/>
                    <a:pt x="14360" y="2615"/>
                    <a:pt x="1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754213" y="4563975"/>
              <a:ext cx="260125" cy="203625"/>
            </a:xfrm>
            <a:custGeom>
              <a:avLst/>
              <a:gdLst/>
              <a:ahLst/>
              <a:cxnLst/>
              <a:rect l="l" t="t" r="r" b="b"/>
              <a:pathLst>
                <a:path w="10405" h="8145" extrusionOk="0">
                  <a:moveTo>
                    <a:pt x="4075" y="1"/>
                  </a:moveTo>
                  <a:cubicBezTo>
                    <a:pt x="3313" y="1"/>
                    <a:pt x="2521" y="143"/>
                    <a:pt x="1704" y="352"/>
                  </a:cubicBezTo>
                  <a:cubicBezTo>
                    <a:pt x="1119" y="948"/>
                    <a:pt x="535" y="1546"/>
                    <a:pt x="0" y="2191"/>
                  </a:cubicBezTo>
                  <a:cubicBezTo>
                    <a:pt x="204" y="2111"/>
                    <a:pt x="410" y="2040"/>
                    <a:pt x="616" y="1980"/>
                  </a:cubicBezTo>
                  <a:cubicBezTo>
                    <a:pt x="1394" y="1136"/>
                    <a:pt x="2288" y="385"/>
                    <a:pt x="3396" y="385"/>
                  </a:cubicBezTo>
                  <a:cubicBezTo>
                    <a:pt x="3502" y="385"/>
                    <a:pt x="3610" y="391"/>
                    <a:pt x="3720" y="406"/>
                  </a:cubicBezTo>
                  <a:cubicBezTo>
                    <a:pt x="4686" y="532"/>
                    <a:pt x="5564" y="1087"/>
                    <a:pt x="6327" y="1727"/>
                  </a:cubicBezTo>
                  <a:cubicBezTo>
                    <a:pt x="7166" y="2428"/>
                    <a:pt x="7932" y="3278"/>
                    <a:pt x="8481" y="4279"/>
                  </a:cubicBezTo>
                  <a:cubicBezTo>
                    <a:pt x="8885" y="5015"/>
                    <a:pt x="9387" y="6250"/>
                    <a:pt x="8930" y="7085"/>
                  </a:cubicBezTo>
                  <a:cubicBezTo>
                    <a:pt x="8623" y="7646"/>
                    <a:pt x="8045" y="7900"/>
                    <a:pt x="7479" y="8145"/>
                  </a:cubicBezTo>
                  <a:cubicBezTo>
                    <a:pt x="7677" y="8110"/>
                    <a:pt x="10364" y="7358"/>
                    <a:pt x="10404" y="7358"/>
                  </a:cubicBezTo>
                  <a:cubicBezTo>
                    <a:pt x="10405" y="7358"/>
                    <a:pt x="10405" y="7358"/>
                    <a:pt x="10405" y="7358"/>
                  </a:cubicBezTo>
                  <a:cubicBezTo>
                    <a:pt x="9671" y="5314"/>
                    <a:pt x="9124" y="3180"/>
                    <a:pt x="7660" y="1592"/>
                  </a:cubicBezTo>
                  <a:cubicBezTo>
                    <a:pt x="6569" y="409"/>
                    <a:pt x="5366" y="1"/>
                    <a:pt x="4075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39963" y="4003400"/>
              <a:ext cx="211475" cy="262775"/>
            </a:xfrm>
            <a:custGeom>
              <a:avLst/>
              <a:gdLst/>
              <a:ahLst/>
              <a:cxnLst/>
              <a:rect l="l" t="t" r="r" b="b"/>
              <a:pathLst>
                <a:path w="8459" h="10511" extrusionOk="0">
                  <a:moveTo>
                    <a:pt x="1647" y="0"/>
                  </a:moveTo>
                  <a:cubicBezTo>
                    <a:pt x="1101" y="201"/>
                    <a:pt x="551" y="411"/>
                    <a:pt x="1" y="608"/>
                  </a:cubicBezTo>
                  <a:cubicBezTo>
                    <a:pt x="4" y="755"/>
                    <a:pt x="11" y="902"/>
                    <a:pt x="22" y="1047"/>
                  </a:cubicBezTo>
                  <a:cubicBezTo>
                    <a:pt x="162" y="2838"/>
                    <a:pt x="836" y="4698"/>
                    <a:pt x="1936" y="6030"/>
                  </a:cubicBezTo>
                  <a:cubicBezTo>
                    <a:pt x="3004" y="7324"/>
                    <a:pt x="4460" y="8045"/>
                    <a:pt x="5912" y="8658"/>
                  </a:cubicBezTo>
                  <a:cubicBezTo>
                    <a:pt x="6095" y="8734"/>
                    <a:pt x="6134" y="8938"/>
                    <a:pt x="6019" y="9103"/>
                  </a:cubicBezTo>
                  <a:cubicBezTo>
                    <a:pt x="5684" y="9584"/>
                    <a:pt x="5261" y="9937"/>
                    <a:pt x="4817" y="10261"/>
                  </a:cubicBezTo>
                  <a:cubicBezTo>
                    <a:pt x="4964" y="10323"/>
                    <a:pt x="5110" y="10384"/>
                    <a:pt x="5258" y="10448"/>
                  </a:cubicBezTo>
                  <a:cubicBezTo>
                    <a:pt x="5289" y="10461"/>
                    <a:pt x="5316" y="10484"/>
                    <a:pt x="5335" y="10511"/>
                  </a:cubicBezTo>
                  <a:cubicBezTo>
                    <a:pt x="6068" y="9947"/>
                    <a:pt x="6857" y="9423"/>
                    <a:pt x="7642" y="8807"/>
                  </a:cubicBezTo>
                  <a:cubicBezTo>
                    <a:pt x="7935" y="8576"/>
                    <a:pt x="8208" y="8320"/>
                    <a:pt x="8459" y="8042"/>
                  </a:cubicBezTo>
                  <a:lnTo>
                    <a:pt x="8459" y="8042"/>
                  </a:lnTo>
                  <a:cubicBezTo>
                    <a:pt x="8137" y="8067"/>
                    <a:pt x="7808" y="8082"/>
                    <a:pt x="7478" y="8082"/>
                  </a:cubicBezTo>
                  <a:cubicBezTo>
                    <a:pt x="5836" y="8082"/>
                    <a:pt x="4155" y="7706"/>
                    <a:pt x="3063" y="6225"/>
                  </a:cubicBezTo>
                  <a:cubicBezTo>
                    <a:pt x="1686" y="4361"/>
                    <a:pt x="1489" y="1410"/>
                    <a:pt x="1647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39713" y="3915000"/>
              <a:ext cx="233700" cy="708475"/>
            </a:xfrm>
            <a:custGeom>
              <a:avLst/>
              <a:gdLst/>
              <a:ahLst/>
              <a:cxnLst/>
              <a:rect l="l" t="t" r="r" b="b"/>
              <a:pathLst>
                <a:path w="9348" h="28339" extrusionOk="0">
                  <a:moveTo>
                    <a:pt x="7558" y="1"/>
                  </a:moveTo>
                  <a:cubicBezTo>
                    <a:pt x="7507" y="1"/>
                    <a:pt x="7319" y="37"/>
                    <a:pt x="7055" y="104"/>
                  </a:cubicBezTo>
                  <a:cubicBezTo>
                    <a:pt x="7657" y="1841"/>
                    <a:pt x="8175" y="3605"/>
                    <a:pt x="8202" y="5493"/>
                  </a:cubicBezTo>
                  <a:cubicBezTo>
                    <a:pt x="8235" y="7767"/>
                    <a:pt x="7723" y="10295"/>
                    <a:pt x="6233" y="11948"/>
                  </a:cubicBezTo>
                  <a:cubicBezTo>
                    <a:pt x="5448" y="12819"/>
                    <a:pt x="4470" y="13466"/>
                    <a:pt x="3564" y="14169"/>
                  </a:cubicBezTo>
                  <a:cubicBezTo>
                    <a:pt x="2621" y="14901"/>
                    <a:pt x="1616" y="15735"/>
                    <a:pt x="1057" y="16879"/>
                  </a:cubicBezTo>
                  <a:cubicBezTo>
                    <a:pt x="0" y="19040"/>
                    <a:pt x="690" y="21597"/>
                    <a:pt x="1782" y="23558"/>
                  </a:cubicBezTo>
                  <a:cubicBezTo>
                    <a:pt x="2341" y="24566"/>
                    <a:pt x="3034" y="25491"/>
                    <a:pt x="3843" y="26310"/>
                  </a:cubicBezTo>
                  <a:cubicBezTo>
                    <a:pt x="3994" y="26461"/>
                    <a:pt x="4313" y="26657"/>
                    <a:pt x="4377" y="26875"/>
                  </a:cubicBezTo>
                  <a:cubicBezTo>
                    <a:pt x="4444" y="27118"/>
                    <a:pt x="4239" y="27328"/>
                    <a:pt x="4129" y="27511"/>
                  </a:cubicBezTo>
                  <a:cubicBezTo>
                    <a:pt x="4004" y="27725"/>
                    <a:pt x="3882" y="27940"/>
                    <a:pt x="3757" y="28155"/>
                  </a:cubicBezTo>
                  <a:cubicBezTo>
                    <a:pt x="4040" y="28228"/>
                    <a:pt x="4328" y="28283"/>
                    <a:pt x="4617" y="28317"/>
                  </a:cubicBezTo>
                  <a:cubicBezTo>
                    <a:pt x="4637" y="28320"/>
                    <a:pt x="4655" y="28327"/>
                    <a:pt x="4673" y="28339"/>
                  </a:cubicBezTo>
                  <a:cubicBezTo>
                    <a:pt x="5005" y="27755"/>
                    <a:pt x="5402" y="27210"/>
                    <a:pt x="5854" y="26714"/>
                  </a:cubicBezTo>
                  <a:cubicBezTo>
                    <a:pt x="5892" y="26672"/>
                    <a:pt x="5931" y="26631"/>
                    <a:pt x="5971" y="26590"/>
                  </a:cubicBezTo>
                  <a:cubicBezTo>
                    <a:pt x="4007" y="26044"/>
                    <a:pt x="2293" y="23977"/>
                    <a:pt x="1507" y="22007"/>
                  </a:cubicBezTo>
                  <a:cubicBezTo>
                    <a:pt x="892" y="20466"/>
                    <a:pt x="801" y="17917"/>
                    <a:pt x="2493" y="15999"/>
                  </a:cubicBezTo>
                  <a:cubicBezTo>
                    <a:pt x="4341" y="13900"/>
                    <a:pt x="7305" y="12783"/>
                    <a:pt x="8291" y="9906"/>
                  </a:cubicBezTo>
                  <a:cubicBezTo>
                    <a:pt x="9348" y="6834"/>
                    <a:pt x="8651" y="2947"/>
                    <a:pt x="7572" y="4"/>
                  </a:cubicBezTo>
                  <a:cubicBezTo>
                    <a:pt x="7572" y="2"/>
                    <a:pt x="7567" y="1"/>
                    <a:pt x="7558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50438" y="4205275"/>
              <a:ext cx="239900" cy="676975"/>
            </a:xfrm>
            <a:custGeom>
              <a:avLst/>
              <a:gdLst/>
              <a:ahLst/>
              <a:cxnLst/>
              <a:rect l="l" t="t" r="r" b="b"/>
              <a:pathLst>
                <a:path w="9596" h="27079" extrusionOk="0">
                  <a:moveTo>
                    <a:pt x="3391" y="0"/>
                  </a:moveTo>
                  <a:cubicBezTo>
                    <a:pt x="3343" y="69"/>
                    <a:pt x="3290" y="133"/>
                    <a:pt x="3240" y="199"/>
                  </a:cubicBezTo>
                  <a:cubicBezTo>
                    <a:pt x="4928" y="1119"/>
                    <a:pt x="6649" y="2455"/>
                    <a:pt x="7474" y="4384"/>
                  </a:cubicBezTo>
                  <a:cubicBezTo>
                    <a:pt x="8226" y="6141"/>
                    <a:pt x="8147" y="8034"/>
                    <a:pt x="7465" y="9801"/>
                  </a:cubicBezTo>
                  <a:cubicBezTo>
                    <a:pt x="6788" y="11553"/>
                    <a:pt x="5665" y="13059"/>
                    <a:pt x="4528" y="14468"/>
                  </a:cubicBezTo>
                  <a:cubicBezTo>
                    <a:pt x="3939" y="15199"/>
                    <a:pt x="3309" y="15900"/>
                    <a:pt x="2788" y="16697"/>
                  </a:cubicBezTo>
                  <a:cubicBezTo>
                    <a:pt x="2254" y="17523"/>
                    <a:pt x="1812" y="18424"/>
                    <a:pt x="1520" y="19387"/>
                  </a:cubicBezTo>
                  <a:cubicBezTo>
                    <a:pt x="921" y="21358"/>
                    <a:pt x="997" y="23441"/>
                    <a:pt x="1589" y="25401"/>
                  </a:cubicBezTo>
                  <a:cubicBezTo>
                    <a:pt x="1634" y="25549"/>
                    <a:pt x="1538" y="25678"/>
                    <a:pt x="1421" y="25729"/>
                  </a:cubicBezTo>
                  <a:cubicBezTo>
                    <a:pt x="961" y="25927"/>
                    <a:pt x="484" y="26062"/>
                    <a:pt x="1" y="26157"/>
                  </a:cubicBezTo>
                  <a:cubicBezTo>
                    <a:pt x="97" y="26462"/>
                    <a:pt x="199" y="26764"/>
                    <a:pt x="308" y="27063"/>
                  </a:cubicBezTo>
                  <a:cubicBezTo>
                    <a:pt x="311" y="27067"/>
                    <a:pt x="311" y="27073"/>
                    <a:pt x="311" y="27079"/>
                  </a:cubicBezTo>
                  <a:cubicBezTo>
                    <a:pt x="692" y="26877"/>
                    <a:pt x="1086" y="26721"/>
                    <a:pt x="1483" y="26564"/>
                  </a:cubicBezTo>
                  <a:cubicBezTo>
                    <a:pt x="1921" y="26389"/>
                    <a:pt x="2377" y="26170"/>
                    <a:pt x="2836" y="26067"/>
                  </a:cubicBezTo>
                  <a:cubicBezTo>
                    <a:pt x="1917" y="23807"/>
                    <a:pt x="1298" y="21161"/>
                    <a:pt x="2241" y="18794"/>
                  </a:cubicBezTo>
                  <a:cubicBezTo>
                    <a:pt x="3047" y="16771"/>
                    <a:pt x="4656" y="15310"/>
                    <a:pt x="6081" y="13838"/>
                  </a:cubicBezTo>
                  <a:cubicBezTo>
                    <a:pt x="7846" y="12014"/>
                    <a:pt x="9596" y="9930"/>
                    <a:pt x="9442" y="7055"/>
                  </a:cubicBezTo>
                  <a:cubicBezTo>
                    <a:pt x="9248" y="3317"/>
                    <a:pt x="6407" y="935"/>
                    <a:pt x="3391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2"/>
          <p:cNvSpPr txBox="1">
            <a:spLocks noGrp="1"/>
          </p:cNvSpPr>
          <p:nvPr>
            <p:ph type="title"/>
          </p:nvPr>
        </p:nvSpPr>
        <p:spPr>
          <a:xfrm>
            <a:off x="713272" y="540000"/>
            <a:ext cx="41517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8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22"/>
          <p:cNvSpPr txBox="1">
            <a:spLocks noGrp="1"/>
          </p:cNvSpPr>
          <p:nvPr>
            <p:ph type="subTitle" idx="1"/>
          </p:nvPr>
        </p:nvSpPr>
        <p:spPr>
          <a:xfrm>
            <a:off x="713225" y="1695600"/>
            <a:ext cx="41517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92" name="Google Shape;1092;p22"/>
          <p:cNvSpPr txBox="1"/>
          <p:nvPr/>
        </p:nvSpPr>
        <p:spPr>
          <a:xfrm>
            <a:off x="713275" y="3829700"/>
            <a:ext cx="41514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 b="1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93" name="Google Shape;1093;p22"/>
          <p:cNvGrpSpPr/>
          <p:nvPr/>
        </p:nvGrpSpPr>
        <p:grpSpPr>
          <a:xfrm rot="337414">
            <a:off x="8125987" y="1908562"/>
            <a:ext cx="914398" cy="765681"/>
            <a:chOff x="1478025" y="3322050"/>
            <a:chExt cx="1125677" cy="944344"/>
          </a:xfrm>
        </p:grpSpPr>
        <p:sp>
          <p:nvSpPr>
            <p:cNvPr id="1094" name="Google Shape;1094;p22"/>
            <p:cNvSpPr/>
            <p:nvPr/>
          </p:nvSpPr>
          <p:spPr>
            <a:xfrm>
              <a:off x="2246916" y="3486173"/>
              <a:ext cx="189599" cy="685326"/>
            </a:xfrm>
            <a:custGeom>
              <a:avLst/>
              <a:gdLst/>
              <a:ahLst/>
              <a:cxnLst/>
              <a:rect l="l" t="t" r="r" b="b"/>
              <a:pathLst>
                <a:path w="3900" h="14097" extrusionOk="0">
                  <a:moveTo>
                    <a:pt x="513" y="1"/>
                  </a:moveTo>
                  <a:cubicBezTo>
                    <a:pt x="304" y="1"/>
                    <a:pt x="68" y="149"/>
                    <a:pt x="1" y="488"/>
                  </a:cubicBezTo>
                  <a:cubicBezTo>
                    <a:pt x="625" y="2729"/>
                    <a:pt x="2676" y="11703"/>
                    <a:pt x="3208" y="14011"/>
                  </a:cubicBezTo>
                  <a:cubicBezTo>
                    <a:pt x="3286" y="14070"/>
                    <a:pt x="3368" y="14096"/>
                    <a:pt x="3448" y="14096"/>
                  </a:cubicBezTo>
                  <a:cubicBezTo>
                    <a:pt x="3632" y="14096"/>
                    <a:pt x="3807" y="13960"/>
                    <a:pt x="3900" y="13768"/>
                  </a:cubicBezTo>
                  <a:cubicBezTo>
                    <a:pt x="3898" y="13763"/>
                    <a:pt x="3895" y="13759"/>
                    <a:pt x="3894" y="13753"/>
                  </a:cubicBezTo>
                  <a:cubicBezTo>
                    <a:pt x="3339" y="11476"/>
                    <a:pt x="1409" y="2686"/>
                    <a:pt x="860" y="254"/>
                  </a:cubicBezTo>
                  <a:cubicBezTo>
                    <a:pt x="824" y="92"/>
                    <a:pt x="677" y="1"/>
                    <a:pt x="51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2234908" y="3476791"/>
              <a:ext cx="211670" cy="706813"/>
            </a:xfrm>
            <a:custGeom>
              <a:avLst/>
              <a:gdLst/>
              <a:ahLst/>
              <a:cxnLst/>
              <a:rect l="l" t="t" r="r" b="b"/>
              <a:pathLst>
                <a:path w="4354" h="14539" extrusionOk="0">
                  <a:moveTo>
                    <a:pt x="761" y="194"/>
                  </a:moveTo>
                  <a:cubicBezTo>
                    <a:pt x="924" y="194"/>
                    <a:pt x="1071" y="285"/>
                    <a:pt x="1107" y="447"/>
                  </a:cubicBezTo>
                  <a:cubicBezTo>
                    <a:pt x="1658" y="2879"/>
                    <a:pt x="3586" y="11669"/>
                    <a:pt x="4142" y="13946"/>
                  </a:cubicBezTo>
                  <a:cubicBezTo>
                    <a:pt x="4142" y="13952"/>
                    <a:pt x="4147" y="13956"/>
                    <a:pt x="4147" y="13961"/>
                  </a:cubicBezTo>
                  <a:cubicBezTo>
                    <a:pt x="4054" y="14153"/>
                    <a:pt x="3879" y="14289"/>
                    <a:pt x="3695" y="14289"/>
                  </a:cubicBezTo>
                  <a:cubicBezTo>
                    <a:pt x="3615" y="14289"/>
                    <a:pt x="3533" y="14263"/>
                    <a:pt x="3455" y="14204"/>
                  </a:cubicBezTo>
                  <a:cubicBezTo>
                    <a:pt x="2923" y="11896"/>
                    <a:pt x="872" y="2922"/>
                    <a:pt x="249" y="681"/>
                  </a:cubicBezTo>
                  <a:cubicBezTo>
                    <a:pt x="316" y="342"/>
                    <a:pt x="552" y="194"/>
                    <a:pt x="761" y="194"/>
                  </a:cubicBezTo>
                  <a:close/>
                  <a:moveTo>
                    <a:pt x="801" y="0"/>
                  </a:moveTo>
                  <a:cubicBezTo>
                    <a:pt x="439" y="0"/>
                    <a:pt x="1" y="170"/>
                    <a:pt x="62" y="570"/>
                  </a:cubicBezTo>
                  <a:cubicBezTo>
                    <a:pt x="140" y="1069"/>
                    <a:pt x="1066" y="5170"/>
                    <a:pt x="1563" y="7369"/>
                  </a:cubicBezTo>
                  <a:cubicBezTo>
                    <a:pt x="2088" y="9692"/>
                    <a:pt x="2982" y="13820"/>
                    <a:pt x="3163" y="14452"/>
                  </a:cubicBezTo>
                  <a:cubicBezTo>
                    <a:pt x="3260" y="14510"/>
                    <a:pt x="3392" y="14538"/>
                    <a:pt x="3533" y="14538"/>
                  </a:cubicBezTo>
                  <a:cubicBezTo>
                    <a:pt x="3882" y="14538"/>
                    <a:pt x="4288" y="14369"/>
                    <a:pt x="4354" y="14066"/>
                  </a:cubicBezTo>
                  <a:cubicBezTo>
                    <a:pt x="4102" y="12726"/>
                    <a:pt x="3339" y="9307"/>
                    <a:pt x="2807" y="7026"/>
                  </a:cubicBezTo>
                  <a:cubicBezTo>
                    <a:pt x="2285" y="4789"/>
                    <a:pt x="1252" y="212"/>
                    <a:pt x="1245" y="178"/>
                  </a:cubicBezTo>
                  <a:cubicBezTo>
                    <a:pt x="1216" y="64"/>
                    <a:pt x="1023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2246916" y="3490257"/>
              <a:ext cx="189599" cy="681242"/>
            </a:xfrm>
            <a:custGeom>
              <a:avLst/>
              <a:gdLst/>
              <a:ahLst/>
              <a:cxnLst/>
              <a:rect l="l" t="t" r="r" b="b"/>
              <a:pathLst>
                <a:path w="3900" h="14013" extrusionOk="0">
                  <a:moveTo>
                    <a:pt x="251" y="0"/>
                  </a:moveTo>
                  <a:cubicBezTo>
                    <a:pt x="136" y="76"/>
                    <a:pt x="39" y="207"/>
                    <a:pt x="1" y="404"/>
                  </a:cubicBezTo>
                  <a:cubicBezTo>
                    <a:pt x="625" y="2645"/>
                    <a:pt x="2676" y="11619"/>
                    <a:pt x="3208" y="13927"/>
                  </a:cubicBezTo>
                  <a:cubicBezTo>
                    <a:pt x="3286" y="13986"/>
                    <a:pt x="3368" y="14012"/>
                    <a:pt x="3448" y="14012"/>
                  </a:cubicBezTo>
                  <a:cubicBezTo>
                    <a:pt x="3632" y="14012"/>
                    <a:pt x="3807" y="13876"/>
                    <a:pt x="3900" y="13684"/>
                  </a:cubicBezTo>
                  <a:cubicBezTo>
                    <a:pt x="3898" y="13679"/>
                    <a:pt x="3895" y="13675"/>
                    <a:pt x="3894" y="13669"/>
                  </a:cubicBezTo>
                  <a:cubicBezTo>
                    <a:pt x="3864" y="13544"/>
                    <a:pt x="3828" y="13395"/>
                    <a:pt x="3789" y="13231"/>
                  </a:cubicBezTo>
                  <a:cubicBezTo>
                    <a:pt x="3671" y="13230"/>
                    <a:pt x="3554" y="13199"/>
                    <a:pt x="3452" y="13140"/>
                  </a:cubicBezTo>
                  <a:cubicBezTo>
                    <a:pt x="3182" y="12982"/>
                    <a:pt x="3044" y="12667"/>
                    <a:pt x="2962" y="12355"/>
                  </a:cubicBezTo>
                  <a:cubicBezTo>
                    <a:pt x="2880" y="12042"/>
                    <a:pt x="2853" y="11711"/>
                    <a:pt x="2814" y="11388"/>
                  </a:cubicBezTo>
                  <a:cubicBezTo>
                    <a:pt x="2755" y="10892"/>
                    <a:pt x="2649" y="10403"/>
                    <a:pt x="2561" y="9914"/>
                  </a:cubicBezTo>
                  <a:cubicBezTo>
                    <a:pt x="2354" y="8756"/>
                    <a:pt x="2153" y="7595"/>
                    <a:pt x="1931" y="6441"/>
                  </a:cubicBezTo>
                  <a:cubicBezTo>
                    <a:pt x="1512" y="4260"/>
                    <a:pt x="1031" y="2063"/>
                    <a:pt x="25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1582450" y="3467651"/>
              <a:ext cx="633745" cy="184105"/>
            </a:xfrm>
            <a:custGeom>
              <a:avLst/>
              <a:gdLst/>
              <a:ahLst/>
              <a:cxnLst/>
              <a:rect l="l" t="t" r="r" b="b"/>
              <a:pathLst>
                <a:path w="13036" h="3787" extrusionOk="0">
                  <a:moveTo>
                    <a:pt x="12497" y="1"/>
                  </a:moveTo>
                  <a:cubicBezTo>
                    <a:pt x="10453" y="602"/>
                    <a:pt x="2287" y="2514"/>
                    <a:pt x="186" y="3010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2463" y="3257"/>
                    <a:pt x="10460" y="1473"/>
                    <a:pt x="12672" y="963"/>
                  </a:cubicBezTo>
                  <a:cubicBezTo>
                    <a:pt x="13009" y="885"/>
                    <a:pt x="13036" y="158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1571706" y="3457734"/>
              <a:ext cx="651976" cy="204961"/>
            </a:xfrm>
            <a:custGeom>
              <a:avLst/>
              <a:gdLst/>
              <a:ahLst/>
              <a:cxnLst/>
              <a:rect l="l" t="t" r="r" b="b"/>
              <a:pathLst>
                <a:path w="13411" h="4216" extrusionOk="0">
                  <a:moveTo>
                    <a:pt x="12718" y="205"/>
                  </a:moveTo>
                  <a:cubicBezTo>
                    <a:pt x="13257" y="362"/>
                    <a:pt x="13230" y="1089"/>
                    <a:pt x="12893" y="1167"/>
                  </a:cubicBezTo>
                  <a:cubicBezTo>
                    <a:pt x="10681" y="1677"/>
                    <a:pt x="2684" y="3461"/>
                    <a:pt x="611" y="3984"/>
                  </a:cubicBezTo>
                  <a:cubicBezTo>
                    <a:pt x="607" y="3986"/>
                    <a:pt x="603" y="3990"/>
                    <a:pt x="598" y="3990"/>
                  </a:cubicBezTo>
                  <a:cubicBezTo>
                    <a:pt x="354" y="3831"/>
                    <a:pt x="222" y="3488"/>
                    <a:pt x="407" y="3214"/>
                  </a:cubicBezTo>
                  <a:lnTo>
                    <a:pt x="407" y="3214"/>
                  </a:lnTo>
                  <a:lnTo>
                    <a:pt x="407" y="3215"/>
                  </a:lnTo>
                  <a:cubicBezTo>
                    <a:pt x="2508" y="2718"/>
                    <a:pt x="10675" y="807"/>
                    <a:pt x="12718" y="205"/>
                  </a:cubicBezTo>
                  <a:close/>
                  <a:moveTo>
                    <a:pt x="12879" y="1"/>
                  </a:moveTo>
                  <a:cubicBezTo>
                    <a:pt x="12862" y="1"/>
                    <a:pt x="12844" y="2"/>
                    <a:pt x="12826" y="5"/>
                  </a:cubicBezTo>
                  <a:cubicBezTo>
                    <a:pt x="12373" y="70"/>
                    <a:pt x="8642" y="931"/>
                    <a:pt x="6639" y="1394"/>
                  </a:cubicBezTo>
                  <a:cubicBezTo>
                    <a:pt x="4526" y="1881"/>
                    <a:pt x="772" y="2706"/>
                    <a:pt x="196" y="2882"/>
                  </a:cubicBezTo>
                  <a:cubicBezTo>
                    <a:pt x="0" y="3244"/>
                    <a:pt x="115" y="4097"/>
                    <a:pt x="495" y="4216"/>
                  </a:cubicBezTo>
                  <a:cubicBezTo>
                    <a:pt x="1713" y="3990"/>
                    <a:pt x="4822" y="3283"/>
                    <a:pt x="6900" y="2784"/>
                  </a:cubicBezTo>
                  <a:cubicBezTo>
                    <a:pt x="8935" y="2297"/>
                    <a:pt x="13099" y="1338"/>
                    <a:pt x="13130" y="1331"/>
                  </a:cubicBezTo>
                  <a:cubicBezTo>
                    <a:pt x="13395" y="1259"/>
                    <a:pt x="13410" y="1"/>
                    <a:pt x="12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1582450" y="3467651"/>
              <a:ext cx="624800" cy="184105"/>
            </a:xfrm>
            <a:custGeom>
              <a:avLst/>
              <a:gdLst/>
              <a:ahLst/>
              <a:cxnLst/>
              <a:rect l="l" t="t" r="r" b="b"/>
              <a:pathLst>
                <a:path w="12852" h="3787" extrusionOk="0">
                  <a:moveTo>
                    <a:pt x="12497" y="1"/>
                  </a:moveTo>
                  <a:cubicBezTo>
                    <a:pt x="10454" y="603"/>
                    <a:pt x="2287" y="2514"/>
                    <a:pt x="186" y="3011"/>
                  </a:cubicBezTo>
                  <a:cubicBezTo>
                    <a:pt x="1" y="3284"/>
                    <a:pt x="133" y="3627"/>
                    <a:pt x="377" y="3786"/>
                  </a:cubicBezTo>
                  <a:cubicBezTo>
                    <a:pt x="382" y="3785"/>
                    <a:pt x="386" y="3782"/>
                    <a:pt x="390" y="3780"/>
                  </a:cubicBezTo>
                  <a:cubicBezTo>
                    <a:pt x="504" y="3752"/>
                    <a:pt x="640" y="3719"/>
                    <a:pt x="789" y="3683"/>
                  </a:cubicBezTo>
                  <a:cubicBezTo>
                    <a:pt x="794" y="3553"/>
                    <a:pt x="827" y="3427"/>
                    <a:pt x="885" y="3312"/>
                  </a:cubicBezTo>
                  <a:cubicBezTo>
                    <a:pt x="1037" y="3018"/>
                    <a:pt x="1328" y="2879"/>
                    <a:pt x="1612" y="2801"/>
                  </a:cubicBezTo>
                  <a:cubicBezTo>
                    <a:pt x="1896" y="2724"/>
                    <a:pt x="2196" y="2706"/>
                    <a:pt x="2489" y="2676"/>
                  </a:cubicBezTo>
                  <a:cubicBezTo>
                    <a:pt x="2938" y="2632"/>
                    <a:pt x="3382" y="2533"/>
                    <a:pt x="3828" y="2455"/>
                  </a:cubicBezTo>
                  <a:cubicBezTo>
                    <a:pt x="4879" y="2274"/>
                    <a:pt x="5931" y="2095"/>
                    <a:pt x="6981" y="1897"/>
                  </a:cubicBezTo>
                  <a:cubicBezTo>
                    <a:pt x="8963" y="1519"/>
                    <a:pt x="10961" y="1076"/>
                    <a:pt x="12852" y="294"/>
                  </a:cubicBezTo>
                  <a:cubicBezTo>
                    <a:pt x="12780" y="150"/>
                    <a:pt x="12652" y="44"/>
                    <a:pt x="1249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2202871" y="3867799"/>
              <a:ext cx="384058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49" y="0"/>
                  </a:moveTo>
                  <a:cubicBezTo>
                    <a:pt x="4232" y="0"/>
                    <a:pt x="4115" y="7"/>
                    <a:pt x="3998" y="22"/>
                  </a:cubicBezTo>
                  <a:cubicBezTo>
                    <a:pt x="3198" y="123"/>
                    <a:pt x="2252" y="193"/>
                    <a:pt x="1240" y="1418"/>
                  </a:cubicBezTo>
                  <a:cubicBezTo>
                    <a:pt x="179" y="2938"/>
                    <a:pt x="1" y="5282"/>
                    <a:pt x="1260" y="6742"/>
                  </a:cubicBezTo>
                  <a:cubicBezTo>
                    <a:pt x="1874" y="7453"/>
                    <a:pt x="2873" y="7817"/>
                    <a:pt x="3868" y="7817"/>
                  </a:cubicBezTo>
                  <a:cubicBezTo>
                    <a:pt x="4872" y="7817"/>
                    <a:pt x="5871" y="7446"/>
                    <a:pt x="6465" y="6688"/>
                  </a:cubicBezTo>
                  <a:cubicBezTo>
                    <a:pt x="7707" y="5100"/>
                    <a:pt x="7899" y="2361"/>
                    <a:pt x="6432" y="887"/>
                  </a:cubicBezTo>
                  <a:cubicBezTo>
                    <a:pt x="5854" y="308"/>
                    <a:pt x="5113" y="0"/>
                    <a:pt x="4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2182502" y="3848985"/>
              <a:ext cx="421200" cy="417408"/>
            </a:xfrm>
            <a:custGeom>
              <a:avLst/>
              <a:gdLst/>
              <a:ahLst/>
              <a:cxnLst/>
              <a:rect l="l" t="t" r="r" b="b"/>
              <a:pathLst>
                <a:path w="8664" h="8586" extrusionOk="0">
                  <a:moveTo>
                    <a:pt x="4771" y="387"/>
                  </a:moveTo>
                  <a:cubicBezTo>
                    <a:pt x="5534" y="387"/>
                    <a:pt x="6274" y="695"/>
                    <a:pt x="6851" y="1274"/>
                  </a:cubicBezTo>
                  <a:cubicBezTo>
                    <a:pt x="8318" y="2748"/>
                    <a:pt x="8126" y="5487"/>
                    <a:pt x="6884" y="7075"/>
                  </a:cubicBezTo>
                  <a:cubicBezTo>
                    <a:pt x="6290" y="7833"/>
                    <a:pt x="5290" y="8203"/>
                    <a:pt x="4286" y="8203"/>
                  </a:cubicBezTo>
                  <a:cubicBezTo>
                    <a:pt x="3292" y="8203"/>
                    <a:pt x="2292" y="7840"/>
                    <a:pt x="1679" y="7129"/>
                  </a:cubicBezTo>
                  <a:cubicBezTo>
                    <a:pt x="418" y="5669"/>
                    <a:pt x="598" y="3325"/>
                    <a:pt x="1659" y="1805"/>
                  </a:cubicBezTo>
                  <a:cubicBezTo>
                    <a:pt x="2671" y="580"/>
                    <a:pt x="3617" y="510"/>
                    <a:pt x="4417" y="409"/>
                  </a:cubicBezTo>
                  <a:cubicBezTo>
                    <a:pt x="4535" y="394"/>
                    <a:pt x="4653" y="387"/>
                    <a:pt x="4771" y="387"/>
                  </a:cubicBezTo>
                  <a:close/>
                  <a:moveTo>
                    <a:pt x="4750" y="0"/>
                  </a:moveTo>
                  <a:cubicBezTo>
                    <a:pt x="4626" y="0"/>
                    <a:pt x="4501" y="8"/>
                    <a:pt x="4376" y="24"/>
                  </a:cubicBezTo>
                  <a:cubicBezTo>
                    <a:pt x="3708" y="109"/>
                    <a:pt x="2632" y="458"/>
                    <a:pt x="2001" y="1046"/>
                  </a:cubicBezTo>
                  <a:cubicBezTo>
                    <a:pt x="1997" y="1047"/>
                    <a:pt x="1994" y="1047"/>
                    <a:pt x="1990" y="1050"/>
                  </a:cubicBezTo>
                  <a:cubicBezTo>
                    <a:pt x="198" y="2387"/>
                    <a:pt x="0" y="5666"/>
                    <a:pt x="1456" y="7376"/>
                  </a:cubicBezTo>
                  <a:cubicBezTo>
                    <a:pt x="2141" y="8182"/>
                    <a:pt x="3208" y="8586"/>
                    <a:pt x="4273" y="8586"/>
                  </a:cubicBezTo>
                  <a:cubicBezTo>
                    <a:pt x="5415" y="8586"/>
                    <a:pt x="6556" y="8122"/>
                    <a:pt x="7224" y="7190"/>
                  </a:cubicBezTo>
                  <a:cubicBezTo>
                    <a:pt x="8558" y="5330"/>
                    <a:pt x="8663" y="2310"/>
                    <a:pt x="6851" y="796"/>
                  </a:cubicBezTo>
                  <a:cubicBezTo>
                    <a:pt x="6243" y="287"/>
                    <a:pt x="5505" y="0"/>
                    <a:pt x="4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2243756" y="3899253"/>
              <a:ext cx="343173" cy="348570"/>
            </a:xfrm>
            <a:custGeom>
              <a:avLst/>
              <a:gdLst/>
              <a:ahLst/>
              <a:cxnLst/>
              <a:rect l="l" t="t" r="r" b="b"/>
              <a:pathLst>
                <a:path w="7059" h="7170" extrusionOk="0">
                  <a:moveTo>
                    <a:pt x="5323" y="0"/>
                  </a:moveTo>
                  <a:cubicBezTo>
                    <a:pt x="5391" y="161"/>
                    <a:pt x="5457" y="322"/>
                    <a:pt x="5517" y="486"/>
                  </a:cubicBezTo>
                  <a:cubicBezTo>
                    <a:pt x="5844" y="1373"/>
                    <a:pt x="6026" y="2371"/>
                    <a:pt x="5790" y="3314"/>
                  </a:cubicBezTo>
                  <a:cubicBezTo>
                    <a:pt x="5550" y="4273"/>
                    <a:pt x="4886" y="5141"/>
                    <a:pt x="4069" y="5554"/>
                  </a:cubicBezTo>
                  <a:cubicBezTo>
                    <a:pt x="3510" y="5836"/>
                    <a:pt x="2894" y="5958"/>
                    <a:pt x="2267" y="5958"/>
                  </a:cubicBezTo>
                  <a:cubicBezTo>
                    <a:pt x="1502" y="5958"/>
                    <a:pt x="720" y="5777"/>
                    <a:pt x="1" y="5485"/>
                  </a:cubicBezTo>
                  <a:lnTo>
                    <a:pt x="1" y="5485"/>
                  </a:lnTo>
                  <a:cubicBezTo>
                    <a:pt x="119" y="5702"/>
                    <a:pt x="258" y="5908"/>
                    <a:pt x="419" y="6095"/>
                  </a:cubicBezTo>
                  <a:cubicBezTo>
                    <a:pt x="1032" y="6806"/>
                    <a:pt x="2032" y="7169"/>
                    <a:pt x="3026" y="7169"/>
                  </a:cubicBezTo>
                  <a:cubicBezTo>
                    <a:pt x="4030" y="7169"/>
                    <a:pt x="5030" y="6799"/>
                    <a:pt x="5624" y="6041"/>
                  </a:cubicBezTo>
                  <a:cubicBezTo>
                    <a:pt x="6866" y="4453"/>
                    <a:pt x="7058" y="1714"/>
                    <a:pt x="5591" y="240"/>
                  </a:cubicBezTo>
                  <a:cubicBezTo>
                    <a:pt x="5506" y="156"/>
                    <a:pt x="5417" y="75"/>
                    <a:pt x="5323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1498443" y="3450393"/>
              <a:ext cx="384059" cy="380023"/>
            </a:xfrm>
            <a:custGeom>
              <a:avLst/>
              <a:gdLst/>
              <a:ahLst/>
              <a:cxnLst/>
              <a:rect l="l" t="t" r="r" b="b"/>
              <a:pathLst>
                <a:path w="7900" h="7817" extrusionOk="0">
                  <a:moveTo>
                    <a:pt x="4352" y="0"/>
                  </a:moveTo>
                  <a:cubicBezTo>
                    <a:pt x="4234" y="0"/>
                    <a:pt x="4116" y="7"/>
                    <a:pt x="3997" y="22"/>
                  </a:cubicBezTo>
                  <a:cubicBezTo>
                    <a:pt x="3198" y="123"/>
                    <a:pt x="2252" y="192"/>
                    <a:pt x="1240" y="1418"/>
                  </a:cubicBezTo>
                  <a:cubicBezTo>
                    <a:pt x="179" y="2936"/>
                    <a:pt x="1" y="5283"/>
                    <a:pt x="1260" y="6742"/>
                  </a:cubicBezTo>
                  <a:cubicBezTo>
                    <a:pt x="1873" y="7453"/>
                    <a:pt x="2872" y="7817"/>
                    <a:pt x="3867" y="7817"/>
                  </a:cubicBezTo>
                  <a:cubicBezTo>
                    <a:pt x="4871" y="7817"/>
                    <a:pt x="5871" y="7446"/>
                    <a:pt x="6464" y="6689"/>
                  </a:cubicBezTo>
                  <a:cubicBezTo>
                    <a:pt x="7706" y="5100"/>
                    <a:pt x="7899" y="2361"/>
                    <a:pt x="6431" y="888"/>
                  </a:cubicBezTo>
                  <a:cubicBezTo>
                    <a:pt x="5855" y="309"/>
                    <a:pt x="5116" y="0"/>
                    <a:pt x="4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1478025" y="3431530"/>
              <a:ext cx="421249" cy="417457"/>
            </a:xfrm>
            <a:custGeom>
              <a:avLst/>
              <a:gdLst/>
              <a:ahLst/>
              <a:cxnLst/>
              <a:rect l="l" t="t" r="r" b="b"/>
              <a:pathLst>
                <a:path w="8665" h="8587" extrusionOk="0">
                  <a:moveTo>
                    <a:pt x="4772" y="388"/>
                  </a:moveTo>
                  <a:cubicBezTo>
                    <a:pt x="5536" y="388"/>
                    <a:pt x="6275" y="697"/>
                    <a:pt x="6851" y="1276"/>
                  </a:cubicBezTo>
                  <a:cubicBezTo>
                    <a:pt x="8319" y="2748"/>
                    <a:pt x="8126" y="5488"/>
                    <a:pt x="6884" y="7077"/>
                  </a:cubicBezTo>
                  <a:cubicBezTo>
                    <a:pt x="6291" y="7834"/>
                    <a:pt x="5292" y="8205"/>
                    <a:pt x="4288" y="8205"/>
                  </a:cubicBezTo>
                  <a:cubicBezTo>
                    <a:pt x="3293" y="8205"/>
                    <a:pt x="2294" y="7841"/>
                    <a:pt x="1680" y="7130"/>
                  </a:cubicBezTo>
                  <a:cubicBezTo>
                    <a:pt x="419" y="5669"/>
                    <a:pt x="599" y="3326"/>
                    <a:pt x="1660" y="1806"/>
                  </a:cubicBezTo>
                  <a:cubicBezTo>
                    <a:pt x="2672" y="581"/>
                    <a:pt x="3619" y="511"/>
                    <a:pt x="4417" y="410"/>
                  </a:cubicBezTo>
                  <a:cubicBezTo>
                    <a:pt x="4536" y="395"/>
                    <a:pt x="4654" y="388"/>
                    <a:pt x="4772" y="388"/>
                  </a:cubicBezTo>
                  <a:close/>
                  <a:moveTo>
                    <a:pt x="4753" y="1"/>
                  </a:moveTo>
                  <a:cubicBezTo>
                    <a:pt x="4628" y="1"/>
                    <a:pt x="4503" y="9"/>
                    <a:pt x="4377" y="25"/>
                  </a:cubicBezTo>
                  <a:cubicBezTo>
                    <a:pt x="3709" y="110"/>
                    <a:pt x="2633" y="459"/>
                    <a:pt x="2002" y="1047"/>
                  </a:cubicBezTo>
                  <a:cubicBezTo>
                    <a:pt x="1998" y="1049"/>
                    <a:pt x="1995" y="1049"/>
                    <a:pt x="1991" y="1051"/>
                  </a:cubicBezTo>
                  <a:cubicBezTo>
                    <a:pt x="199" y="2388"/>
                    <a:pt x="1" y="5668"/>
                    <a:pt x="1457" y="7377"/>
                  </a:cubicBezTo>
                  <a:cubicBezTo>
                    <a:pt x="2142" y="8183"/>
                    <a:pt x="3209" y="8587"/>
                    <a:pt x="4274" y="8587"/>
                  </a:cubicBezTo>
                  <a:cubicBezTo>
                    <a:pt x="5416" y="8587"/>
                    <a:pt x="6556" y="8123"/>
                    <a:pt x="7225" y="7192"/>
                  </a:cubicBezTo>
                  <a:cubicBezTo>
                    <a:pt x="8561" y="5331"/>
                    <a:pt x="8664" y="2311"/>
                    <a:pt x="6851" y="797"/>
                  </a:cubicBezTo>
                  <a:cubicBezTo>
                    <a:pt x="6245" y="289"/>
                    <a:pt x="5508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1546183" y="3503529"/>
              <a:ext cx="335200" cy="326887"/>
            </a:xfrm>
            <a:custGeom>
              <a:avLst/>
              <a:gdLst/>
              <a:ahLst/>
              <a:cxnLst/>
              <a:rect l="l" t="t" r="r" b="b"/>
              <a:pathLst>
                <a:path w="6895" h="6724" extrusionOk="0">
                  <a:moveTo>
                    <a:pt x="5632" y="0"/>
                  </a:moveTo>
                  <a:lnTo>
                    <a:pt x="5632" y="0"/>
                  </a:lnTo>
                  <a:cubicBezTo>
                    <a:pt x="6027" y="1721"/>
                    <a:pt x="5694" y="3625"/>
                    <a:pt x="4391" y="4789"/>
                  </a:cubicBezTo>
                  <a:cubicBezTo>
                    <a:pt x="3698" y="5408"/>
                    <a:pt x="2877" y="5639"/>
                    <a:pt x="2033" y="5639"/>
                  </a:cubicBezTo>
                  <a:cubicBezTo>
                    <a:pt x="1352" y="5639"/>
                    <a:pt x="656" y="5488"/>
                    <a:pt x="1" y="5271"/>
                  </a:cubicBezTo>
                  <a:lnTo>
                    <a:pt x="1" y="5271"/>
                  </a:lnTo>
                  <a:cubicBezTo>
                    <a:pt x="84" y="5403"/>
                    <a:pt x="177" y="5530"/>
                    <a:pt x="279" y="5649"/>
                  </a:cubicBezTo>
                  <a:cubicBezTo>
                    <a:pt x="893" y="6360"/>
                    <a:pt x="1892" y="6724"/>
                    <a:pt x="2886" y="6724"/>
                  </a:cubicBezTo>
                  <a:cubicBezTo>
                    <a:pt x="3890" y="6724"/>
                    <a:pt x="4889" y="6353"/>
                    <a:pt x="5482" y="5596"/>
                  </a:cubicBezTo>
                  <a:cubicBezTo>
                    <a:pt x="6670" y="4078"/>
                    <a:pt x="6894" y="1511"/>
                    <a:pt x="5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2135783" y="3341642"/>
              <a:ext cx="218524" cy="218622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8" y="1"/>
                  </a:moveTo>
                  <a:cubicBezTo>
                    <a:pt x="1882" y="1"/>
                    <a:pt x="1399" y="195"/>
                    <a:pt x="955" y="485"/>
                  </a:cubicBezTo>
                  <a:cubicBezTo>
                    <a:pt x="272" y="1198"/>
                    <a:pt x="1" y="2442"/>
                    <a:pt x="465" y="3461"/>
                  </a:cubicBezTo>
                  <a:cubicBezTo>
                    <a:pt x="776" y="4148"/>
                    <a:pt x="1509" y="4497"/>
                    <a:pt x="2237" y="4497"/>
                  </a:cubicBezTo>
                  <a:cubicBezTo>
                    <a:pt x="2842" y="4497"/>
                    <a:pt x="3443" y="4257"/>
                    <a:pt x="3798" y="3770"/>
                  </a:cubicBezTo>
                  <a:cubicBezTo>
                    <a:pt x="4495" y="2814"/>
                    <a:pt x="4378" y="1039"/>
                    <a:pt x="3431" y="356"/>
                  </a:cubicBezTo>
                  <a:cubicBezTo>
                    <a:pt x="3085" y="106"/>
                    <a:pt x="2726" y="1"/>
                    <a:pt x="2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2118330" y="3322050"/>
              <a:ext cx="251291" cy="256736"/>
            </a:xfrm>
            <a:custGeom>
              <a:avLst/>
              <a:gdLst/>
              <a:ahLst/>
              <a:cxnLst/>
              <a:rect l="l" t="t" r="r" b="b"/>
              <a:pathLst>
                <a:path w="5169" h="5281" extrusionOk="0">
                  <a:moveTo>
                    <a:pt x="2727" y="403"/>
                  </a:moveTo>
                  <a:cubicBezTo>
                    <a:pt x="3085" y="403"/>
                    <a:pt x="3444" y="508"/>
                    <a:pt x="3790" y="759"/>
                  </a:cubicBezTo>
                  <a:cubicBezTo>
                    <a:pt x="4737" y="1442"/>
                    <a:pt x="4852" y="3217"/>
                    <a:pt x="4157" y="4173"/>
                  </a:cubicBezTo>
                  <a:cubicBezTo>
                    <a:pt x="3802" y="4659"/>
                    <a:pt x="3201" y="4900"/>
                    <a:pt x="2597" y="4900"/>
                  </a:cubicBezTo>
                  <a:cubicBezTo>
                    <a:pt x="1868" y="4900"/>
                    <a:pt x="1135" y="4550"/>
                    <a:pt x="824" y="3863"/>
                  </a:cubicBezTo>
                  <a:cubicBezTo>
                    <a:pt x="360" y="2843"/>
                    <a:pt x="630" y="1600"/>
                    <a:pt x="1313" y="887"/>
                  </a:cubicBezTo>
                  <a:cubicBezTo>
                    <a:pt x="1757" y="598"/>
                    <a:pt x="2240" y="403"/>
                    <a:pt x="2727" y="403"/>
                  </a:cubicBezTo>
                  <a:close/>
                  <a:moveTo>
                    <a:pt x="2611" y="1"/>
                  </a:moveTo>
                  <a:cubicBezTo>
                    <a:pt x="1976" y="1"/>
                    <a:pt x="1356" y="273"/>
                    <a:pt x="952" y="818"/>
                  </a:cubicBezTo>
                  <a:cubicBezTo>
                    <a:pt x="42" y="2043"/>
                    <a:pt x="0" y="3467"/>
                    <a:pt x="813" y="4520"/>
                  </a:cubicBezTo>
                  <a:cubicBezTo>
                    <a:pt x="1201" y="5024"/>
                    <a:pt x="1900" y="5281"/>
                    <a:pt x="2595" y="5281"/>
                  </a:cubicBezTo>
                  <a:cubicBezTo>
                    <a:pt x="3278" y="5281"/>
                    <a:pt x="3959" y="5032"/>
                    <a:pt x="4338" y="4525"/>
                  </a:cubicBezTo>
                  <a:cubicBezTo>
                    <a:pt x="5077" y="3542"/>
                    <a:pt x="5169" y="1755"/>
                    <a:pt x="4348" y="805"/>
                  </a:cubicBezTo>
                  <a:cubicBezTo>
                    <a:pt x="3886" y="269"/>
                    <a:pt x="3241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2165000" y="3359289"/>
              <a:ext cx="189161" cy="200926"/>
            </a:xfrm>
            <a:custGeom>
              <a:avLst/>
              <a:gdLst/>
              <a:ahLst/>
              <a:cxnLst/>
              <a:rect l="l" t="t" r="r" b="b"/>
              <a:pathLst>
                <a:path w="3891" h="4133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854" y="101"/>
                    <a:pt x="2869" y="203"/>
                    <a:pt x="2879" y="306"/>
                  </a:cubicBezTo>
                  <a:cubicBezTo>
                    <a:pt x="2969" y="1259"/>
                    <a:pt x="2685" y="2241"/>
                    <a:pt x="1980" y="2829"/>
                  </a:cubicBezTo>
                  <a:cubicBezTo>
                    <a:pt x="1521" y="3213"/>
                    <a:pt x="970" y="3362"/>
                    <a:pt x="410" y="3362"/>
                  </a:cubicBezTo>
                  <a:cubicBezTo>
                    <a:pt x="273" y="3362"/>
                    <a:pt x="137" y="3353"/>
                    <a:pt x="1" y="3337"/>
                  </a:cubicBezTo>
                  <a:lnTo>
                    <a:pt x="1" y="3337"/>
                  </a:lnTo>
                  <a:cubicBezTo>
                    <a:pt x="360" y="3865"/>
                    <a:pt x="1001" y="4133"/>
                    <a:pt x="1639" y="4133"/>
                  </a:cubicBezTo>
                  <a:cubicBezTo>
                    <a:pt x="2243" y="4133"/>
                    <a:pt x="2844" y="3893"/>
                    <a:pt x="3198" y="3407"/>
                  </a:cubicBezTo>
                  <a:cubicBezTo>
                    <a:pt x="3891" y="2454"/>
                    <a:pt x="3777" y="686"/>
                    <a:pt x="2839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22"/>
          <p:cNvSpPr/>
          <p:nvPr/>
        </p:nvSpPr>
        <p:spPr>
          <a:xfrm>
            <a:off x="8268775" y="362663"/>
            <a:ext cx="457206" cy="533401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2"/>
          <p:cNvSpPr/>
          <p:nvPr/>
        </p:nvSpPr>
        <p:spPr>
          <a:xfrm>
            <a:off x="8785500" y="4271395"/>
            <a:ext cx="548633" cy="665217"/>
          </a:xfrm>
          <a:custGeom>
            <a:avLst/>
            <a:gdLst/>
            <a:ahLst/>
            <a:cxnLst/>
            <a:rect l="l" t="t" r="r" b="b"/>
            <a:pathLst>
              <a:path w="12447" h="15086" extrusionOk="0">
                <a:moveTo>
                  <a:pt x="3785" y="796"/>
                </a:moveTo>
                <a:lnTo>
                  <a:pt x="3785" y="796"/>
                </a:lnTo>
                <a:cubicBezTo>
                  <a:pt x="6804" y="4207"/>
                  <a:pt x="11883" y="11651"/>
                  <a:pt x="11850" y="11702"/>
                </a:cubicBezTo>
                <a:cubicBezTo>
                  <a:pt x="10714" y="11283"/>
                  <a:pt x="9557" y="10947"/>
                  <a:pt x="8418" y="10528"/>
                </a:cubicBezTo>
                <a:cubicBezTo>
                  <a:pt x="7422" y="10162"/>
                  <a:pt x="6434" y="9676"/>
                  <a:pt x="5411" y="9411"/>
                </a:cubicBezTo>
                <a:cubicBezTo>
                  <a:pt x="5116" y="7821"/>
                  <a:pt x="4821" y="6231"/>
                  <a:pt x="4525" y="4641"/>
                </a:cubicBezTo>
                <a:cubicBezTo>
                  <a:pt x="4288" y="3372"/>
                  <a:pt x="4111" y="2052"/>
                  <a:pt x="3785" y="796"/>
                </a:cubicBezTo>
                <a:close/>
                <a:moveTo>
                  <a:pt x="3494" y="787"/>
                </a:moveTo>
                <a:cubicBezTo>
                  <a:pt x="3641" y="2166"/>
                  <a:pt x="3975" y="3549"/>
                  <a:pt x="4226" y="4900"/>
                </a:cubicBezTo>
                <a:cubicBezTo>
                  <a:pt x="4515" y="6457"/>
                  <a:pt x="4804" y="8014"/>
                  <a:pt x="5093" y="9572"/>
                </a:cubicBezTo>
                <a:cubicBezTo>
                  <a:pt x="5097" y="9588"/>
                  <a:pt x="5103" y="9603"/>
                  <a:pt x="5110" y="9617"/>
                </a:cubicBezTo>
                <a:cubicBezTo>
                  <a:pt x="3453" y="11125"/>
                  <a:pt x="1914" y="12830"/>
                  <a:pt x="346" y="14458"/>
                </a:cubicBezTo>
                <a:cubicBezTo>
                  <a:pt x="835" y="12170"/>
                  <a:pt x="1211" y="9857"/>
                  <a:pt x="1733" y="7574"/>
                </a:cubicBezTo>
                <a:cubicBezTo>
                  <a:pt x="2259" y="5290"/>
                  <a:pt x="2847" y="3028"/>
                  <a:pt x="3494" y="787"/>
                </a:cubicBezTo>
                <a:close/>
                <a:moveTo>
                  <a:pt x="5355" y="9697"/>
                </a:moveTo>
                <a:cubicBezTo>
                  <a:pt x="5405" y="9697"/>
                  <a:pt x="7452" y="10570"/>
                  <a:pt x="8470" y="10943"/>
                </a:cubicBezTo>
                <a:cubicBezTo>
                  <a:pt x="9514" y="11325"/>
                  <a:pt x="10571" y="11712"/>
                  <a:pt x="11643" y="11985"/>
                </a:cubicBezTo>
                <a:cubicBezTo>
                  <a:pt x="9715" y="12452"/>
                  <a:pt x="7787" y="12921"/>
                  <a:pt x="5859" y="13388"/>
                </a:cubicBezTo>
                <a:cubicBezTo>
                  <a:pt x="4892" y="13624"/>
                  <a:pt x="3924" y="13858"/>
                  <a:pt x="2955" y="14094"/>
                </a:cubicBezTo>
                <a:cubicBezTo>
                  <a:pt x="2196" y="14281"/>
                  <a:pt x="1394" y="14416"/>
                  <a:pt x="641" y="14673"/>
                </a:cubicBezTo>
                <a:cubicBezTo>
                  <a:pt x="2216" y="13070"/>
                  <a:pt x="5358" y="9729"/>
                  <a:pt x="5355" y="9698"/>
                </a:cubicBezTo>
                <a:cubicBezTo>
                  <a:pt x="5355" y="9697"/>
                  <a:pt x="5355" y="9697"/>
                  <a:pt x="5355" y="9697"/>
                </a:cubicBezTo>
                <a:close/>
                <a:moveTo>
                  <a:pt x="3474" y="1"/>
                </a:moveTo>
                <a:cubicBezTo>
                  <a:pt x="3411" y="1"/>
                  <a:pt x="3352" y="36"/>
                  <a:pt x="3328" y="118"/>
                </a:cubicBezTo>
                <a:cubicBezTo>
                  <a:pt x="1927" y="4896"/>
                  <a:pt x="541" y="9940"/>
                  <a:pt x="2" y="14944"/>
                </a:cubicBezTo>
                <a:cubicBezTo>
                  <a:pt x="1" y="14952"/>
                  <a:pt x="2" y="14961"/>
                  <a:pt x="4" y="14968"/>
                </a:cubicBezTo>
                <a:cubicBezTo>
                  <a:pt x="4" y="14974"/>
                  <a:pt x="4" y="14978"/>
                  <a:pt x="4" y="14982"/>
                </a:cubicBezTo>
                <a:cubicBezTo>
                  <a:pt x="5" y="14985"/>
                  <a:pt x="7" y="14991"/>
                  <a:pt x="7" y="14997"/>
                </a:cubicBezTo>
                <a:cubicBezTo>
                  <a:pt x="9" y="15008"/>
                  <a:pt x="15" y="15020"/>
                  <a:pt x="22" y="15028"/>
                </a:cubicBezTo>
                <a:cubicBezTo>
                  <a:pt x="46" y="15065"/>
                  <a:pt x="86" y="15085"/>
                  <a:pt x="127" y="15085"/>
                </a:cubicBezTo>
                <a:cubicBezTo>
                  <a:pt x="144" y="15085"/>
                  <a:pt x="160" y="15082"/>
                  <a:pt x="176" y="15076"/>
                </a:cubicBezTo>
                <a:cubicBezTo>
                  <a:pt x="206" y="15076"/>
                  <a:pt x="235" y="15067"/>
                  <a:pt x="260" y="15048"/>
                </a:cubicBezTo>
                <a:cubicBezTo>
                  <a:pt x="1180" y="14981"/>
                  <a:pt x="2110" y="14673"/>
                  <a:pt x="3008" y="14458"/>
                </a:cubicBezTo>
                <a:cubicBezTo>
                  <a:pt x="4035" y="14210"/>
                  <a:pt x="5063" y="13962"/>
                  <a:pt x="6091" y="13713"/>
                </a:cubicBezTo>
                <a:cubicBezTo>
                  <a:pt x="8088" y="13230"/>
                  <a:pt x="10067" y="12655"/>
                  <a:pt x="12079" y="12264"/>
                </a:cubicBezTo>
                <a:cubicBezTo>
                  <a:pt x="12447" y="12192"/>
                  <a:pt x="12435" y="11887"/>
                  <a:pt x="12347" y="11745"/>
                </a:cubicBezTo>
                <a:cubicBezTo>
                  <a:pt x="9767" y="7561"/>
                  <a:pt x="6850" y="3655"/>
                  <a:pt x="3621" y="70"/>
                </a:cubicBezTo>
                <a:cubicBezTo>
                  <a:pt x="3583" y="26"/>
                  <a:pt x="3527" y="1"/>
                  <a:pt x="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22"/>
          <p:cNvGrpSpPr/>
          <p:nvPr/>
        </p:nvGrpSpPr>
        <p:grpSpPr>
          <a:xfrm>
            <a:off x="5518425" y="131826"/>
            <a:ext cx="914364" cy="995102"/>
            <a:chOff x="1352725" y="2721900"/>
            <a:chExt cx="770250" cy="840600"/>
          </a:xfrm>
        </p:grpSpPr>
        <p:sp>
          <p:nvSpPr>
            <p:cNvPr id="1112" name="Google Shape;1112;p22"/>
            <p:cNvSpPr/>
            <p:nvPr/>
          </p:nvSpPr>
          <p:spPr>
            <a:xfrm>
              <a:off x="1462775" y="2841900"/>
              <a:ext cx="586550" cy="591100"/>
            </a:xfrm>
            <a:custGeom>
              <a:avLst/>
              <a:gdLst/>
              <a:ahLst/>
              <a:cxnLst/>
              <a:rect l="l" t="t" r="r" b="b"/>
              <a:pathLst>
                <a:path w="23462" h="23644" extrusionOk="0">
                  <a:moveTo>
                    <a:pt x="2012" y="431"/>
                  </a:moveTo>
                  <a:cubicBezTo>
                    <a:pt x="3350" y="431"/>
                    <a:pt x="5237" y="1998"/>
                    <a:pt x="6046" y="2677"/>
                  </a:cubicBezTo>
                  <a:cubicBezTo>
                    <a:pt x="7734" y="4093"/>
                    <a:pt x="9380" y="5565"/>
                    <a:pt x="10983" y="7095"/>
                  </a:cubicBezTo>
                  <a:cubicBezTo>
                    <a:pt x="13823" y="9809"/>
                    <a:pt x="16757" y="12659"/>
                    <a:pt x="19122" y="15898"/>
                  </a:cubicBezTo>
                  <a:cubicBezTo>
                    <a:pt x="20054" y="17173"/>
                    <a:pt x="23462" y="23191"/>
                    <a:pt x="20022" y="23191"/>
                  </a:cubicBezTo>
                  <a:cubicBezTo>
                    <a:pt x="19975" y="23191"/>
                    <a:pt x="19926" y="23190"/>
                    <a:pt x="19877" y="23188"/>
                  </a:cubicBezTo>
                  <a:lnTo>
                    <a:pt x="19875" y="23188"/>
                  </a:lnTo>
                  <a:cubicBezTo>
                    <a:pt x="18653" y="23132"/>
                    <a:pt x="14825" y="20616"/>
                    <a:pt x="14109" y="20111"/>
                  </a:cubicBezTo>
                  <a:cubicBezTo>
                    <a:pt x="10457" y="17458"/>
                    <a:pt x="8659" y="15364"/>
                    <a:pt x="6335" y="12421"/>
                  </a:cubicBezTo>
                  <a:cubicBezTo>
                    <a:pt x="5083" y="10831"/>
                    <a:pt x="3939" y="9161"/>
                    <a:pt x="2909" y="7420"/>
                  </a:cubicBezTo>
                  <a:cubicBezTo>
                    <a:pt x="2097" y="6044"/>
                    <a:pt x="288" y="3604"/>
                    <a:pt x="632" y="1846"/>
                  </a:cubicBezTo>
                  <a:cubicBezTo>
                    <a:pt x="833" y="807"/>
                    <a:pt x="1357" y="431"/>
                    <a:pt x="2012" y="431"/>
                  </a:cubicBezTo>
                  <a:close/>
                  <a:moveTo>
                    <a:pt x="2152" y="1"/>
                  </a:moveTo>
                  <a:cubicBezTo>
                    <a:pt x="786" y="1"/>
                    <a:pt x="0" y="1181"/>
                    <a:pt x="245" y="2701"/>
                  </a:cubicBezTo>
                  <a:cubicBezTo>
                    <a:pt x="602" y="4913"/>
                    <a:pt x="2203" y="7049"/>
                    <a:pt x="3300" y="8879"/>
                  </a:cubicBezTo>
                  <a:cubicBezTo>
                    <a:pt x="8710" y="17895"/>
                    <a:pt x="15334" y="21505"/>
                    <a:pt x="16474" y="22169"/>
                  </a:cubicBezTo>
                  <a:cubicBezTo>
                    <a:pt x="17414" y="22715"/>
                    <a:pt x="18446" y="23408"/>
                    <a:pt x="19509" y="23601"/>
                  </a:cubicBezTo>
                  <a:cubicBezTo>
                    <a:pt x="19668" y="23629"/>
                    <a:pt x="19821" y="23643"/>
                    <a:pt x="19968" y="23643"/>
                  </a:cubicBezTo>
                  <a:cubicBezTo>
                    <a:pt x="21286" y="23643"/>
                    <a:pt x="22099" y="22533"/>
                    <a:pt x="21907" y="20980"/>
                  </a:cubicBezTo>
                  <a:cubicBezTo>
                    <a:pt x="21616" y="18619"/>
                    <a:pt x="20180" y="16497"/>
                    <a:pt x="18796" y="14769"/>
                  </a:cubicBezTo>
                  <a:cubicBezTo>
                    <a:pt x="17155" y="12718"/>
                    <a:pt x="15335" y="10818"/>
                    <a:pt x="13508" y="8967"/>
                  </a:cubicBezTo>
                  <a:cubicBezTo>
                    <a:pt x="11514" y="6945"/>
                    <a:pt x="9448" y="5015"/>
                    <a:pt x="7313" y="3177"/>
                  </a:cubicBezTo>
                  <a:cubicBezTo>
                    <a:pt x="5908" y="1967"/>
                    <a:pt x="4235" y="170"/>
                    <a:pt x="2364" y="10"/>
                  </a:cubicBezTo>
                  <a:cubicBezTo>
                    <a:pt x="2292" y="4"/>
                    <a:pt x="2222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1591750" y="2746050"/>
              <a:ext cx="285000" cy="782475"/>
            </a:xfrm>
            <a:custGeom>
              <a:avLst/>
              <a:gdLst/>
              <a:ahLst/>
              <a:cxnLst/>
              <a:rect l="l" t="t" r="r" b="b"/>
              <a:pathLst>
                <a:path w="11400" h="31299" extrusionOk="0">
                  <a:moveTo>
                    <a:pt x="8945" y="453"/>
                  </a:moveTo>
                  <a:cubicBezTo>
                    <a:pt x="10927" y="453"/>
                    <a:pt x="10539" y="4662"/>
                    <a:pt x="10393" y="6173"/>
                  </a:cubicBezTo>
                  <a:cubicBezTo>
                    <a:pt x="10167" y="8508"/>
                    <a:pt x="9876" y="10830"/>
                    <a:pt x="9520" y="13143"/>
                  </a:cubicBezTo>
                  <a:cubicBezTo>
                    <a:pt x="8884" y="17239"/>
                    <a:pt x="8191" y="21496"/>
                    <a:pt x="6905" y="25412"/>
                  </a:cubicBezTo>
                  <a:cubicBezTo>
                    <a:pt x="6500" y="26646"/>
                    <a:pt x="4565" y="30948"/>
                    <a:pt x="2901" y="30948"/>
                  </a:cubicBezTo>
                  <a:cubicBezTo>
                    <a:pt x="2456" y="30948"/>
                    <a:pt x="2030" y="30640"/>
                    <a:pt x="1658" y="29883"/>
                  </a:cubicBezTo>
                  <a:cubicBezTo>
                    <a:pt x="1071" y="28690"/>
                    <a:pt x="1045" y="23756"/>
                    <a:pt x="1067" y="22814"/>
                  </a:cubicBezTo>
                  <a:cubicBezTo>
                    <a:pt x="1240" y="17975"/>
                    <a:pt x="1931" y="15187"/>
                    <a:pt x="3009" y="11464"/>
                  </a:cubicBezTo>
                  <a:cubicBezTo>
                    <a:pt x="3586" y="9477"/>
                    <a:pt x="4289" y="7529"/>
                    <a:pt x="5113" y="5631"/>
                  </a:cubicBezTo>
                  <a:cubicBezTo>
                    <a:pt x="5757" y="4150"/>
                    <a:pt x="6713" y="1174"/>
                    <a:pt x="8248" y="596"/>
                  </a:cubicBezTo>
                  <a:cubicBezTo>
                    <a:pt x="8508" y="498"/>
                    <a:pt x="8739" y="453"/>
                    <a:pt x="8945" y="453"/>
                  </a:cubicBezTo>
                  <a:close/>
                  <a:moveTo>
                    <a:pt x="8851" y="0"/>
                  </a:moveTo>
                  <a:cubicBezTo>
                    <a:pt x="8361" y="0"/>
                    <a:pt x="7849" y="224"/>
                    <a:pt x="7388" y="670"/>
                  </a:cubicBezTo>
                  <a:cubicBezTo>
                    <a:pt x="5862" y="2146"/>
                    <a:pt x="5035" y="4769"/>
                    <a:pt x="4185" y="6755"/>
                  </a:cubicBezTo>
                  <a:cubicBezTo>
                    <a:pt x="0" y="16539"/>
                    <a:pt x="621" y="24696"/>
                    <a:pt x="695" y="26122"/>
                  </a:cubicBezTo>
                  <a:cubicBezTo>
                    <a:pt x="756" y="27297"/>
                    <a:pt x="752" y="28635"/>
                    <a:pt x="1150" y="29746"/>
                  </a:cubicBezTo>
                  <a:cubicBezTo>
                    <a:pt x="1517" y="30767"/>
                    <a:pt x="2207" y="31298"/>
                    <a:pt x="2970" y="31298"/>
                  </a:cubicBezTo>
                  <a:cubicBezTo>
                    <a:pt x="3442" y="31298"/>
                    <a:pt x="3943" y="31094"/>
                    <a:pt x="4411" y="30677"/>
                  </a:cubicBezTo>
                  <a:cubicBezTo>
                    <a:pt x="6086" y="29186"/>
                    <a:pt x="6986" y="26727"/>
                    <a:pt x="7610" y="24522"/>
                  </a:cubicBezTo>
                  <a:cubicBezTo>
                    <a:pt x="8350" y="21905"/>
                    <a:pt x="8882" y="19197"/>
                    <a:pt x="9372" y="16507"/>
                  </a:cubicBezTo>
                  <a:cubicBezTo>
                    <a:pt x="9909" y="13570"/>
                    <a:pt x="10337" y="10613"/>
                    <a:pt x="10659" y="7637"/>
                  </a:cubicBezTo>
                  <a:cubicBezTo>
                    <a:pt x="10872" y="5677"/>
                    <a:pt x="11400" y="3161"/>
                    <a:pt x="10558" y="1301"/>
                  </a:cubicBezTo>
                  <a:cubicBezTo>
                    <a:pt x="10169" y="433"/>
                    <a:pt x="9532" y="0"/>
                    <a:pt x="8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1352725" y="2999025"/>
              <a:ext cx="770250" cy="275825"/>
            </a:xfrm>
            <a:custGeom>
              <a:avLst/>
              <a:gdLst/>
              <a:ahLst/>
              <a:cxnLst/>
              <a:rect l="l" t="t" r="r" b="b"/>
              <a:pathLst>
                <a:path w="30810" h="11033" extrusionOk="0">
                  <a:moveTo>
                    <a:pt x="22140" y="633"/>
                  </a:moveTo>
                  <a:cubicBezTo>
                    <a:pt x="22562" y="633"/>
                    <a:pt x="22983" y="640"/>
                    <a:pt x="23405" y="655"/>
                  </a:cubicBezTo>
                  <a:cubicBezTo>
                    <a:pt x="24887" y="706"/>
                    <a:pt x="27726" y="466"/>
                    <a:pt x="28826" y="1788"/>
                  </a:cubicBezTo>
                  <a:cubicBezTo>
                    <a:pt x="30810" y="4161"/>
                    <a:pt x="26543" y="5712"/>
                    <a:pt x="25104" y="6227"/>
                  </a:cubicBezTo>
                  <a:cubicBezTo>
                    <a:pt x="23090" y="6947"/>
                    <a:pt x="21058" y="7596"/>
                    <a:pt x="19008" y="8174"/>
                  </a:cubicBezTo>
                  <a:cubicBezTo>
                    <a:pt x="15375" y="9194"/>
                    <a:pt x="11587" y="10222"/>
                    <a:pt x="7839" y="10510"/>
                  </a:cubicBezTo>
                  <a:cubicBezTo>
                    <a:pt x="7695" y="10521"/>
                    <a:pt x="7504" y="10528"/>
                    <a:pt x="7278" y="10528"/>
                  </a:cubicBezTo>
                  <a:cubicBezTo>
                    <a:pt x="5161" y="10528"/>
                    <a:pt x="1" y="9940"/>
                    <a:pt x="2024" y="7009"/>
                  </a:cubicBezTo>
                  <a:cubicBezTo>
                    <a:pt x="2768" y="5931"/>
                    <a:pt x="6823" y="3899"/>
                    <a:pt x="7606" y="3537"/>
                  </a:cubicBezTo>
                  <a:cubicBezTo>
                    <a:pt x="11662" y="1746"/>
                    <a:pt x="14239" y="1315"/>
                    <a:pt x="17746" y="895"/>
                  </a:cubicBezTo>
                  <a:cubicBezTo>
                    <a:pt x="19205" y="720"/>
                    <a:pt x="20672" y="633"/>
                    <a:pt x="22140" y="633"/>
                  </a:cubicBezTo>
                  <a:close/>
                  <a:moveTo>
                    <a:pt x="21161" y="160"/>
                  </a:moveTo>
                  <a:cubicBezTo>
                    <a:pt x="11928" y="160"/>
                    <a:pt x="5838" y="3872"/>
                    <a:pt x="4731" y="4505"/>
                  </a:cubicBezTo>
                  <a:cubicBezTo>
                    <a:pt x="3788" y="5045"/>
                    <a:pt x="2684" y="5584"/>
                    <a:pt x="1930" y="6440"/>
                  </a:cubicBezTo>
                  <a:cubicBezTo>
                    <a:pt x="810" y="7714"/>
                    <a:pt x="1091" y="9324"/>
                    <a:pt x="2488" y="10122"/>
                  </a:cubicBezTo>
                  <a:cubicBezTo>
                    <a:pt x="3699" y="10814"/>
                    <a:pt x="5104" y="11032"/>
                    <a:pt x="6498" y="11032"/>
                  </a:cubicBezTo>
                  <a:cubicBezTo>
                    <a:pt x="7301" y="11032"/>
                    <a:pt x="8101" y="10960"/>
                    <a:pt x="8858" y="10863"/>
                  </a:cubicBezTo>
                  <a:cubicBezTo>
                    <a:pt x="11315" y="10551"/>
                    <a:pt x="13762" y="9989"/>
                    <a:pt x="16177" y="9394"/>
                  </a:cubicBezTo>
                  <a:cubicBezTo>
                    <a:pt x="18816" y="8743"/>
                    <a:pt x="21425" y="7977"/>
                    <a:pt x="24008" y="7092"/>
                  </a:cubicBezTo>
                  <a:cubicBezTo>
                    <a:pt x="25708" y="6512"/>
                    <a:pt x="27995" y="6024"/>
                    <a:pt x="29187" y="4417"/>
                  </a:cubicBezTo>
                  <a:cubicBezTo>
                    <a:pt x="30141" y="3130"/>
                    <a:pt x="29743" y="1631"/>
                    <a:pt x="28418" y="948"/>
                  </a:cubicBezTo>
                  <a:cubicBezTo>
                    <a:pt x="26582" y="0"/>
                    <a:pt x="24085" y="228"/>
                    <a:pt x="22103" y="173"/>
                  </a:cubicBezTo>
                  <a:cubicBezTo>
                    <a:pt x="21786" y="164"/>
                    <a:pt x="21472" y="160"/>
                    <a:pt x="21161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1615725" y="346595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9" y="1"/>
                    <a:pt x="609" y="340"/>
                    <a:pt x="293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1"/>
                    <a:pt x="1593" y="3541"/>
                  </a:cubicBezTo>
                  <a:cubicBezTo>
                    <a:pt x="2070" y="3541"/>
                    <a:pt x="2557" y="3317"/>
                    <a:pt x="2877" y="2934"/>
                  </a:cubicBezTo>
                  <a:cubicBezTo>
                    <a:pt x="3520" y="2164"/>
                    <a:pt x="3271" y="962"/>
                    <a:pt x="2561" y="362"/>
                  </a:cubicBezTo>
                  <a:cubicBezTo>
                    <a:pt x="2263" y="113"/>
                    <a:pt x="194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1605475" y="34581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1" y="674"/>
                  </a:cubicBezTo>
                  <a:cubicBezTo>
                    <a:pt x="3682" y="1274"/>
                    <a:pt x="3930" y="2476"/>
                    <a:pt x="3287" y="3246"/>
                  </a:cubicBezTo>
                  <a:cubicBezTo>
                    <a:pt x="2967" y="3629"/>
                    <a:pt x="2480" y="3853"/>
                    <a:pt x="2003" y="3853"/>
                  </a:cubicBezTo>
                  <a:cubicBezTo>
                    <a:pt x="1647" y="3853"/>
                    <a:pt x="1296" y="3728"/>
                    <a:pt x="1026" y="3449"/>
                  </a:cubicBezTo>
                  <a:cubicBezTo>
                    <a:pt x="412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3" y="1"/>
                  </a:moveTo>
                  <a:cubicBezTo>
                    <a:pt x="1434" y="1"/>
                    <a:pt x="795" y="349"/>
                    <a:pt x="491" y="996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5" y="3321"/>
                  </a:cubicBezTo>
                  <a:cubicBezTo>
                    <a:pt x="4244" y="2402"/>
                    <a:pt x="3953" y="1058"/>
                    <a:pt x="3148" y="385"/>
                  </a:cubicBezTo>
                  <a:cubicBezTo>
                    <a:pt x="2837" y="125"/>
                    <a:pt x="2455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1638250" y="3474500"/>
              <a:ext cx="65475" cy="79975"/>
            </a:xfrm>
            <a:custGeom>
              <a:avLst/>
              <a:gdLst/>
              <a:ahLst/>
              <a:cxnLst/>
              <a:rect l="l" t="t" r="r" b="b"/>
              <a:pathLst>
                <a:path w="2619" h="3199" extrusionOk="0">
                  <a:moveTo>
                    <a:pt x="1632" y="0"/>
                  </a:move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3" y="2794"/>
                    <a:pt x="1" y="3018"/>
                  </a:cubicBezTo>
                  <a:cubicBezTo>
                    <a:pt x="214" y="3141"/>
                    <a:pt x="453" y="3199"/>
                    <a:pt x="694" y="3199"/>
                  </a:cubicBezTo>
                  <a:cubicBezTo>
                    <a:pt x="1170" y="3199"/>
                    <a:pt x="1656" y="2975"/>
                    <a:pt x="1976" y="2592"/>
                  </a:cubicBezTo>
                  <a:cubicBezTo>
                    <a:pt x="2619" y="1822"/>
                    <a:pt x="2370" y="620"/>
                    <a:pt x="1660" y="20"/>
                  </a:cubicBezTo>
                  <a:cubicBezTo>
                    <a:pt x="1651" y="13"/>
                    <a:pt x="1642" y="7"/>
                    <a:pt x="1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1733075" y="2729700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60"/>
                    <a:pt x="0" y="2501"/>
                    <a:pt x="616" y="3137"/>
                  </a:cubicBezTo>
                  <a:cubicBezTo>
                    <a:pt x="886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4"/>
                  </a:cubicBezTo>
                  <a:cubicBezTo>
                    <a:pt x="3518" y="2163"/>
                    <a:pt x="3271" y="961"/>
                    <a:pt x="2561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1722825" y="2721900"/>
              <a:ext cx="106075" cy="104350"/>
            </a:xfrm>
            <a:custGeom>
              <a:avLst/>
              <a:gdLst/>
              <a:ahLst/>
              <a:cxnLst/>
              <a:rect l="l" t="t" r="r" b="b"/>
              <a:pathLst>
                <a:path w="4243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3"/>
                    <a:pt x="3930" y="2475"/>
                    <a:pt x="3286" y="3246"/>
                  </a:cubicBezTo>
                  <a:cubicBezTo>
                    <a:pt x="2966" y="3628"/>
                    <a:pt x="2479" y="3853"/>
                    <a:pt x="2002" y="3853"/>
                  </a:cubicBezTo>
                  <a:cubicBezTo>
                    <a:pt x="1646" y="3853"/>
                    <a:pt x="1296" y="3727"/>
                    <a:pt x="1026" y="3449"/>
                  </a:cubicBezTo>
                  <a:cubicBezTo>
                    <a:pt x="410" y="2815"/>
                    <a:pt x="429" y="1972"/>
                    <a:pt x="703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2" y="348"/>
                    <a:pt x="489" y="996"/>
                  </a:cubicBezTo>
                  <a:cubicBezTo>
                    <a:pt x="0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1"/>
                  </a:cubicBezTo>
                  <a:cubicBezTo>
                    <a:pt x="4243" y="2402"/>
                    <a:pt x="3953" y="1058"/>
                    <a:pt x="3147" y="385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1755600" y="2738225"/>
              <a:ext cx="65450" cy="80000"/>
            </a:xfrm>
            <a:custGeom>
              <a:avLst/>
              <a:gdLst/>
              <a:ahLst/>
              <a:cxnLst/>
              <a:rect l="l" t="t" r="r" b="b"/>
              <a:pathLst>
                <a:path w="2618" h="3200" extrusionOk="0">
                  <a:moveTo>
                    <a:pt x="1632" y="1"/>
                  </a:moveTo>
                  <a:lnTo>
                    <a:pt x="1632" y="1"/>
                  </a:ln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1" y="2794"/>
                    <a:pt x="1" y="3018"/>
                  </a:cubicBezTo>
                  <a:cubicBezTo>
                    <a:pt x="213" y="3142"/>
                    <a:pt x="452" y="3199"/>
                    <a:pt x="693" y="3199"/>
                  </a:cubicBezTo>
                  <a:cubicBezTo>
                    <a:pt x="1169" y="3199"/>
                    <a:pt x="1655" y="2976"/>
                    <a:pt x="1975" y="2593"/>
                  </a:cubicBezTo>
                  <a:cubicBezTo>
                    <a:pt x="2617" y="1824"/>
                    <a:pt x="2370" y="620"/>
                    <a:pt x="1660" y="21"/>
                  </a:cubicBezTo>
                  <a:cubicBezTo>
                    <a:pt x="1650" y="14"/>
                    <a:pt x="1641" y="8"/>
                    <a:pt x="16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1660900" y="3069950"/>
              <a:ext cx="112375" cy="112425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9" y="0"/>
                  </a:moveTo>
                  <a:cubicBezTo>
                    <a:pt x="1883" y="0"/>
                    <a:pt x="1399" y="195"/>
                    <a:pt x="955" y="484"/>
                  </a:cubicBezTo>
                  <a:cubicBezTo>
                    <a:pt x="272" y="1198"/>
                    <a:pt x="0" y="2441"/>
                    <a:pt x="465" y="3460"/>
                  </a:cubicBezTo>
                  <a:cubicBezTo>
                    <a:pt x="776" y="4147"/>
                    <a:pt x="1509" y="4497"/>
                    <a:pt x="2238" y="4497"/>
                  </a:cubicBezTo>
                  <a:cubicBezTo>
                    <a:pt x="2843" y="4497"/>
                    <a:pt x="3444" y="4256"/>
                    <a:pt x="3799" y="3770"/>
                  </a:cubicBezTo>
                  <a:cubicBezTo>
                    <a:pt x="4494" y="2813"/>
                    <a:pt x="4378" y="1038"/>
                    <a:pt x="3432" y="355"/>
                  </a:cubicBezTo>
                  <a:cubicBezTo>
                    <a:pt x="3086" y="105"/>
                    <a:pt x="2727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1651900" y="3059850"/>
              <a:ext cx="129275" cy="132025"/>
            </a:xfrm>
            <a:custGeom>
              <a:avLst/>
              <a:gdLst/>
              <a:ahLst/>
              <a:cxnLst/>
              <a:rect l="l" t="t" r="r" b="b"/>
              <a:pathLst>
                <a:path w="5171" h="5281" extrusionOk="0">
                  <a:moveTo>
                    <a:pt x="2728" y="404"/>
                  </a:moveTo>
                  <a:cubicBezTo>
                    <a:pt x="3086" y="404"/>
                    <a:pt x="3445" y="509"/>
                    <a:pt x="3792" y="759"/>
                  </a:cubicBezTo>
                  <a:cubicBezTo>
                    <a:pt x="4738" y="1442"/>
                    <a:pt x="4854" y="3217"/>
                    <a:pt x="4159" y="4174"/>
                  </a:cubicBezTo>
                  <a:cubicBezTo>
                    <a:pt x="3804" y="4660"/>
                    <a:pt x="3203" y="4900"/>
                    <a:pt x="2598" y="4900"/>
                  </a:cubicBezTo>
                  <a:cubicBezTo>
                    <a:pt x="1870" y="4900"/>
                    <a:pt x="1136" y="4551"/>
                    <a:pt x="825" y="3863"/>
                  </a:cubicBezTo>
                  <a:cubicBezTo>
                    <a:pt x="360" y="2844"/>
                    <a:pt x="632" y="1600"/>
                    <a:pt x="1315" y="887"/>
                  </a:cubicBezTo>
                  <a:cubicBezTo>
                    <a:pt x="1759" y="598"/>
                    <a:pt x="2242" y="404"/>
                    <a:pt x="2728" y="404"/>
                  </a:cubicBezTo>
                  <a:close/>
                  <a:moveTo>
                    <a:pt x="2612" y="1"/>
                  </a:moveTo>
                  <a:cubicBezTo>
                    <a:pt x="1977" y="1"/>
                    <a:pt x="1357" y="273"/>
                    <a:pt x="953" y="818"/>
                  </a:cubicBezTo>
                  <a:cubicBezTo>
                    <a:pt x="43" y="2043"/>
                    <a:pt x="1" y="3468"/>
                    <a:pt x="813" y="4520"/>
                  </a:cubicBezTo>
                  <a:cubicBezTo>
                    <a:pt x="1202" y="5024"/>
                    <a:pt x="1900" y="5281"/>
                    <a:pt x="2596" y="5281"/>
                  </a:cubicBezTo>
                  <a:cubicBezTo>
                    <a:pt x="3279" y="5281"/>
                    <a:pt x="3960" y="5032"/>
                    <a:pt x="4340" y="4526"/>
                  </a:cubicBezTo>
                  <a:cubicBezTo>
                    <a:pt x="5077" y="3542"/>
                    <a:pt x="5171" y="1755"/>
                    <a:pt x="4348" y="805"/>
                  </a:cubicBezTo>
                  <a:cubicBezTo>
                    <a:pt x="3886" y="269"/>
                    <a:pt x="3242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1669950" y="3084325"/>
              <a:ext cx="101700" cy="98025"/>
            </a:xfrm>
            <a:custGeom>
              <a:avLst/>
              <a:gdLst/>
              <a:ahLst/>
              <a:cxnLst/>
              <a:rect l="l" t="t" r="r" b="b"/>
              <a:pathLst>
                <a:path w="4068" h="3921" extrusionOk="0">
                  <a:moveTo>
                    <a:pt x="3310" y="0"/>
                  </a:moveTo>
                  <a:lnTo>
                    <a:pt x="3310" y="0"/>
                  </a:lnTo>
                  <a:cubicBezTo>
                    <a:pt x="3422" y="809"/>
                    <a:pt x="3332" y="1629"/>
                    <a:pt x="2798" y="2270"/>
                  </a:cubicBezTo>
                  <a:cubicBezTo>
                    <a:pt x="2424" y="2722"/>
                    <a:pt x="1945" y="2869"/>
                    <a:pt x="1439" y="2869"/>
                  </a:cubicBezTo>
                  <a:cubicBezTo>
                    <a:pt x="962" y="2869"/>
                    <a:pt x="461" y="2739"/>
                    <a:pt x="1" y="2612"/>
                  </a:cubicBezTo>
                  <a:lnTo>
                    <a:pt x="1" y="2612"/>
                  </a:lnTo>
                  <a:cubicBezTo>
                    <a:pt x="29" y="2706"/>
                    <a:pt x="64" y="2796"/>
                    <a:pt x="104" y="2885"/>
                  </a:cubicBezTo>
                  <a:cubicBezTo>
                    <a:pt x="415" y="3571"/>
                    <a:pt x="1148" y="3920"/>
                    <a:pt x="1877" y="3920"/>
                  </a:cubicBezTo>
                  <a:cubicBezTo>
                    <a:pt x="2481" y="3920"/>
                    <a:pt x="3083" y="3680"/>
                    <a:pt x="3437" y="3193"/>
                  </a:cubicBezTo>
                  <a:cubicBezTo>
                    <a:pt x="4068" y="2328"/>
                    <a:pt x="4029" y="788"/>
                    <a:pt x="331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1388850" y="310480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3" y="885"/>
                  </a:cubicBezTo>
                  <a:cubicBezTo>
                    <a:pt x="19" y="1660"/>
                    <a:pt x="1" y="2501"/>
                    <a:pt x="616" y="3136"/>
                  </a:cubicBezTo>
                  <a:cubicBezTo>
                    <a:pt x="886" y="3415"/>
                    <a:pt x="1237" y="3541"/>
                    <a:pt x="1593" y="3541"/>
                  </a:cubicBezTo>
                  <a:cubicBezTo>
                    <a:pt x="2069" y="3541"/>
                    <a:pt x="2556" y="3317"/>
                    <a:pt x="2876" y="2933"/>
                  </a:cubicBezTo>
                  <a:cubicBezTo>
                    <a:pt x="3519" y="2164"/>
                    <a:pt x="3271" y="961"/>
                    <a:pt x="2561" y="361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1378575" y="3097000"/>
              <a:ext cx="106100" cy="104325"/>
            </a:xfrm>
            <a:custGeom>
              <a:avLst/>
              <a:gdLst/>
              <a:ahLst/>
              <a:cxnLst/>
              <a:rect l="l" t="t" r="r" b="b"/>
              <a:pathLst>
                <a:path w="4244" h="4173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3"/>
                  </a:cubicBezTo>
                  <a:cubicBezTo>
                    <a:pt x="3682" y="1273"/>
                    <a:pt x="3930" y="2476"/>
                    <a:pt x="3287" y="3245"/>
                  </a:cubicBezTo>
                  <a:cubicBezTo>
                    <a:pt x="2967" y="3629"/>
                    <a:pt x="2479" y="3854"/>
                    <a:pt x="2003" y="3854"/>
                  </a:cubicBezTo>
                  <a:cubicBezTo>
                    <a:pt x="1646" y="3854"/>
                    <a:pt x="1296" y="3728"/>
                    <a:pt x="1027" y="3449"/>
                  </a:cubicBezTo>
                  <a:cubicBezTo>
                    <a:pt x="410" y="2814"/>
                    <a:pt x="429" y="1972"/>
                    <a:pt x="704" y="1197"/>
                  </a:cubicBezTo>
                  <a:cubicBezTo>
                    <a:pt x="1019" y="651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3" y="348"/>
                    <a:pt x="489" y="995"/>
                  </a:cubicBezTo>
                  <a:cubicBezTo>
                    <a:pt x="1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1"/>
                    <a:pt x="3953" y="1057"/>
                    <a:pt x="3148" y="386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1411925" y="3118175"/>
              <a:ext cx="63475" cy="75100"/>
            </a:xfrm>
            <a:custGeom>
              <a:avLst/>
              <a:gdLst/>
              <a:ahLst/>
              <a:cxnLst/>
              <a:rect l="l" t="t" r="r" b="b"/>
              <a:pathLst>
                <a:path w="2539" h="3004" extrusionOk="0">
                  <a:moveTo>
                    <a:pt x="1812" y="0"/>
                  </a:moveTo>
                  <a:cubicBezTo>
                    <a:pt x="1858" y="709"/>
                    <a:pt x="1746" y="1426"/>
                    <a:pt x="1323" y="1993"/>
                  </a:cubicBezTo>
                  <a:cubicBezTo>
                    <a:pt x="984" y="2449"/>
                    <a:pt x="508" y="2702"/>
                    <a:pt x="1" y="2835"/>
                  </a:cubicBezTo>
                  <a:cubicBezTo>
                    <a:pt x="208" y="2950"/>
                    <a:pt x="438" y="3004"/>
                    <a:pt x="671" y="3004"/>
                  </a:cubicBezTo>
                  <a:cubicBezTo>
                    <a:pt x="1146" y="3004"/>
                    <a:pt x="1633" y="2780"/>
                    <a:pt x="1953" y="2398"/>
                  </a:cubicBezTo>
                  <a:cubicBezTo>
                    <a:pt x="2538" y="1697"/>
                    <a:pt x="2383" y="636"/>
                    <a:pt x="181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1978050" y="311135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2"/>
                    <a:pt x="1593" y="3542"/>
                  </a:cubicBezTo>
                  <a:cubicBezTo>
                    <a:pt x="2069" y="3542"/>
                    <a:pt x="2556" y="3318"/>
                    <a:pt x="2876" y="2934"/>
                  </a:cubicBezTo>
                  <a:cubicBezTo>
                    <a:pt x="3518" y="2164"/>
                    <a:pt x="3271" y="962"/>
                    <a:pt x="2561" y="362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1967775" y="31035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2" y="674"/>
                  </a:cubicBezTo>
                  <a:cubicBezTo>
                    <a:pt x="3682" y="1274"/>
                    <a:pt x="3929" y="2476"/>
                    <a:pt x="3287" y="3246"/>
                  </a:cubicBezTo>
                  <a:cubicBezTo>
                    <a:pt x="2967" y="3630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49"/>
                  </a:cubicBezTo>
                  <a:cubicBezTo>
                    <a:pt x="411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3" y="1"/>
                    <a:pt x="793" y="349"/>
                    <a:pt x="490" y="997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4" y="3321"/>
                  </a:cubicBezTo>
                  <a:cubicBezTo>
                    <a:pt x="4244" y="2403"/>
                    <a:pt x="3954" y="1058"/>
                    <a:pt x="3147" y="386"/>
                  </a:cubicBezTo>
                  <a:cubicBezTo>
                    <a:pt x="2837" y="125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2001125" y="3124700"/>
              <a:ext cx="63500" cy="75150"/>
            </a:xfrm>
            <a:custGeom>
              <a:avLst/>
              <a:gdLst/>
              <a:ahLst/>
              <a:cxnLst/>
              <a:rect l="l" t="t" r="r" b="b"/>
              <a:pathLst>
                <a:path w="2540" h="300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859" y="711"/>
                    <a:pt x="1746" y="1429"/>
                    <a:pt x="1324" y="1995"/>
                  </a:cubicBezTo>
                  <a:cubicBezTo>
                    <a:pt x="985" y="2451"/>
                    <a:pt x="509" y="2702"/>
                    <a:pt x="0" y="2837"/>
                  </a:cubicBezTo>
                  <a:cubicBezTo>
                    <a:pt x="208" y="2952"/>
                    <a:pt x="438" y="3006"/>
                    <a:pt x="672" y="3006"/>
                  </a:cubicBezTo>
                  <a:cubicBezTo>
                    <a:pt x="1147" y="3006"/>
                    <a:pt x="1633" y="2783"/>
                    <a:pt x="1953" y="2400"/>
                  </a:cubicBezTo>
                  <a:cubicBezTo>
                    <a:pt x="2539" y="1699"/>
                    <a:pt x="2382" y="638"/>
                    <a:pt x="1813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1443925" y="281180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8" y="1"/>
                    <a:pt x="608" y="341"/>
                    <a:pt x="292" y="885"/>
                  </a:cubicBezTo>
                  <a:cubicBezTo>
                    <a:pt x="19" y="1660"/>
                    <a:pt x="0" y="2502"/>
                    <a:pt x="615" y="3138"/>
                  </a:cubicBezTo>
                  <a:cubicBezTo>
                    <a:pt x="886" y="3416"/>
                    <a:pt x="1236" y="3542"/>
                    <a:pt x="1592" y="3542"/>
                  </a:cubicBezTo>
                  <a:cubicBezTo>
                    <a:pt x="2069" y="3542"/>
                    <a:pt x="2556" y="3317"/>
                    <a:pt x="2877" y="2935"/>
                  </a:cubicBezTo>
                  <a:cubicBezTo>
                    <a:pt x="3520" y="2164"/>
                    <a:pt x="3271" y="963"/>
                    <a:pt x="2561" y="363"/>
                  </a:cubicBezTo>
                  <a:cubicBezTo>
                    <a:pt x="2263" y="113"/>
                    <a:pt x="1946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1433675" y="2804000"/>
              <a:ext cx="106075" cy="104325"/>
            </a:xfrm>
            <a:custGeom>
              <a:avLst/>
              <a:gdLst/>
              <a:ahLst/>
              <a:cxnLst/>
              <a:rect l="l" t="t" r="r" b="b"/>
              <a:pathLst>
                <a:path w="4243" h="4173" extrusionOk="0">
                  <a:moveTo>
                    <a:pt x="2051" y="313"/>
                  </a:moveTo>
                  <a:cubicBezTo>
                    <a:pt x="2356" y="313"/>
                    <a:pt x="2673" y="425"/>
                    <a:pt x="2971" y="675"/>
                  </a:cubicBezTo>
                  <a:cubicBezTo>
                    <a:pt x="3682" y="1275"/>
                    <a:pt x="3930" y="2476"/>
                    <a:pt x="3287" y="3247"/>
                  </a:cubicBezTo>
                  <a:cubicBezTo>
                    <a:pt x="2966" y="3629"/>
                    <a:pt x="2479" y="3854"/>
                    <a:pt x="2002" y="3854"/>
                  </a:cubicBezTo>
                  <a:cubicBezTo>
                    <a:pt x="1646" y="3854"/>
                    <a:pt x="1296" y="3728"/>
                    <a:pt x="1027" y="3450"/>
                  </a:cubicBezTo>
                  <a:cubicBezTo>
                    <a:pt x="410" y="2814"/>
                    <a:pt x="429" y="1972"/>
                    <a:pt x="703" y="1197"/>
                  </a:cubicBezTo>
                  <a:cubicBezTo>
                    <a:pt x="1018" y="653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2" y="1"/>
                    <a:pt x="793" y="349"/>
                    <a:pt x="489" y="996"/>
                  </a:cubicBezTo>
                  <a:cubicBezTo>
                    <a:pt x="0" y="2082"/>
                    <a:pt x="243" y="3195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2"/>
                    <a:pt x="3953" y="1057"/>
                    <a:pt x="3147" y="386"/>
                  </a:cubicBezTo>
                  <a:cubicBezTo>
                    <a:pt x="2837" y="125"/>
                    <a:pt x="245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1450675" y="28488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4"/>
                    <a:pt x="2820" y="519"/>
                    <a:pt x="2672" y="753"/>
                  </a:cubicBezTo>
                  <a:cubicBezTo>
                    <a:pt x="2356" y="1250"/>
                    <a:pt x="1818" y="1577"/>
                    <a:pt x="1271" y="1577"/>
                  </a:cubicBezTo>
                  <a:cubicBezTo>
                    <a:pt x="1219" y="1577"/>
                    <a:pt x="1168" y="1574"/>
                    <a:pt x="1116" y="1568"/>
                  </a:cubicBezTo>
                  <a:cubicBezTo>
                    <a:pt x="722" y="1522"/>
                    <a:pt x="348" y="1362"/>
                    <a:pt x="0" y="1150"/>
                  </a:cubicBezTo>
                  <a:lnTo>
                    <a:pt x="0" y="1150"/>
                  </a:lnTo>
                  <a:cubicBezTo>
                    <a:pt x="85" y="1337"/>
                    <a:pt x="202" y="1509"/>
                    <a:pt x="345" y="1656"/>
                  </a:cubicBezTo>
                  <a:cubicBezTo>
                    <a:pt x="615" y="1934"/>
                    <a:pt x="966" y="2060"/>
                    <a:pt x="1322" y="2060"/>
                  </a:cubicBezTo>
                  <a:cubicBezTo>
                    <a:pt x="1798" y="2060"/>
                    <a:pt x="2286" y="1835"/>
                    <a:pt x="2607" y="1452"/>
                  </a:cubicBezTo>
                  <a:cubicBezTo>
                    <a:pt x="2951" y="1039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1871650" y="3354325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7" y="0"/>
                    <a:pt x="607" y="340"/>
                    <a:pt x="291" y="884"/>
                  </a:cubicBezTo>
                  <a:cubicBezTo>
                    <a:pt x="18" y="1659"/>
                    <a:pt x="1" y="2501"/>
                    <a:pt x="615" y="3137"/>
                  </a:cubicBezTo>
                  <a:cubicBezTo>
                    <a:pt x="885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3"/>
                  </a:cubicBezTo>
                  <a:cubicBezTo>
                    <a:pt x="3519" y="2163"/>
                    <a:pt x="3270" y="962"/>
                    <a:pt x="2560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1861375" y="3346525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5"/>
                    <a:pt x="3930" y="2477"/>
                    <a:pt x="3287" y="3246"/>
                  </a:cubicBezTo>
                  <a:cubicBezTo>
                    <a:pt x="2967" y="3629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50"/>
                  </a:cubicBezTo>
                  <a:cubicBezTo>
                    <a:pt x="412" y="2815"/>
                    <a:pt x="429" y="1972"/>
                    <a:pt x="704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2" y="1"/>
                  </a:moveTo>
                  <a:cubicBezTo>
                    <a:pt x="1433" y="1"/>
                    <a:pt x="794" y="349"/>
                    <a:pt x="491" y="996"/>
                  </a:cubicBezTo>
                  <a:cubicBezTo>
                    <a:pt x="1" y="2082"/>
                    <a:pt x="245" y="3194"/>
                    <a:pt x="945" y="3789"/>
                  </a:cubicBezTo>
                  <a:cubicBezTo>
                    <a:pt x="1255" y="4053"/>
                    <a:pt x="1628" y="4173"/>
                    <a:pt x="2005" y="4173"/>
                  </a:cubicBezTo>
                  <a:cubicBezTo>
                    <a:pt x="2614" y="4173"/>
                    <a:pt x="3231" y="3859"/>
                    <a:pt x="3605" y="3321"/>
                  </a:cubicBezTo>
                  <a:cubicBezTo>
                    <a:pt x="4245" y="2402"/>
                    <a:pt x="3953" y="1058"/>
                    <a:pt x="3148" y="387"/>
                  </a:cubicBezTo>
                  <a:cubicBezTo>
                    <a:pt x="2837" y="126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1878375" y="33913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6"/>
                    <a:pt x="2820" y="520"/>
                    <a:pt x="2672" y="753"/>
                  </a:cubicBezTo>
                  <a:cubicBezTo>
                    <a:pt x="2358" y="1249"/>
                    <a:pt x="1819" y="1577"/>
                    <a:pt x="1273" y="1577"/>
                  </a:cubicBezTo>
                  <a:cubicBezTo>
                    <a:pt x="1221" y="1577"/>
                    <a:pt x="1169" y="1574"/>
                    <a:pt x="1116" y="1568"/>
                  </a:cubicBezTo>
                  <a:cubicBezTo>
                    <a:pt x="722" y="1523"/>
                    <a:pt x="350" y="1362"/>
                    <a:pt x="1" y="1150"/>
                  </a:cubicBezTo>
                  <a:lnTo>
                    <a:pt x="1" y="1150"/>
                  </a:lnTo>
                  <a:cubicBezTo>
                    <a:pt x="85" y="1338"/>
                    <a:pt x="202" y="1509"/>
                    <a:pt x="346" y="1656"/>
                  </a:cubicBezTo>
                  <a:cubicBezTo>
                    <a:pt x="616" y="1934"/>
                    <a:pt x="967" y="2060"/>
                    <a:pt x="1323" y="2060"/>
                  </a:cubicBezTo>
                  <a:cubicBezTo>
                    <a:pt x="1800" y="2060"/>
                    <a:pt x="2287" y="1835"/>
                    <a:pt x="2607" y="1453"/>
                  </a:cubicBezTo>
                  <a:cubicBezTo>
                    <a:pt x="2952" y="1040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" name="Google Shape;1136;p22"/>
          <p:cNvSpPr/>
          <p:nvPr/>
        </p:nvSpPr>
        <p:spPr>
          <a:xfrm rot="808139">
            <a:off x="5680351" y="4520349"/>
            <a:ext cx="365775" cy="263343"/>
          </a:xfrm>
          <a:custGeom>
            <a:avLst/>
            <a:gdLst/>
            <a:ahLst/>
            <a:cxnLst/>
            <a:rect l="l" t="t" r="r" b="b"/>
            <a:pathLst>
              <a:path w="6969" h="5059" extrusionOk="0">
                <a:moveTo>
                  <a:pt x="2330" y="0"/>
                </a:moveTo>
                <a:cubicBezTo>
                  <a:pt x="2321" y="0"/>
                  <a:pt x="2311" y="0"/>
                  <a:pt x="2302" y="1"/>
                </a:cubicBezTo>
                <a:cubicBezTo>
                  <a:pt x="1368" y="13"/>
                  <a:pt x="484" y="567"/>
                  <a:pt x="31" y="1468"/>
                </a:cubicBezTo>
                <a:cubicBezTo>
                  <a:pt x="1" y="1528"/>
                  <a:pt x="47" y="1592"/>
                  <a:pt x="97" y="1592"/>
                </a:cubicBezTo>
                <a:cubicBezTo>
                  <a:pt x="114" y="1592"/>
                  <a:pt x="131" y="1585"/>
                  <a:pt x="146" y="1568"/>
                </a:cubicBezTo>
                <a:cubicBezTo>
                  <a:pt x="729" y="879"/>
                  <a:pt x="1415" y="353"/>
                  <a:pt x="2302" y="353"/>
                </a:cubicBezTo>
                <a:cubicBezTo>
                  <a:pt x="2447" y="354"/>
                  <a:pt x="2593" y="369"/>
                  <a:pt x="2735" y="396"/>
                </a:cubicBezTo>
                <a:cubicBezTo>
                  <a:pt x="2689" y="409"/>
                  <a:pt x="2655" y="446"/>
                  <a:pt x="2644" y="492"/>
                </a:cubicBezTo>
                <a:cubicBezTo>
                  <a:pt x="2286" y="2061"/>
                  <a:pt x="1842" y="3403"/>
                  <a:pt x="1181" y="4853"/>
                </a:cubicBezTo>
                <a:cubicBezTo>
                  <a:pt x="1149" y="4920"/>
                  <a:pt x="1204" y="5002"/>
                  <a:pt x="1261" y="5002"/>
                </a:cubicBezTo>
                <a:cubicBezTo>
                  <a:pt x="1281" y="5002"/>
                  <a:pt x="1301" y="4993"/>
                  <a:pt x="1317" y="4969"/>
                </a:cubicBezTo>
                <a:cubicBezTo>
                  <a:pt x="2173" y="3744"/>
                  <a:pt x="2775" y="2077"/>
                  <a:pt x="2910" y="532"/>
                </a:cubicBezTo>
                <a:cubicBezTo>
                  <a:pt x="2916" y="488"/>
                  <a:pt x="2897" y="443"/>
                  <a:pt x="2862" y="416"/>
                </a:cubicBezTo>
                <a:lnTo>
                  <a:pt x="2862" y="416"/>
                </a:lnTo>
                <a:cubicBezTo>
                  <a:pt x="3313" y="511"/>
                  <a:pt x="3750" y="695"/>
                  <a:pt x="4194" y="834"/>
                </a:cubicBezTo>
                <a:cubicBezTo>
                  <a:pt x="3583" y="1989"/>
                  <a:pt x="3602" y="4078"/>
                  <a:pt x="4673" y="4850"/>
                </a:cubicBezTo>
                <a:cubicBezTo>
                  <a:pt x="4871" y="4994"/>
                  <a:pt x="5089" y="5059"/>
                  <a:pt x="5306" y="5059"/>
                </a:cubicBezTo>
                <a:cubicBezTo>
                  <a:pt x="5624" y="5059"/>
                  <a:pt x="5942" y="4921"/>
                  <a:pt x="6200" y="4690"/>
                </a:cubicBezTo>
                <a:cubicBezTo>
                  <a:pt x="6805" y="4145"/>
                  <a:pt x="6939" y="3234"/>
                  <a:pt x="6965" y="2420"/>
                </a:cubicBezTo>
                <a:cubicBezTo>
                  <a:pt x="6969" y="2309"/>
                  <a:pt x="6898" y="2255"/>
                  <a:pt x="6823" y="2255"/>
                </a:cubicBezTo>
                <a:cubicBezTo>
                  <a:pt x="6746" y="2255"/>
                  <a:pt x="6665" y="2311"/>
                  <a:pt x="6656" y="2420"/>
                </a:cubicBezTo>
                <a:cubicBezTo>
                  <a:pt x="6605" y="3047"/>
                  <a:pt x="6551" y="3770"/>
                  <a:pt x="6145" y="4262"/>
                </a:cubicBezTo>
                <a:cubicBezTo>
                  <a:pt x="5911" y="4545"/>
                  <a:pt x="5648" y="4669"/>
                  <a:pt x="5392" y="4669"/>
                </a:cubicBezTo>
                <a:cubicBezTo>
                  <a:pt x="4958" y="4669"/>
                  <a:pt x="4547" y="4311"/>
                  <a:pt x="4348" y="3777"/>
                </a:cubicBezTo>
                <a:cubicBezTo>
                  <a:pt x="3981" y="2794"/>
                  <a:pt x="4137" y="1858"/>
                  <a:pt x="4403" y="896"/>
                </a:cubicBezTo>
                <a:cubicBezTo>
                  <a:pt x="4485" y="919"/>
                  <a:pt x="4567" y="938"/>
                  <a:pt x="4649" y="957"/>
                </a:cubicBezTo>
                <a:cubicBezTo>
                  <a:pt x="4873" y="1004"/>
                  <a:pt x="5097" y="1031"/>
                  <a:pt x="5317" y="1031"/>
                </a:cubicBezTo>
                <a:cubicBezTo>
                  <a:pt x="5884" y="1031"/>
                  <a:pt x="6421" y="850"/>
                  <a:pt x="6847" y="369"/>
                </a:cubicBezTo>
                <a:cubicBezTo>
                  <a:pt x="6964" y="237"/>
                  <a:pt x="6852" y="56"/>
                  <a:pt x="6723" y="56"/>
                </a:cubicBezTo>
                <a:cubicBezTo>
                  <a:pt x="6686" y="56"/>
                  <a:pt x="6646" y="72"/>
                  <a:pt x="6611" y="108"/>
                </a:cubicBezTo>
                <a:cubicBezTo>
                  <a:pt x="6216" y="523"/>
                  <a:pt x="5785" y="664"/>
                  <a:pt x="5335" y="664"/>
                </a:cubicBezTo>
                <a:cubicBezTo>
                  <a:pt x="4361" y="664"/>
                  <a:pt x="3299" y="0"/>
                  <a:pt x="2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23"/>
          <p:cNvGrpSpPr/>
          <p:nvPr/>
        </p:nvGrpSpPr>
        <p:grpSpPr>
          <a:xfrm rot="780223">
            <a:off x="8482331" y="1974921"/>
            <a:ext cx="914406" cy="1085387"/>
            <a:chOff x="1350575" y="1105150"/>
            <a:chExt cx="841875" cy="997600"/>
          </a:xfrm>
        </p:grpSpPr>
        <p:sp>
          <p:nvSpPr>
            <p:cNvPr id="1139" name="Google Shape;1139;p23"/>
            <p:cNvSpPr/>
            <p:nvPr/>
          </p:nvSpPr>
          <p:spPr>
            <a:xfrm>
              <a:off x="1519675" y="1584175"/>
              <a:ext cx="159250" cy="327400"/>
            </a:xfrm>
            <a:custGeom>
              <a:avLst/>
              <a:gdLst/>
              <a:ahLst/>
              <a:cxnLst/>
              <a:rect l="l" t="t" r="r" b="b"/>
              <a:pathLst>
                <a:path w="6370" h="13096" extrusionOk="0">
                  <a:moveTo>
                    <a:pt x="5920" y="0"/>
                  </a:moveTo>
                  <a:cubicBezTo>
                    <a:pt x="5847" y="0"/>
                    <a:pt x="5773" y="15"/>
                    <a:pt x="5703" y="46"/>
                  </a:cubicBezTo>
                  <a:cubicBezTo>
                    <a:pt x="5700" y="50"/>
                    <a:pt x="5700" y="56"/>
                    <a:pt x="5697" y="61"/>
                  </a:cubicBezTo>
                  <a:cubicBezTo>
                    <a:pt x="4788" y="2194"/>
                    <a:pt x="1116" y="10272"/>
                    <a:pt x="113" y="12517"/>
                  </a:cubicBezTo>
                  <a:cubicBezTo>
                    <a:pt x="0" y="12771"/>
                    <a:pt x="244" y="13096"/>
                    <a:pt x="559" y="13096"/>
                  </a:cubicBezTo>
                  <a:cubicBezTo>
                    <a:pt x="669" y="13096"/>
                    <a:pt x="788" y="13056"/>
                    <a:pt x="904" y="12959"/>
                  </a:cubicBezTo>
                  <a:cubicBezTo>
                    <a:pt x="1739" y="10804"/>
                    <a:pt x="5425" y="2497"/>
                    <a:pt x="6370" y="359"/>
                  </a:cubicBezTo>
                  <a:cubicBezTo>
                    <a:pt x="6312" y="117"/>
                    <a:pt x="6121" y="0"/>
                    <a:pt x="592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3"/>
            <p:cNvSpPr/>
            <p:nvPr/>
          </p:nvSpPr>
          <p:spPr>
            <a:xfrm>
              <a:off x="1513700" y="1577625"/>
              <a:ext cx="174400" cy="340750"/>
            </a:xfrm>
            <a:custGeom>
              <a:avLst/>
              <a:gdLst/>
              <a:ahLst/>
              <a:cxnLst/>
              <a:rect l="l" t="t" r="r" b="b"/>
              <a:pathLst>
                <a:path w="6976" h="13630" extrusionOk="0">
                  <a:moveTo>
                    <a:pt x="6159" y="262"/>
                  </a:moveTo>
                  <a:cubicBezTo>
                    <a:pt x="6360" y="262"/>
                    <a:pt x="6550" y="378"/>
                    <a:pt x="6609" y="621"/>
                  </a:cubicBezTo>
                  <a:cubicBezTo>
                    <a:pt x="5664" y="2759"/>
                    <a:pt x="1978" y="11066"/>
                    <a:pt x="1141" y="13221"/>
                  </a:cubicBezTo>
                  <a:cubicBezTo>
                    <a:pt x="1026" y="13318"/>
                    <a:pt x="907" y="13358"/>
                    <a:pt x="796" y="13358"/>
                  </a:cubicBezTo>
                  <a:cubicBezTo>
                    <a:pt x="482" y="13358"/>
                    <a:pt x="238" y="13033"/>
                    <a:pt x="350" y="12781"/>
                  </a:cubicBezTo>
                  <a:cubicBezTo>
                    <a:pt x="1355" y="10534"/>
                    <a:pt x="5027" y="2456"/>
                    <a:pt x="5936" y="323"/>
                  </a:cubicBezTo>
                  <a:cubicBezTo>
                    <a:pt x="5939" y="318"/>
                    <a:pt x="5939" y="312"/>
                    <a:pt x="5940" y="308"/>
                  </a:cubicBezTo>
                  <a:cubicBezTo>
                    <a:pt x="6010" y="277"/>
                    <a:pt x="6085" y="262"/>
                    <a:pt x="6159" y="262"/>
                  </a:cubicBezTo>
                  <a:close/>
                  <a:moveTo>
                    <a:pt x="6085" y="1"/>
                  </a:moveTo>
                  <a:cubicBezTo>
                    <a:pt x="5994" y="1"/>
                    <a:pt x="5910" y="25"/>
                    <a:pt x="5842" y="79"/>
                  </a:cubicBezTo>
                  <a:cubicBezTo>
                    <a:pt x="5251" y="1280"/>
                    <a:pt x="3834" y="4431"/>
                    <a:pt x="2904" y="6551"/>
                  </a:cubicBezTo>
                  <a:cubicBezTo>
                    <a:pt x="1994" y="8629"/>
                    <a:pt x="103" y="12854"/>
                    <a:pt x="89" y="12886"/>
                  </a:cubicBezTo>
                  <a:cubicBezTo>
                    <a:pt x="1" y="13101"/>
                    <a:pt x="520" y="13629"/>
                    <a:pt x="908" y="13629"/>
                  </a:cubicBezTo>
                  <a:cubicBezTo>
                    <a:pt x="1033" y="13629"/>
                    <a:pt x="1144" y="13575"/>
                    <a:pt x="1217" y="13438"/>
                  </a:cubicBezTo>
                  <a:cubicBezTo>
                    <a:pt x="1452" y="13002"/>
                    <a:pt x="3144" y="9215"/>
                    <a:pt x="4051" y="7183"/>
                  </a:cubicBezTo>
                  <a:cubicBezTo>
                    <a:pt x="5010" y="5038"/>
                    <a:pt x="6744" y="1252"/>
                    <a:pt x="6975" y="641"/>
                  </a:cubicBezTo>
                  <a:cubicBezTo>
                    <a:pt x="6866" y="331"/>
                    <a:pt x="6425" y="1"/>
                    <a:pt x="6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3"/>
            <p:cNvSpPr/>
            <p:nvPr/>
          </p:nvSpPr>
          <p:spPr>
            <a:xfrm>
              <a:off x="1531575" y="1584150"/>
              <a:ext cx="147350" cy="327400"/>
            </a:xfrm>
            <a:custGeom>
              <a:avLst/>
              <a:gdLst/>
              <a:ahLst/>
              <a:cxnLst/>
              <a:rect l="l" t="t" r="r" b="b"/>
              <a:pathLst>
                <a:path w="5894" h="13096" extrusionOk="0">
                  <a:moveTo>
                    <a:pt x="5444" y="1"/>
                  </a:moveTo>
                  <a:cubicBezTo>
                    <a:pt x="5371" y="1"/>
                    <a:pt x="5297" y="16"/>
                    <a:pt x="5227" y="47"/>
                  </a:cubicBezTo>
                  <a:cubicBezTo>
                    <a:pt x="5224" y="51"/>
                    <a:pt x="5224" y="57"/>
                    <a:pt x="5222" y="62"/>
                  </a:cubicBezTo>
                  <a:cubicBezTo>
                    <a:pt x="5172" y="179"/>
                    <a:pt x="5112" y="318"/>
                    <a:pt x="5045" y="471"/>
                  </a:cubicBezTo>
                  <a:cubicBezTo>
                    <a:pt x="5136" y="558"/>
                    <a:pt x="5205" y="665"/>
                    <a:pt x="5248" y="783"/>
                  </a:cubicBezTo>
                  <a:cubicBezTo>
                    <a:pt x="5362" y="1098"/>
                    <a:pt x="5283" y="1437"/>
                    <a:pt x="5162" y="1733"/>
                  </a:cubicBezTo>
                  <a:cubicBezTo>
                    <a:pt x="5041" y="2029"/>
                    <a:pt x="4869" y="2301"/>
                    <a:pt x="4709" y="2576"/>
                  </a:cubicBezTo>
                  <a:cubicBezTo>
                    <a:pt x="4465" y="2994"/>
                    <a:pt x="4259" y="3444"/>
                    <a:pt x="4039" y="3879"/>
                  </a:cubicBezTo>
                  <a:cubicBezTo>
                    <a:pt x="3520" y="4909"/>
                    <a:pt x="2995" y="5937"/>
                    <a:pt x="2489" y="6976"/>
                  </a:cubicBezTo>
                  <a:cubicBezTo>
                    <a:pt x="1532" y="8939"/>
                    <a:pt x="613" y="10956"/>
                    <a:pt x="1" y="13088"/>
                  </a:cubicBezTo>
                  <a:cubicBezTo>
                    <a:pt x="28" y="13093"/>
                    <a:pt x="56" y="13095"/>
                    <a:pt x="84" y="13095"/>
                  </a:cubicBezTo>
                  <a:cubicBezTo>
                    <a:pt x="194" y="13095"/>
                    <a:pt x="312" y="13056"/>
                    <a:pt x="428" y="12960"/>
                  </a:cubicBezTo>
                  <a:cubicBezTo>
                    <a:pt x="1263" y="10805"/>
                    <a:pt x="4949" y="2498"/>
                    <a:pt x="5894" y="360"/>
                  </a:cubicBezTo>
                  <a:cubicBezTo>
                    <a:pt x="5835" y="117"/>
                    <a:pt x="5645" y="1"/>
                    <a:pt x="544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3"/>
            <p:cNvSpPr/>
            <p:nvPr/>
          </p:nvSpPr>
          <p:spPr>
            <a:xfrm>
              <a:off x="1436300" y="1165450"/>
              <a:ext cx="206750" cy="295950"/>
            </a:xfrm>
            <a:custGeom>
              <a:avLst/>
              <a:gdLst/>
              <a:ahLst/>
              <a:cxnLst/>
              <a:rect l="l" t="t" r="r" b="b"/>
              <a:pathLst>
                <a:path w="8270" h="11838" extrusionOk="0">
                  <a:moveTo>
                    <a:pt x="460" y="0"/>
                  </a:moveTo>
                  <a:cubicBezTo>
                    <a:pt x="206" y="0"/>
                    <a:pt x="25" y="252"/>
                    <a:pt x="0" y="530"/>
                  </a:cubicBezTo>
                  <a:cubicBezTo>
                    <a:pt x="3" y="535"/>
                    <a:pt x="8" y="536"/>
                    <a:pt x="10" y="541"/>
                  </a:cubicBezTo>
                  <a:cubicBezTo>
                    <a:pt x="1312" y="2407"/>
                    <a:pt x="6136" y="9701"/>
                    <a:pt x="7486" y="11713"/>
                  </a:cubicBezTo>
                  <a:cubicBezTo>
                    <a:pt x="7543" y="11798"/>
                    <a:pt x="7631" y="11838"/>
                    <a:pt x="7727" y="11838"/>
                  </a:cubicBezTo>
                  <a:cubicBezTo>
                    <a:pt x="7974" y="11838"/>
                    <a:pt x="8270" y="11570"/>
                    <a:pt x="8198" y="11132"/>
                  </a:cubicBezTo>
                  <a:cubicBezTo>
                    <a:pt x="6847" y="9327"/>
                    <a:pt x="1843" y="1916"/>
                    <a:pt x="555" y="11"/>
                  </a:cubicBezTo>
                  <a:cubicBezTo>
                    <a:pt x="523" y="4"/>
                    <a:pt x="491" y="0"/>
                    <a:pt x="46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3"/>
            <p:cNvSpPr/>
            <p:nvPr/>
          </p:nvSpPr>
          <p:spPr>
            <a:xfrm>
              <a:off x="1429100" y="1156825"/>
              <a:ext cx="224000" cy="310600"/>
            </a:xfrm>
            <a:custGeom>
              <a:avLst/>
              <a:gdLst/>
              <a:ahLst/>
              <a:cxnLst/>
              <a:rect l="l" t="t" r="r" b="b"/>
              <a:pathLst>
                <a:path w="8960" h="12424" extrusionOk="0">
                  <a:moveTo>
                    <a:pt x="748" y="345"/>
                  </a:moveTo>
                  <a:cubicBezTo>
                    <a:pt x="779" y="345"/>
                    <a:pt x="811" y="349"/>
                    <a:pt x="843" y="356"/>
                  </a:cubicBezTo>
                  <a:cubicBezTo>
                    <a:pt x="2131" y="2261"/>
                    <a:pt x="7135" y="9672"/>
                    <a:pt x="8486" y="11477"/>
                  </a:cubicBezTo>
                  <a:cubicBezTo>
                    <a:pt x="8558" y="11915"/>
                    <a:pt x="8262" y="12183"/>
                    <a:pt x="8015" y="12183"/>
                  </a:cubicBezTo>
                  <a:cubicBezTo>
                    <a:pt x="7919" y="12183"/>
                    <a:pt x="7831" y="12143"/>
                    <a:pt x="7774" y="12058"/>
                  </a:cubicBezTo>
                  <a:cubicBezTo>
                    <a:pt x="6424" y="10046"/>
                    <a:pt x="1600" y="2752"/>
                    <a:pt x="298" y="886"/>
                  </a:cubicBezTo>
                  <a:cubicBezTo>
                    <a:pt x="296" y="881"/>
                    <a:pt x="291" y="880"/>
                    <a:pt x="288" y="875"/>
                  </a:cubicBezTo>
                  <a:cubicBezTo>
                    <a:pt x="313" y="597"/>
                    <a:pt x="494" y="345"/>
                    <a:pt x="748" y="345"/>
                  </a:cubicBezTo>
                  <a:close/>
                  <a:moveTo>
                    <a:pt x="976" y="0"/>
                  </a:moveTo>
                  <a:cubicBezTo>
                    <a:pt x="592" y="0"/>
                    <a:pt x="1" y="453"/>
                    <a:pt x="60" y="868"/>
                  </a:cubicBezTo>
                  <a:cubicBezTo>
                    <a:pt x="757" y="1997"/>
                    <a:pt x="2645" y="4828"/>
                    <a:pt x="3927" y="6709"/>
                  </a:cubicBezTo>
                  <a:cubicBezTo>
                    <a:pt x="5184" y="8551"/>
                    <a:pt x="7721" y="12336"/>
                    <a:pt x="7740" y="12365"/>
                  </a:cubicBezTo>
                  <a:cubicBezTo>
                    <a:pt x="7769" y="12406"/>
                    <a:pt x="7823" y="12424"/>
                    <a:pt x="7893" y="12424"/>
                  </a:cubicBezTo>
                  <a:cubicBezTo>
                    <a:pt x="8241" y="12424"/>
                    <a:pt x="8960" y="11961"/>
                    <a:pt x="8696" y="11500"/>
                  </a:cubicBezTo>
                  <a:cubicBezTo>
                    <a:pt x="8451" y="11073"/>
                    <a:pt x="6177" y="7680"/>
                    <a:pt x="4955" y="5861"/>
                  </a:cubicBezTo>
                  <a:cubicBezTo>
                    <a:pt x="3667" y="3939"/>
                    <a:pt x="1411" y="509"/>
                    <a:pt x="1026" y="3"/>
                  </a:cubicBezTo>
                  <a:cubicBezTo>
                    <a:pt x="1010" y="1"/>
                    <a:pt x="99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3"/>
            <p:cNvSpPr/>
            <p:nvPr/>
          </p:nvSpPr>
          <p:spPr>
            <a:xfrm>
              <a:off x="1436300" y="1165450"/>
              <a:ext cx="205750" cy="290275"/>
            </a:xfrm>
            <a:custGeom>
              <a:avLst/>
              <a:gdLst/>
              <a:ahLst/>
              <a:cxnLst/>
              <a:rect l="l" t="t" r="r" b="b"/>
              <a:pathLst>
                <a:path w="8230" h="11611" extrusionOk="0">
                  <a:moveTo>
                    <a:pt x="461" y="0"/>
                  </a:moveTo>
                  <a:cubicBezTo>
                    <a:pt x="207" y="0"/>
                    <a:pt x="25" y="252"/>
                    <a:pt x="0" y="530"/>
                  </a:cubicBezTo>
                  <a:cubicBezTo>
                    <a:pt x="3" y="535"/>
                    <a:pt x="8" y="536"/>
                    <a:pt x="10" y="541"/>
                  </a:cubicBezTo>
                  <a:cubicBezTo>
                    <a:pt x="82" y="644"/>
                    <a:pt x="167" y="766"/>
                    <a:pt x="259" y="900"/>
                  </a:cubicBezTo>
                  <a:cubicBezTo>
                    <a:pt x="348" y="859"/>
                    <a:pt x="445" y="838"/>
                    <a:pt x="543" y="838"/>
                  </a:cubicBezTo>
                  <a:cubicBezTo>
                    <a:pt x="562" y="838"/>
                    <a:pt x="582" y="839"/>
                    <a:pt x="601" y="841"/>
                  </a:cubicBezTo>
                  <a:cubicBezTo>
                    <a:pt x="906" y="871"/>
                    <a:pt x="1142" y="1104"/>
                    <a:pt x="1326" y="1357"/>
                  </a:cubicBezTo>
                  <a:cubicBezTo>
                    <a:pt x="1508" y="1612"/>
                    <a:pt x="1649" y="1906"/>
                    <a:pt x="1797" y="2188"/>
                  </a:cubicBezTo>
                  <a:cubicBezTo>
                    <a:pt x="2023" y="2619"/>
                    <a:pt x="2291" y="3026"/>
                    <a:pt x="2541" y="3440"/>
                  </a:cubicBezTo>
                  <a:cubicBezTo>
                    <a:pt x="3133" y="4422"/>
                    <a:pt x="3721" y="5407"/>
                    <a:pt x="4326" y="6379"/>
                  </a:cubicBezTo>
                  <a:cubicBezTo>
                    <a:pt x="5469" y="8215"/>
                    <a:pt x="6673" y="10038"/>
                    <a:pt x="8109" y="11610"/>
                  </a:cubicBezTo>
                  <a:cubicBezTo>
                    <a:pt x="8188" y="11491"/>
                    <a:pt x="8230" y="11329"/>
                    <a:pt x="8198" y="11130"/>
                  </a:cubicBezTo>
                  <a:cubicBezTo>
                    <a:pt x="6847" y="9326"/>
                    <a:pt x="1843" y="1915"/>
                    <a:pt x="555" y="11"/>
                  </a:cubicBezTo>
                  <a:cubicBezTo>
                    <a:pt x="523" y="4"/>
                    <a:pt x="492" y="0"/>
                    <a:pt x="46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3"/>
            <p:cNvSpPr/>
            <p:nvPr/>
          </p:nvSpPr>
          <p:spPr>
            <a:xfrm>
              <a:off x="1736800" y="1566950"/>
              <a:ext cx="327000" cy="88250"/>
            </a:xfrm>
            <a:custGeom>
              <a:avLst/>
              <a:gdLst/>
              <a:ahLst/>
              <a:cxnLst/>
              <a:rect l="l" t="t" r="r" b="b"/>
              <a:pathLst>
                <a:path w="13080" h="3530" extrusionOk="0">
                  <a:moveTo>
                    <a:pt x="542" y="0"/>
                  </a:moveTo>
                  <a:cubicBezTo>
                    <a:pt x="231" y="0"/>
                    <a:pt x="1" y="609"/>
                    <a:pt x="419" y="968"/>
                  </a:cubicBezTo>
                  <a:cubicBezTo>
                    <a:pt x="2512" y="1300"/>
                    <a:pt x="10704" y="3077"/>
                    <a:pt x="12812" y="3529"/>
                  </a:cubicBezTo>
                  <a:cubicBezTo>
                    <a:pt x="13079" y="3358"/>
                    <a:pt x="13076" y="2985"/>
                    <a:pt x="12909" y="2733"/>
                  </a:cubicBezTo>
                  <a:cubicBezTo>
                    <a:pt x="12907" y="2732"/>
                    <a:pt x="12905" y="2732"/>
                    <a:pt x="12902" y="2732"/>
                  </a:cubicBezTo>
                  <a:cubicBezTo>
                    <a:pt x="12900" y="2732"/>
                    <a:pt x="12897" y="2732"/>
                    <a:pt x="12895" y="2732"/>
                  </a:cubicBezTo>
                  <a:cubicBezTo>
                    <a:pt x="10802" y="2316"/>
                    <a:pt x="2813" y="495"/>
                    <a:pt x="594" y="6"/>
                  </a:cubicBezTo>
                  <a:cubicBezTo>
                    <a:pt x="577" y="2"/>
                    <a:pt x="560" y="0"/>
                    <a:pt x="54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1729075" y="1560725"/>
              <a:ext cx="342525" cy="104425"/>
            </a:xfrm>
            <a:custGeom>
              <a:avLst/>
              <a:gdLst/>
              <a:ahLst/>
              <a:cxnLst/>
              <a:rect l="l" t="t" r="r" b="b"/>
              <a:pathLst>
                <a:path w="13701" h="4177" extrusionOk="0">
                  <a:moveTo>
                    <a:pt x="851" y="250"/>
                  </a:moveTo>
                  <a:cubicBezTo>
                    <a:pt x="868" y="250"/>
                    <a:pt x="886" y="252"/>
                    <a:pt x="903" y="256"/>
                  </a:cubicBezTo>
                  <a:cubicBezTo>
                    <a:pt x="3122" y="744"/>
                    <a:pt x="11111" y="2565"/>
                    <a:pt x="13204" y="2982"/>
                  </a:cubicBezTo>
                  <a:cubicBezTo>
                    <a:pt x="13207" y="2982"/>
                    <a:pt x="13210" y="2981"/>
                    <a:pt x="13214" y="2981"/>
                  </a:cubicBezTo>
                  <a:cubicBezTo>
                    <a:pt x="13215" y="2981"/>
                    <a:pt x="13217" y="2982"/>
                    <a:pt x="13218" y="2982"/>
                  </a:cubicBezTo>
                  <a:cubicBezTo>
                    <a:pt x="13385" y="3234"/>
                    <a:pt x="13388" y="3607"/>
                    <a:pt x="13121" y="3778"/>
                  </a:cubicBezTo>
                  <a:cubicBezTo>
                    <a:pt x="11013" y="3326"/>
                    <a:pt x="2821" y="1549"/>
                    <a:pt x="728" y="1217"/>
                  </a:cubicBezTo>
                  <a:cubicBezTo>
                    <a:pt x="310" y="860"/>
                    <a:pt x="539" y="250"/>
                    <a:pt x="851" y="250"/>
                  </a:cubicBezTo>
                  <a:close/>
                  <a:moveTo>
                    <a:pt x="727" y="0"/>
                  </a:moveTo>
                  <a:cubicBezTo>
                    <a:pt x="448" y="0"/>
                    <a:pt x="1" y="1184"/>
                    <a:pt x="558" y="1356"/>
                  </a:cubicBezTo>
                  <a:cubicBezTo>
                    <a:pt x="998" y="1491"/>
                    <a:pt x="4736" y="2314"/>
                    <a:pt x="6742" y="2756"/>
                  </a:cubicBezTo>
                  <a:cubicBezTo>
                    <a:pt x="8859" y="3222"/>
                    <a:pt x="12605" y="4089"/>
                    <a:pt x="13198" y="4177"/>
                  </a:cubicBezTo>
                  <a:cubicBezTo>
                    <a:pt x="13506" y="3927"/>
                    <a:pt x="13700" y="3093"/>
                    <a:pt x="13392" y="2818"/>
                  </a:cubicBezTo>
                  <a:cubicBezTo>
                    <a:pt x="12192" y="2499"/>
                    <a:pt x="9079" y="1803"/>
                    <a:pt x="6991" y="1362"/>
                  </a:cubicBezTo>
                  <a:cubicBezTo>
                    <a:pt x="4946" y="930"/>
                    <a:pt x="776" y="9"/>
                    <a:pt x="744" y="2"/>
                  </a:cubicBezTo>
                  <a:cubicBezTo>
                    <a:pt x="738" y="1"/>
                    <a:pt x="733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1741650" y="1580600"/>
              <a:ext cx="322150" cy="74625"/>
            </a:xfrm>
            <a:custGeom>
              <a:avLst/>
              <a:gdLst/>
              <a:ahLst/>
              <a:cxnLst/>
              <a:rect l="l" t="t" r="r" b="b"/>
              <a:pathLst>
                <a:path w="12886" h="2985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64"/>
                    <a:pt x="97" y="317"/>
                    <a:pt x="225" y="422"/>
                  </a:cubicBezTo>
                  <a:cubicBezTo>
                    <a:pt x="2318" y="755"/>
                    <a:pt x="10510" y="2531"/>
                    <a:pt x="12618" y="2985"/>
                  </a:cubicBezTo>
                  <a:cubicBezTo>
                    <a:pt x="12885" y="2812"/>
                    <a:pt x="12882" y="2439"/>
                    <a:pt x="12715" y="2187"/>
                  </a:cubicBezTo>
                  <a:cubicBezTo>
                    <a:pt x="12714" y="2187"/>
                    <a:pt x="12712" y="2186"/>
                    <a:pt x="12711" y="2186"/>
                  </a:cubicBezTo>
                  <a:cubicBezTo>
                    <a:pt x="12707" y="2186"/>
                    <a:pt x="12704" y="2187"/>
                    <a:pt x="12701" y="2187"/>
                  </a:cubicBezTo>
                  <a:cubicBezTo>
                    <a:pt x="12585" y="2164"/>
                    <a:pt x="12450" y="2135"/>
                    <a:pt x="12299" y="2105"/>
                  </a:cubicBezTo>
                  <a:cubicBezTo>
                    <a:pt x="12250" y="2220"/>
                    <a:pt x="12175" y="2322"/>
                    <a:pt x="12080" y="2404"/>
                  </a:cubicBezTo>
                  <a:cubicBezTo>
                    <a:pt x="11917" y="2541"/>
                    <a:pt x="11721" y="2587"/>
                    <a:pt x="11522" y="2587"/>
                  </a:cubicBezTo>
                  <a:cubicBezTo>
                    <a:pt x="11425" y="2587"/>
                    <a:pt x="11327" y="2576"/>
                    <a:pt x="11232" y="2559"/>
                  </a:cubicBezTo>
                  <a:cubicBezTo>
                    <a:pt x="10941" y="2508"/>
                    <a:pt x="10660" y="2394"/>
                    <a:pt x="10379" y="2293"/>
                  </a:cubicBezTo>
                  <a:cubicBezTo>
                    <a:pt x="9951" y="2141"/>
                    <a:pt x="9507" y="2040"/>
                    <a:pt x="9070" y="1918"/>
                  </a:cubicBezTo>
                  <a:cubicBezTo>
                    <a:pt x="8037" y="1631"/>
                    <a:pt x="7007" y="1337"/>
                    <a:pt x="5970" y="1067"/>
                  </a:cubicBezTo>
                  <a:cubicBezTo>
                    <a:pt x="4012" y="555"/>
                    <a:pt x="2016" y="98"/>
                    <a:pt x="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1404875" y="1114600"/>
              <a:ext cx="109225" cy="115575"/>
            </a:xfrm>
            <a:custGeom>
              <a:avLst/>
              <a:gdLst/>
              <a:ahLst/>
              <a:cxnLst/>
              <a:rect l="l" t="t" r="r" b="b"/>
              <a:pathLst>
                <a:path w="4369" h="4623" extrusionOk="0">
                  <a:moveTo>
                    <a:pt x="1936" y="0"/>
                  </a:moveTo>
                  <a:cubicBezTo>
                    <a:pt x="1743" y="0"/>
                    <a:pt x="1552" y="35"/>
                    <a:pt x="1371" y="112"/>
                  </a:cubicBezTo>
                  <a:cubicBezTo>
                    <a:pt x="459" y="494"/>
                    <a:pt x="91" y="1417"/>
                    <a:pt x="1" y="2403"/>
                  </a:cubicBezTo>
                  <a:cubicBezTo>
                    <a:pt x="116" y="3436"/>
                    <a:pt x="859" y="4413"/>
                    <a:pt x="1876" y="4600"/>
                  </a:cubicBezTo>
                  <a:cubicBezTo>
                    <a:pt x="1954" y="4615"/>
                    <a:pt x="2033" y="4622"/>
                    <a:pt x="2111" y="4622"/>
                  </a:cubicBezTo>
                  <a:cubicBezTo>
                    <a:pt x="3278" y="4622"/>
                    <a:pt x="4369" y="3051"/>
                    <a:pt x="4069" y="1801"/>
                  </a:cubicBezTo>
                  <a:cubicBezTo>
                    <a:pt x="3836" y="818"/>
                    <a:pt x="2863" y="0"/>
                    <a:pt x="1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3"/>
            <p:cNvSpPr/>
            <p:nvPr/>
          </p:nvSpPr>
          <p:spPr>
            <a:xfrm>
              <a:off x="1390400" y="1105150"/>
              <a:ext cx="132575" cy="134625"/>
            </a:xfrm>
            <a:custGeom>
              <a:avLst/>
              <a:gdLst/>
              <a:ahLst/>
              <a:cxnLst/>
              <a:rect l="l" t="t" r="r" b="b"/>
              <a:pathLst>
                <a:path w="5303" h="5385" extrusionOk="0">
                  <a:moveTo>
                    <a:pt x="2514" y="378"/>
                  </a:moveTo>
                  <a:cubicBezTo>
                    <a:pt x="3441" y="378"/>
                    <a:pt x="4414" y="1196"/>
                    <a:pt x="4648" y="2179"/>
                  </a:cubicBezTo>
                  <a:cubicBezTo>
                    <a:pt x="4948" y="3430"/>
                    <a:pt x="3856" y="5001"/>
                    <a:pt x="2689" y="5001"/>
                  </a:cubicBezTo>
                  <a:cubicBezTo>
                    <a:pt x="2611" y="5001"/>
                    <a:pt x="2533" y="4994"/>
                    <a:pt x="2455" y="4980"/>
                  </a:cubicBezTo>
                  <a:cubicBezTo>
                    <a:pt x="1438" y="4793"/>
                    <a:pt x="695" y="3814"/>
                    <a:pt x="580" y="2781"/>
                  </a:cubicBezTo>
                  <a:cubicBezTo>
                    <a:pt x="670" y="1795"/>
                    <a:pt x="1038" y="872"/>
                    <a:pt x="1950" y="490"/>
                  </a:cubicBezTo>
                  <a:cubicBezTo>
                    <a:pt x="2131" y="413"/>
                    <a:pt x="2322" y="378"/>
                    <a:pt x="2514" y="378"/>
                  </a:cubicBezTo>
                  <a:close/>
                  <a:moveTo>
                    <a:pt x="2553" y="1"/>
                  </a:moveTo>
                  <a:cubicBezTo>
                    <a:pt x="2472" y="1"/>
                    <a:pt x="2392" y="7"/>
                    <a:pt x="2312" y="18"/>
                  </a:cubicBezTo>
                  <a:cubicBezTo>
                    <a:pt x="981" y="214"/>
                    <a:pt x="0" y="1702"/>
                    <a:pt x="315" y="3065"/>
                  </a:cubicBezTo>
                  <a:cubicBezTo>
                    <a:pt x="649" y="4520"/>
                    <a:pt x="1571" y="5385"/>
                    <a:pt x="2725" y="5385"/>
                  </a:cubicBezTo>
                  <a:cubicBezTo>
                    <a:pt x="2791" y="5385"/>
                    <a:pt x="2858" y="5382"/>
                    <a:pt x="2925" y="5376"/>
                  </a:cubicBezTo>
                  <a:cubicBezTo>
                    <a:pt x="4106" y="5279"/>
                    <a:pt x="5303" y="3515"/>
                    <a:pt x="5012" y="2226"/>
                  </a:cubicBezTo>
                  <a:cubicBezTo>
                    <a:pt x="4752" y="1069"/>
                    <a:pt x="3654" y="1"/>
                    <a:pt x="2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3"/>
            <p:cNvSpPr/>
            <p:nvPr/>
          </p:nvSpPr>
          <p:spPr>
            <a:xfrm>
              <a:off x="1447900" y="1114675"/>
              <a:ext cx="66200" cy="115450"/>
            </a:xfrm>
            <a:custGeom>
              <a:avLst/>
              <a:gdLst/>
              <a:ahLst/>
              <a:cxnLst/>
              <a:rect l="l" t="t" r="r" b="b"/>
              <a:pathLst>
                <a:path w="2648" h="4618" extrusionOk="0">
                  <a:moveTo>
                    <a:pt x="216" y="0"/>
                  </a:moveTo>
                  <a:cubicBezTo>
                    <a:pt x="144" y="0"/>
                    <a:pt x="72" y="5"/>
                    <a:pt x="1" y="15"/>
                  </a:cubicBezTo>
                  <a:cubicBezTo>
                    <a:pt x="630" y="493"/>
                    <a:pt x="1132" y="1190"/>
                    <a:pt x="1321" y="2002"/>
                  </a:cubicBezTo>
                  <a:cubicBezTo>
                    <a:pt x="1459" y="2590"/>
                    <a:pt x="1381" y="3207"/>
                    <a:pt x="1105" y="3743"/>
                  </a:cubicBezTo>
                  <a:cubicBezTo>
                    <a:pt x="922" y="4094"/>
                    <a:pt x="664" y="4382"/>
                    <a:pt x="369" y="4617"/>
                  </a:cubicBezTo>
                  <a:cubicBezTo>
                    <a:pt x="376" y="4617"/>
                    <a:pt x="383" y="4617"/>
                    <a:pt x="389" y="4617"/>
                  </a:cubicBezTo>
                  <a:cubicBezTo>
                    <a:pt x="1556" y="4617"/>
                    <a:pt x="2647" y="3049"/>
                    <a:pt x="2348" y="1798"/>
                  </a:cubicBezTo>
                  <a:cubicBezTo>
                    <a:pt x="2115" y="815"/>
                    <a:pt x="1143" y="0"/>
                    <a:pt x="216" y="0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>
              <a:off x="1561525" y="1404125"/>
              <a:ext cx="253650" cy="243975"/>
            </a:xfrm>
            <a:custGeom>
              <a:avLst/>
              <a:gdLst/>
              <a:ahLst/>
              <a:cxnLst/>
              <a:rect l="l" t="t" r="r" b="b"/>
              <a:pathLst>
                <a:path w="10146" h="9759" extrusionOk="0">
                  <a:moveTo>
                    <a:pt x="4954" y="1"/>
                  </a:moveTo>
                  <a:cubicBezTo>
                    <a:pt x="4085" y="1"/>
                    <a:pt x="3224" y="274"/>
                    <a:pt x="2505" y="866"/>
                  </a:cubicBezTo>
                  <a:cubicBezTo>
                    <a:pt x="574" y="2453"/>
                    <a:pt x="0" y="5740"/>
                    <a:pt x="1543" y="7866"/>
                  </a:cubicBezTo>
                  <a:cubicBezTo>
                    <a:pt x="2045" y="8559"/>
                    <a:pt x="3323" y="9759"/>
                    <a:pt x="5122" y="9759"/>
                  </a:cubicBezTo>
                  <a:cubicBezTo>
                    <a:pt x="5916" y="9759"/>
                    <a:pt x="6812" y="9525"/>
                    <a:pt x="7787" y="8912"/>
                  </a:cubicBezTo>
                  <a:cubicBezTo>
                    <a:pt x="9493" y="7209"/>
                    <a:pt x="10146" y="4207"/>
                    <a:pt x="8704" y="2039"/>
                  </a:cubicBezTo>
                  <a:cubicBezTo>
                    <a:pt x="7843" y="747"/>
                    <a:pt x="6389" y="1"/>
                    <a:pt x="4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>
              <a:off x="1551200" y="1393750"/>
              <a:ext cx="274000" cy="267075"/>
            </a:xfrm>
            <a:custGeom>
              <a:avLst/>
              <a:gdLst/>
              <a:ahLst/>
              <a:cxnLst/>
              <a:rect l="l" t="t" r="r" b="b"/>
              <a:pathLst>
                <a:path w="10960" h="10683" extrusionOk="0">
                  <a:moveTo>
                    <a:pt x="5368" y="415"/>
                  </a:moveTo>
                  <a:cubicBezTo>
                    <a:pt x="6803" y="415"/>
                    <a:pt x="8257" y="1162"/>
                    <a:pt x="9117" y="2454"/>
                  </a:cubicBezTo>
                  <a:cubicBezTo>
                    <a:pt x="10559" y="4622"/>
                    <a:pt x="9905" y="7624"/>
                    <a:pt x="8200" y="9327"/>
                  </a:cubicBezTo>
                  <a:cubicBezTo>
                    <a:pt x="7225" y="9940"/>
                    <a:pt x="6329" y="10174"/>
                    <a:pt x="5535" y="10174"/>
                  </a:cubicBezTo>
                  <a:cubicBezTo>
                    <a:pt x="3736" y="10174"/>
                    <a:pt x="2458" y="8974"/>
                    <a:pt x="1956" y="8281"/>
                  </a:cubicBezTo>
                  <a:cubicBezTo>
                    <a:pt x="413" y="6155"/>
                    <a:pt x="987" y="2868"/>
                    <a:pt x="2918" y="1281"/>
                  </a:cubicBezTo>
                  <a:cubicBezTo>
                    <a:pt x="3637" y="689"/>
                    <a:pt x="4499" y="415"/>
                    <a:pt x="5368" y="415"/>
                  </a:cubicBezTo>
                  <a:close/>
                  <a:moveTo>
                    <a:pt x="5377" y="0"/>
                  </a:moveTo>
                  <a:cubicBezTo>
                    <a:pt x="4470" y="0"/>
                    <a:pt x="3570" y="273"/>
                    <a:pt x="2805" y="857"/>
                  </a:cubicBezTo>
                  <a:cubicBezTo>
                    <a:pt x="718" y="2453"/>
                    <a:pt x="1" y="5925"/>
                    <a:pt x="1489" y="8264"/>
                  </a:cubicBezTo>
                  <a:cubicBezTo>
                    <a:pt x="2456" y="9781"/>
                    <a:pt x="4025" y="10682"/>
                    <a:pt x="5601" y="10682"/>
                  </a:cubicBezTo>
                  <a:cubicBezTo>
                    <a:pt x="6502" y="10682"/>
                    <a:pt x="7405" y="10387"/>
                    <a:pt x="8198" y="9743"/>
                  </a:cubicBezTo>
                  <a:cubicBezTo>
                    <a:pt x="10250" y="8075"/>
                    <a:pt x="10960" y="4680"/>
                    <a:pt x="9506" y="2328"/>
                  </a:cubicBezTo>
                  <a:cubicBezTo>
                    <a:pt x="8591" y="848"/>
                    <a:pt x="6975" y="0"/>
                    <a:pt x="5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>
              <a:off x="1691925" y="1405200"/>
              <a:ext cx="123250" cy="242800"/>
            </a:xfrm>
            <a:custGeom>
              <a:avLst/>
              <a:gdLst/>
              <a:ahLst/>
              <a:cxnLst/>
              <a:rect l="l" t="t" r="r" b="b"/>
              <a:pathLst>
                <a:path w="4930" h="9712" extrusionOk="0">
                  <a:moveTo>
                    <a:pt x="306" y="1"/>
                  </a:moveTo>
                  <a:lnTo>
                    <a:pt x="306" y="1"/>
                  </a:lnTo>
                  <a:cubicBezTo>
                    <a:pt x="1199" y="625"/>
                    <a:pt x="1901" y="1514"/>
                    <a:pt x="2335" y="2611"/>
                  </a:cubicBezTo>
                  <a:cubicBezTo>
                    <a:pt x="2946" y="4154"/>
                    <a:pt x="2913" y="5937"/>
                    <a:pt x="2214" y="7438"/>
                  </a:cubicBezTo>
                  <a:cubicBezTo>
                    <a:pt x="1714" y="8510"/>
                    <a:pt x="914" y="9210"/>
                    <a:pt x="0" y="9712"/>
                  </a:cubicBezTo>
                  <a:cubicBezTo>
                    <a:pt x="771" y="9695"/>
                    <a:pt x="1633" y="9457"/>
                    <a:pt x="2569" y="8868"/>
                  </a:cubicBezTo>
                  <a:cubicBezTo>
                    <a:pt x="4276" y="7166"/>
                    <a:pt x="4930" y="4164"/>
                    <a:pt x="3488" y="1995"/>
                  </a:cubicBezTo>
                  <a:cubicBezTo>
                    <a:pt x="2740" y="875"/>
                    <a:pt x="1547" y="169"/>
                    <a:pt x="306" y="1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>
              <a:off x="1360850" y="1846025"/>
              <a:ext cx="253700" cy="244000"/>
            </a:xfrm>
            <a:custGeom>
              <a:avLst/>
              <a:gdLst/>
              <a:ahLst/>
              <a:cxnLst/>
              <a:rect l="l" t="t" r="r" b="b"/>
              <a:pathLst>
                <a:path w="10148" h="9760" extrusionOk="0">
                  <a:moveTo>
                    <a:pt x="4955" y="1"/>
                  </a:moveTo>
                  <a:cubicBezTo>
                    <a:pt x="4087" y="1"/>
                    <a:pt x="3225" y="274"/>
                    <a:pt x="2505" y="866"/>
                  </a:cubicBezTo>
                  <a:cubicBezTo>
                    <a:pt x="576" y="2455"/>
                    <a:pt x="1" y="5741"/>
                    <a:pt x="1543" y="7866"/>
                  </a:cubicBezTo>
                  <a:cubicBezTo>
                    <a:pt x="2046" y="8559"/>
                    <a:pt x="3324" y="9759"/>
                    <a:pt x="5123" y="9759"/>
                  </a:cubicBezTo>
                  <a:cubicBezTo>
                    <a:pt x="5917" y="9759"/>
                    <a:pt x="6812" y="9526"/>
                    <a:pt x="7787" y="8912"/>
                  </a:cubicBezTo>
                  <a:cubicBezTo>
                    <a:pt x="9494" y="7210"/>
                    <a:pt x="10148" y="4208"/>
                    <a:pt x="8706" y="2040"/>
                  </a:cubicBezTo>
                  <a:cubicBezTo>
                    <a:pt x="7845" y="748"/>
                    <a:pt x="6391" y="1"/>
                    <a:pt x="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>
              <a:off x="1350575" y="1835650"/>
              <a:ext cx="273975" cy="267100"/>
            </a:xfrm>
            <a:custGeom>
              <a:avLst/>
              <a:gdLst/>
              <a:ahLst/>
              <a:cxnLst/>
              <a:rect l="l" t="t" r="r" b="b"/>
              <a:pathLst>
                <a:path w="10959" h="10684" extrusionOk="0">
                  <a:moveTo>
                    <a:pt x="5366" y="416"/>
                  </a:moveTo>
                  <a:cubicBezTo>
                    <a:pt x="6802" y="416"/>
                    <a:pt x="8255" y="1163"/>
                    <a:pt x="9115" y="2455"/>
                  </a:cubicBezTo>
                  <a:cubicBezTo>
                    <a:pt x="10557" y="4623"/>
                    <a:pt x="9905" y="7625"/>
                    <a:pt x="8198" y="9327"/>
                  </a:cubicBezTo>
                  <a:cubicBezTo>
                    <a:pt x="7223" y="9941"/>
                    <a:pt x="6328" y="10174"/>
                    <a:pt x="5534" y="10174"/>
                  </a:cubicBezTo>
                  <a:cubicBezTo>
                    <a:pt x="3734" y="10174"/>
                    <a:pt x="2456" y="8974"/>
                    <a:pt x="1954" y="8281"/>
                  </a:cubicBezTo>
                  <a:cubicBezTo>
                    <a:pt x="412" y="6156"/>
                    <a:pt x="985" y="2870"/>
                    <a:pt x="2916" y="1281"/>
                  </a:cubicBezTo>
                  <a:cubicBezTo>
                    <a:pt x="3636" y="689"/>
                    <a:pt x="4498" y="416"/>
                    <a:pt x="5366" y="416"/>
                  </a:cubicBezTo>
                  <a:close/>
                  <a:moveTo>
                    <a:pt x="5376" y="1"/>
                  </a:moveTo>
                  <a:cubicBezTo>
                    <a:pt x="4470" y="1"/>
                    <a:pt x="3568" y="273"/>
                    <a:pt x="2804" y="858"/>
                  </a:cubicBezTo>
                  <a:cubicBezTo>
                    <a:pt x="718" y="2453"/>
                    <a:pt x="1" y="5926"/>
                    <a:pt x="1487" y="8265"/>
                  </a:cubicBezTo>
                  <a:cubicBezTo>
                    <a:pt x="2455" y="9782"/>
                    <a:pt x="4024" y="10683"/>
                    <a:pt x="5599" y="10683"/>
                  </a:cubicBezTo>
                  <a:cubicBezTo>
                    <a:pt x="6500" y="10683"/>
                    <a:pt x="7403" y="10388"/>
                    <a:pt x="8197" y="9744"/>
                  </a:cubicBezTo>
                  <a:cubicBezTo>
                    <a:pt x="10248" y="8077"/>
                    <a:pt x="10958" y="4680"/>
                    <a:pt x="9505" y="2328"/>
                  </a:cubicBezTo>
                  <a:cubicBezTo>
                    <a:pt x="8590" y="848"/>
                    <a:pt x="6974" y="1"/>
                    <a:pt x="5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1457800" y="1846175"/>
              <a:ext cx="156725" cy="243275"/>
            </a:xfrm>
            <a:custGeom>
              <a:avLst/>
              <a:gdLst/>
              <a:ahLst/>
              <a:cxnLst/>
              <a:rect l="l" t="t" r="r" b="b"/>
              <a:pathLst>
                <a:path w="6269" h="9731" extrusionOk="0">
                  <a:moveTo>
                    <a:pt x="1084" y="0"/>
                  </a:moveTo>
                  <a:cubicBezTo>
                    <a:pt x="718" y="0"/>
                    <a:pt x="354" y="48"/>
                    <a:pt x="0" y="148"/>
                  </a:cubicBezTo>
                  <a:cubicBezTo>
                    <a:pt x="98" y="190"/>
                    <a:pt x="196" y="230"/>
                    <a:pt x="293" y="278"/>
                  </a:cubicBezTo>
                  <a:cubicBezTo>
                    <a:pt x="1950" y="1094"/>
                    <a:pt x="3801" y="2500"/>
                    <a:pt x="4099" y="4644"/>
                  </a:cubicBezTo>
                  <a:cubicBezTo>
                    <a:pt x="4396" y="6786"/>
                    <a:pt x="3150" y="8468"/>
                    <a:pt x="1676" y="9730"/>
                  </a:cubicBezTo>
                  <a:cubicBezTo>
                    <a:pt x="2359" y="9658"/>
                    <a:pt x="3107" y="9411"/>
                    <a:pt x="3909" y="8906"/>
                  </a:cubicBezTo>
                  <a:cubicBezTo>
                    <a:pt x="5614" y="7204"/>
                    <a:pt x="6268" y="4202"/>
                    <a:pt x="4826" y="2034"/>
                  </a:cubicBezTo>
                  <a:cubicBezTo>
                    <a:pt x="3967" y="743"/>
                    <a:pt x="2517" y="0"/>
                    <a:pt x="1084" y="0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1991350" y="1566075"/>
              <a:ext cx="190325" cy="204625"/>
            </a:xfrm>
            <a:custGeom>
              <a:avLst/>
              <a:gdLst/>
              <a:ahLst/>
              <a:cxnLst/>
              <a:rect l="l" t="t" r="r" b="b"/>
              <a:pathLst>
                <a:path w="7613" h="8185" extrusionOk="0">
                  <a:moveTo>
                    <a:pt x="3575" y="1"/>
                  </a:moveTo>
                  <a:cubicBezTo>
                    <a:pt x="3377" y="1"/>
                    <a:pt x="3177" y="22"/>
                    <a:pt x="2976" y="68"/>
                  </a:cubicBezTo>
                  <a:cubicBezTo>
                    <a:pt x="2096" y="269"/>
                    <a:pt x="1352" y="876"/>
                    <a:pt x="909" y="1736"/>
                  </a:cubicBezTo>
                  <a:cubicBezTo>
                    <a:pt x="509" y="2509"/>
                    <a:pt x="0" y="3398"/>
                    <a:pt x="294" y="5027"/>
                  </a:cubicBezTo>
                  <a:cubicBezTo>
                    <a:pt x="735" y="6735"/>
                    <a:pt x="2136" y="8185"/>
                    <a:pt x="3772" y="8185"/>
                  </a:cubicBezTo>
                  <a:cubicBezTo>
                    <a:pt x="3905" y="8185"/>
                    <a:pt x="4040" y="8175"/>
                    <a:pt x="4177" y="8155"/>
                  </a:cubicBezTo>
                  <a:cubicBezTo>
                    <a:pt x="5945" y="7898"/>
                    <a:pt x="7613" y="5416"/>
                    <a:pt x="7214" y="3468"/>
                  </a:cubicBezTo>
                  <a:cubicBezTo>
                    <a:pt x="6837" y="1630"/>
                    <a:pt x="5288" y="1"/>
                    <a:pt x="3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3"/>
            <p:cNvSpPr/>
            <p:nvPr/>
          </p:nvSpPr>
          <p:spPr>
            <a:xfrm>
              <a:off x="1987825" y="1556725"/>
              <a:ext cx="204625" cy="222575"/>
            </a:xfrm>
            <a:custGeom>
              <a:avLst/>
              <a:gdLst/>
              <a:ahLst/>
              <a:cxnLst/>
              <a:rect l="l" t="t" r="r" b="b"/>
              <a:pathLst>
                <a:path w="8185" h="8903" extrusionOk="0">
                  <a:moveTo>
                    <a:pt x="3716" y="375"/>
                  </a:moveTo>
                  <a:cubicBezTo>
                    <a:pt x="5429" y="375"/>
                    <a:pt x="6978" y="2004"/>
                    <a:pt x="7355" y="3842"/>
                  </a:cubicBezTo>
                  <a:cubicBezTo>
                    <a:pt x="7754" y="5790"/>
                    <a:pt x="6086" y="8272"/>
                    <a:pt x="4318" y="8529"/>
                  </a:cubicBezTo>
                  <a:cubicBezTo>
                    <a:pt x="4181" y="8549"/>
                    <a:pt x="4046" y="8559"/>
                    <a:pt x="3913" y="8559"/>
                  </a:cubicBezTo>
                  <a:cubicBezTo>
                    <a:pt x="2277" y="8559"/>
                    <a:pt x="876" y="7109"/>
                    <a:pt x="435" y="5401"/>
                  </a:cubicBezTo>
                  <a:cubicBezTo>
                    <a:pt x="141" y="3772"/>
                    <a:pt x="650" y="2883"/>
                    <a:pt x="1050" y="2110"/>
                  </a:cubicBezTo>
                  <a:cubicBezTo>
                    <a:pt x="1493" y="1251"/>
                    <a:pt x="2237" y="643"/>
                    <a:pt x="3117" y="442"/>
                  </a:cubicBezTo>
                  <a:cubicBezTo>
                    <a:pt x="3318" y="396"/>
                    <a:pt x="3518" y="375"/>
                    <a:pt x="3716" y="375"/>
                  </a:cubicBezTo>
                  <a:close/>
                  <a:moveTo>
                    <a:pt x="3732" y="0"/>
                  </a:moveTo>
                  <a:cubicBezTo>
                    <a:pt x="3415" y="0"/>
                    <a:pt x="3093" y="51"/>
                    <a:pt x="2769" y="159"/>
                  </a:cubicBezTo>
                  <a:cubicBezTo>
                    <a:pt x="1921" y="442"/>
                    <a:pt x="1185" y="1060"/>
                    <a:pt x="745" y="1917"/>
                  </a:cubicBezTo>
                  <a:cubicBezTo>
                    <a:pt x="412" y="2564"/>
                    <a:pt x="32" y="3733"/>
                    <a:pt x="85" y="4644"/>
                  </a:cubicBezTo>
                  <a:cubicBezTo>
                    <a:pt x="84" y="4650"/>
                    <a:pt x="82" y="4653"/>
                    <a:pt x="82" y="4659"/>
                  </a:cubicBezTo>
                  <a:cubicBezTo>
                    <a:pt x="0" y="6903"/>
                    <a:pt x="1991" y="8902"/>
                    <a:pt x="3974" y="8902"/>
                  </a:cubicBezTo>
                  <a:cubicBezTo>
                    <a:pt x="4105" y="8902"/>
                    <a:pt x="4236" y="8893"/>
                    <a:pt x="4367" y="8875"/>
                  </a:cubicBezTo>
                  <a:cubicBezTo>
                    <a:pt x="6418" y="8592"/>
                    <a:pt x="8185" y="5825"/>
                    <a:pt x="7642" y="3605"/>
                  </a:cubicBezTo>
                  <a:cubicBezTo>
                    <a:pt x="7161" y="1652"/>
                    <a:pt x="5542" y="0"/>
                    <a:pt x="3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2072175" y="1566200"/>
              <a:ext cx="109550" cy="204425"/>
            </a:xfrm>
            <a:custGeom>
              <a:avLst/>
              <a:gdLst/>
              <a:ahLst/>
              <a:cxnLst/>
              <a:rect l="l" t="t" r="r" b="b"/>
              <a:pathLst>
                <a:path w="4382" h="8177" extrusionOk="0">
                  <a:moveTo>
                    <a:pt x="344" y="1"/>
                  </a:moveTo>
                  <a:cubicBezTo>
                    <a:pt x="230" y="1"/>
                    <a:pt x="116" y="8"/>
                    <a:pt x="1" y="23"/>
                  </a:cubicBezTo>
                  <a:cubicBezTo>
                    <a:pt x="1486" y="686"/>
                    <a:pt x="2673" y="2109"/>
                    <a:pt x="2751" y="3962"/>
                  </a:cubicBezTo>
                  <a:cubicBezTo>
                    <a:pt x="2824" y="5745"/>
                    <a:pt x="1729" y="7151"/>
                    <a:pt x="505" y="8176"/>
                  </a:cubicBezTo>
                  <a:cubicBezTo>
                    <a:pt x="523" y="8176"/>
                    <a:pt x="542" y="8176"/>
                    <a:pt x="560" y="8176"/>
                  </a:cubicBezTo>
                  <a:cubicBezTo>
                    <a:pt x="689" y="8176"/>
                    <a:pt x="818" y="8168"/>
                    <a:pt x="945" y="8150"/>
                  </a:cubicBezTo>
                  <a:cubicBezTo>
                    <a:pt x="2713" y="7893"/>
                    <a:pt x="4381" y="5411"/>
                    <a:pt x="3983" y="3463"/>
                  </a:cubicBezTo>
                  <a:cubicBezTo>
                    <a:pt x="3604" y="1626"/>
                    <a:pt x="2056" y="1"/>
                    <a:pt x="344" y="1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23"/>
          <p:cNvSpPr/>
          <p:nvPr/>
        </p:nvSpPr>
        <p:spPr>
          <a:xfrm rot="10800000">
            <a:off x="8439038" y="293575"/>
            <a:ext cx="548633" cy="666198"/>
          </a:xfrm>
          <a:custGeom>
            <a:avLst/>
            <a:gdLst/>
            <a:ahLst/>
            <a:cxnLst/>
            <a:rect l="l" t="t" r="r" b="b"/>
            <a:pathLst>
              <a:path w="12447" h="15086" extrusionOk="0">
                <a:moveTo>
                  <a:pt x="3785" y="796"/>
                </a:moveTo>
                <a:lnTo>
                  <a:pt x="3785" y="796"/>
                </a:lnTo>
                <a:cubicBezTo>
                  <a:pt x="6804" y="4207"/>
                  <a:pt x="11883" y="11651"/>
                  <a:pt x="11850" y="11702"/>
                </a:cubicBezTo>
                <a:cubicBezTo>
                  <a:pt x="10714" y="11283"/>
                  <a:pt x="9557" y="10947"/>
                  <a:pt x="8418" y="10528"/>
                </a:cubicBezTo>
                <a:cubicBezTo>
                  <a:pt x="7422" y="10162"/>
                  <a:pt x="6434" y="9676"/>
                  <a:pt x="5411" y="9411"/>
                </a:cubicBezTo>
                <a:cubicBezTo>
                  <a:pt x="5116" y="7821"/>
                  <a:pt x="4821" y="6231"/>
                  <a:pt x="4525" y="4641"/>
                </a:cubicBezTo>
                <a:cubicBezTo>
                  <a:pt x="4288" y="3372"/>
                  <a:pt x="4111" y="2052"/>
                  <a:pt x="3785" y="796"/>
                </a:cubicBezTo>
                <a:close/>
                <a:moveTo>
                  <a:pt x="3494" y="787"/>
                </a:moveTo>
                <a:cubicBezTo>
                  <a:pt x="3641" y="2166"/>
                  <a:pt x="3975" y="3549"/>
                  <a:pt x="4226" y="4900"/>
                </a:cubicBezTo>
                <a:cubicBezTo>
                  <a:pt x="4515" y="6457"/>
                  <a:pt x="4804" y="8014"/>
                  <a:pt x="5093" y="9572"/>
                </a:cubicBezTo>
                <a:cubicBezTo>
                  <a:pt x="5097" y="9588"/>
                  <a:pt x="5103" y="9603"/>
                  <a:pt x="5110" y="9617"/>
                </a:cubicBezTo>
                <a:cubicBezTo>
                  <a:pt x="3453" y="11125"/>
                  <a:pt x="1914" y="12830"/>
                  <a:pt x="346" y="14458"/>
                </a:cubicBezTo>
                <a:cubicBezTo>
                  <a:pt x="835" y="12170"/>
                  <a:pt x="1211" y="9857"/>
                  <a:pt x="1733" y="7574"/>
                </a:cubicBezTo>
                <a:cubicBezTo>
                  <a:pt x="2259" y="5290"/>
                  <a:pt x="2847" y="3028"/>
                  <a:pt x="3494" y="787"/>
                </a:cubicBezTo>
                <a:close/>
                <a:moveTo>
                  <a:pt x="5355" y="9697"/>
                </a:moveTo>
                <a:cubicBezTo>
                  <a:pt x="5405" y="9697"/>
                  <a:pt x="7452" y="10570"/>
                  <a:pt x="8470" y="10943"/>
                </a:cubicBezTo>
                <a:cubicBezTo>
                  <a:pt x="9514" y="11325"/>
                  <a:pt x="10571" y="11712"/>
                  <a:pt x="11643" y="11985"/>
                </a:cubicBezTo>
                <a:cubicBezTo>
                  <a:pt x="9715" y="12452"/>
                  <a:pt x="7787" y="12921"/>
                  <a:pt x="5859" y="13388"/>
                </a:cubicBezTo>
                <a:cubicBezTo>
                  <a:pt x="4892" y="13624"/>
                  <a:pt x="3924" y="13858"/>
                  <a:pt x="2955" y="14094"/>
                </a:cubicBezTo>
                <a:cubicBezTo>
                  <a:pt x="2196" y="14281"/>
                  <a:pt x="1394" y="14416"/>
                  <a:pt x="641" y="14673"/>
                </a:cubicBezTo>
                <a:cubicBezTo>
                  <a:pt x="2216" y="13070"/>
                  <a:pt x="5358" y="9729"/>
                  <a:pt x="5355" y="9698"/>
                </a:cubicBezTo>
                <a:cubicBezTo>
                  <a:pt x="5355" y="9697"/>
                  <a:pt x="5355" y="9697"/>
                  <a:pt x="5355" y="9697"/>
                </a:cubicBezTo>
                <a:close/>
                <a:moveTo>
                  <a:pt x="3474" y="1"/>
                </a:moveTo>
                <a:cubicBezTo>
                  <a:pt x="3411" y="1"/>
                  <a:pt x="3352" y="36"/>
                  <a:pt x="3328" y="118"/>
                </a:cubicBezTo>
                <a:cubicBezTo>
                  <a:pt x="1927" y="4896"/>
                  <a:pt x="541" y="9940"/>
                  <a:pt x="2" y="14944"/>
                </a:cubicBezTo>
                <a:cubicBezTo>
                  <a:pt x="1" y="14952"/>
                  <a:pt x="2" y="14961"/>
                  <a:pt x="4" y="14968"/>
                </a:cubicBezTo>
                <a:cubicBezTo>
                  <a:pt x="4" y="14974"/>
                  <a:pt x="4" y="14978"/>
                  <a:pt x="4" y="14982"/>
                </a:cubicBezTo>
                <a:cubicBezTo>
                  <a:pt x="5" y="14985"/>
                  <a:pt x="7" y="14991"/>
                  <a:pt x="7" y="14997"/>
                </a:cubicBezTo>
                <a:cubicBezTo>
                  <a:pt x="9" y="15008"/>
                  <a:pt x="15" y="15020"/>
                  <a:pt x="22" y="15028"/>
                </a:cubicBezTo>
                <a:cubicBezTo>
                  <a:pt x="46" y="15065"/>
                  <a:pt x="86" y="15085"/>
                  <a:pt x="127" y="15085"/>
                </a:cubicBezTo>
                <a:cubicBezTo>
                  <a:pt x="144" y="15085"/>
                  <a:pt x="160" y="15082"/>
                  <a:pt x="176" y="15076"/>
                </a:cubicBezTo>
                <a:cubicBezTo>
                  <a:pt x="206" y="15076"/>
                  <a:pt x="235" y="15067"/>
                  <a:pt x="260" y="15048"/>
                </a:cubicBezTo>
                <a:cubicBezTo>
                  <a:pt x="1180" y="14981"/>
                  <a:pt x="2110" y="14673"/>
                  <a:pt x="3008" y="14458"/>
                </a:cubicBezTo>
                <a:cubicBezTo>
                  <a:pt x="4035" y="14210"/>
                  <a:pt x="5063" y="13962"/>
                  <a:pt x="6091" y="13713"/>
                </a:cubicBezTo>
                <a:cubicBezTo>
                  <a:pt x="8088" y="13230"/>
                  <a:pt x="10067" y="12655"/>
                  <a:pt x="12079" y="12264"/>
                </a:cubicBezTo>
                <a:cubicBezTo>
                  <a:pt x="12447" y="12192"/>
                  <a:pt x="12435" y="11887"/>
                  <a:pt x="12347" y="11745"/>
                </a:cubicBezTo>
                <a:cubicBezTo>
                  <a:pt x="9767" y="7561"/>
                  <a:pt x="6850" y="3655"/>
                  <a:pt x="3621" y="70"/>
                </a:cubicBezTo>
                <a:cubicBezTo>
                  <a:pt x="3583" y="26"/>
                  <a:pt x="3527" y="1"/>
                  <a:pt x="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3"/>
          <p:cNvSpPr/>
          <p:nvPr/>
        </p:nvSpPr>
        <p:spPr>
          <a:xfrm rot="1671459">
            <a:off x="7438075" y="69531"/>
            <a:ext cx="365762" cy="337080"/>
          </a:xfrm>
          <a:custGeom>
            <a:avLst/>
            <a:gdLst/>
            <a:ahLst/>
            <a:cxnLst/>
            <a:rect l="l" t="t" r="r" b="b"/>
            <a:pathLst>
              <a:path w="7752" h="7080" extrusionOk="0">
                <a:moveTo>
                  <a:pt x="4122" y="1"/>
                </a:moveTo>
                <a:cubicBezTo>
                  <a:pt x="2827" y="1"/>
                  <a:pt x="1597" y="1034"/>
                  <a:pt x="1247" y="2417"/>
                </a:cubicBezTo>
                <a:cubicBezTo>
                  <a:pt x="1060" y="3146"/>
                  <a:pt x="1106" y="3935"/>
                  <a:pt x="1349" y="4638"/>
                </a:cubicBezTo>
                <a:cubicBezTo>
                  <a:pt x="1654" y="5511"/>
                  <a:pt x="2320" y="5914"/>
                  <a:pt x="2798" y="6583"/>
                </a:cubicBezTo>
                <a:cubicBezTo>
                  <a:pt x="1930" y="6589"/>
                  <a:pt x="1065" y="6595"/>
                  <a:pt x="198" y="6617"/>
                </a:cubicBezTo>
                <a:cubicBezTo>
                  <a:pt x="2" y="6621"/>
                  <a:pt x="1" y="6954"/>
                  <a:pt x="198" y="6957"/>
                </a:cubicBezTo>
                <a:cubicBezTo>
                  <a:pt x="565" y="6962"/>
                  <a:pt x="933" y="6963"/>
                  <a:pt x="1301" y="6963"/>
                </a:cubicBezTo>
                <a:cubicBezTo>
                  <a:pt x="1908" y="6963"/>
                  <a:pt x="2515" y="6959"/>
                  <a:pt x="3122" y="6957"/>
                </a:cubicBezTo>
                <a:cubicBezTo>
                  <a:pt x="3247" y="6957"/>
                  <a:pt x="3335" y="6796"/>
                  <a:pt x="3269" y="6674"/>
                </a:cubicBezTo>
                <a:cubicBezTo>
                  <a:pt x="2724" y="5694"/>
                  <a:pt x="1802" y="5300"/>
                  <a:pt x="1548" y="4058"/>
                </a:cubicBezTo>
                <a:cubicBezTo>
                  <a:pt x="1227" y="2503"/>
                  <a:pt x="2057" y="905"/>
                  <a:pt x="3458" y="479"/>
                </a:cubicBezTo>
                <a:cubicBezTo>
                  <a:pt x="3673" y="414"/>
                  <a:pt x="3890" y="383"/>
                  <a:pt x="4104" y="383"/>
                </a:cubicBezTo>
                <a:cubicBezTo>
                  <a:pt x="5250" y="383"/>
                  <a:pt x="6316" y="1273"/>
                  <a:pt x="6613" y="2539"/>
                </a:cubicBezTo>
                <a:cubicBezTo>
                  <a:pt x="6978" y="4105"/>
                  <a:pt x="6401" y="5855"/>
                  <a:pt x="5178" y="6727"/>
                </a:cubicBezTo>
                <a:cubicBezTo>
                  <a:pt x="5045" y="6820"/>
                  <a:pt x="5083" y="7080"/>
                  <a:pt x="5253" y="7080"/>
                </a:cubicBezTo>
                <a:cubicBezTo>
                  <a:pt x="5256" y="7080"/>
                  <a:pt x="5259" y="7080"/>
                  <a:pt x="5263" y="7079"/>
                </a:cubicBezTo>
                <a:cubicBezTo>
                  <a:pt x="5380" y="7071"/>
                  <a:pt x="7124" y="7035"/>
                  <a:pt x="7213" y="7025"/>
                </a:cubicBezTo>
                <a:cubicBezTo>
                  <a:pt x="7625" y="6976"/>
                  <a:pt x="7617" y="6615"/>
                  <a:pt x="7405" y="6601"/>
                </a:cubicBezTo>
                <a:cubicBezTo>
                  <a:pt x="7070" y="6580"/>
                  <a:pt x="6831" y="6545"/>
                  <a:pt x="6542" y="6545"/>
                </a:cubicBezTo>
                <a:cubicBezTo>
                  <a:pt x="6349" y="6545"/>
                  <a:pt x="6133" y="6561"/>
                  <a:pt x="5851" y="6606"/>
                </a:cubicBezTo>
                <a:cubicBezTo>
                  <a:pt x="7751" y="4561"/>
                  <a:pt x="7370" y="104"/>
                  <a:pt x="4199" y="2"/>
                </a:cubicBezTo>
                <a:cubicBezTo>
                  <a:pt x="4173" y="1"/>
                  <a:pt x="4148" y="1"/>
                  <a:pt x="4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" name="Google Shape;1162;p23"/>
          <p:cNvGrpSpPr/>
          <p:nvPr/>
        </p:nvGrpSpPr>
        <p:grpSpPr>
          <a:xfrm rot="290" flipH="1">
            <a:off x="7380513" y="961602"/>
            <a:ext cx="914365" cy="1273584"/>
            <a:chOff x="7570050" y="2194525"/>
            <a:chExt cx="770251" cy="1074302"/>
          </a:xfrm>
        </p:grpSpPr>
        <p:sp>
          <p:nvSpPr>
            <p:cNvPr id="1163" name="Google Shape;1163;p23"/>
            <p:cNvSpPr/>
            <p:nvPr/>
          </p:nvSpPr>
          <p:spPr>
            <a:xfrm>
              <a:off x="8042870" y="2271712"/>
              <a:ext cx="267819" cy="248763"/>
            </a:xfrm>
            <a:custGeom>
              <a:avLst/>
              <a:gdLst/>
              <a:ahLst/>
              <a:cxnLst/>
              <a:rect l="l" t="t" r="r" b="b"/>
              <a:pathLst>
                <a:path w="7786" h="7232" extrusionOk="0">
                  <a:moveTo>
                    <a:pt x="1197" y="0"/>
                  </a:moveTo>
                  <a:cubicBezTo>
                    <a:pt x="36" y="1029"/>
                    <a:pt x="3" y="2299"/>
                    <a:pt x="0" y="2307"/>
                  </a:cubicBezTo>
                  <a:cubicBezTo>
                    <a:pt x="2212" y="3774"/>
                    <a:pt x="6424" y="7217"/>
                    <a:pt x="6435" y="7231"/>
                  </a:cubicBezTo>
                  <a:cubicBezTo>
                    <a:pt x="6964" y="7052"/>
                    <a:pt x="7696" y="5686"/>
                    <a:pt x="7785" y="5314"/>
                  </a:cubicBezTo>
                  <a:cubicBezTo>
                    <a:pt x="7765" y="5309"/>
                    <a:pt x="3380" y="1774"/>
                    <a:pt x="119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7570119" y="2370293"/>
              <a:ext cx="666211" cy="885839"/>
            </a:xfrm>
            <a:custGeom>
              <a:avLst/>
              <a:gdLst/>
              <a:ahLst/>
              <a:cxnLst/>
              <a:rect l="l" t="t" r="r" b="b"/>
              <a:pathLst>
                <a:path w="19368" h="25753" extrusionOk="0">
                  <a:moveTo>
                    <a:pt x="14077" y="1"/>
                  </a:moveTo>
                  <a:cubicBezTo>
                    <a:pt x="11387" y="4262"/>
                    <a:pt x="8636" y="8476"/>
                    <a:pt x="5909" y="12705"/>
                  </a:cubicBezTo>
                  <a:cubicBezTo>
                    <a:pt x="4663" y="14639"/>
                    <a:pt x="3346" y="16537"/>
                    <a:pt x="2177" y="18528"/>
                  </a:cubicBezTo>
                  <a:cubicBezTo>
                    <a:pt x="1107" y="20348"/>
                    <a:pt x="0" y="23077"/>
                    <a:pt x="1790" y="24833"/>
                  </a:cubicBezTo>
                  <a:cubicBezTo>
                    <a:pt x="2383" y="25417"/>
                    <a:pt x="3177" y="25753"/>
                    <a:pt x="3974" y="25753"/>
                  </a:cubicBezTo>
                  <a:cubicBezTo>
                    <a:pt x="4172" y="25753"/>
                    <a:pt x="4371" y="25732"/>
                    <a:pt x="4566" y="25689"/>
                  </a:cubicBezTo>
                  <a:cubicBezTo>
                    <a:pt x="5843" y="25406"/>
                    <a:pt x="6568" y="24161"/>
                    <a:pt x="7285" y="23077"/>
                  </a:cubicBezTo>
                  <a:cubicBezTo>
                    <a:pt x="8629" y="21035"/>
                    <a:pt x="9966" y="18985"/>
                    <a:pt x="11293" y="16926"/>
                  </a:cubicBezTo>
                  <a:cubicBezTo>
                    <a:pt x="14022" y="12692"/>
                    <a:pt x="16713" y="8430"/>
                    <a:pt x="19367" y="4135"/>
                  </a:cubicBezTo>
                  <a:cubicBezTo>
                    <a:pt x="17599" y="2777"/>
                    <a:pt x="15769" y="1470"/>
                    <a:pt x="1407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7570050" y="2264041"/>
              <a:ext cx="758843" cy="1004785"/>
            </a:xfrm>
            <a:custGeom>
              <a:avLst/>
              <a:gdLst/>
              <a:ahLst/>
              <a:cxnLst/>
              <a:rect l="l" t="t" r="r" b="b"/>
              <a:pathLst>
                <a:path w="22061" h="29211" extrusionOk="0">
                  <a:moveTo>
                    <a:pt x="14943" y="223"/>
                  </a:moveTo>
                  <a:cubicBezTo>
                    <a:pt x="17126" y="1997"/>
                    <a:pt x="21511" y="5534"/>
                    <a:pt x="21531" y="5537"/>
                  </a:cubicBezTo>
                  <a:cubicBezTo>
                    <a:pt x="21441" y="5910"/>
                    <a:pt x="20710" y="7276"/>
                    <a:pt x="20181" y="7456"/>
                  </a:cubicBezTo>
                  <a:cubicBezTo>
                    <a:pt x="20171" y="7440"/>
                    <a:pt x="15958" y="3997"/>
                    <a:pt x="13746" y="2532"/>
                  </a:cubicBezTo>
                  <a:cubicBezTo>
                    <a:pt x="13749" y="2522"/>
                    <a:pt x="13782" y="1252"/>
                    <a:pt x="14943" y="223"/>
                  </a:cubicBezTo>
                  <a:close/>
                  <a:moveTo>
                    <a:pt x="14077" y="3090"/>
                  </a:moveTo>
                  <a:cubicBezTo>
                    <a:pt x="15771" y="4559"/>
                    <a:pt x="17601" y="5866"/>
                    <a:pt x="19369" y="7224"/>
                  </a:cubicBezTo>
                  <a:cubicBezTo>
                    <a:pt x="16717" y="11520"/>
                    <a:pt x="14025" y="15784"/>
                    <a:pt x="11295" y="20015"/>
                  </a:cubicBezTo>
                  <a:cubicBezTo>
                    <a:pt x="9968" y="22073"/>
                    <a:pt x="8633" y="24123"/>
                    <a:pt x="7286" y="26166"/>
                  </a:cubicBezTo>
                  <a:cubicBezTo>
                    <a:pt x="6568" y="27250"/>
                    <a:pt x="5844" y="28495"/>
                    <a:pt x="4567" y="28776"/>
                  </a:cubicBezTo>
                  <a:cubicBezTo>
                    <a:pt x="4371" y="28819"/>
                    <a:pt x="4172" y="28840"/>
                    <a:pt x="3974" y="28840"/>
                  </a:cubicBezTo>
                  <a:cubicBezTo>
                    <a:pt x="3178" y="28840"/>
                    <a:pt x="2385" y="28505"/>
                    <a:pt x="1791" y="27922"/>
                  </a:cubicBezTo>
                  <a:cubicBezTo>
                    <a:pt x="1" y="26164"/>
                    <a:pt x="1108" y="23435"/>
                    <a:pt x="2178" y="21617"/>
                  </a:cubicBezTo>
                  <a:cubicBezTo>
                    <a:pt x="3348" y="19624"/>
                    <a:pt x="4665" y="17728"/>
                    <a:pt x="5910" y="15794"/>
                  </a:cubicBezTo>
                  <a:cubicBezTo>
                    <a:pt x="8637" y="11565"/>
                    <a:pt x="11387" y="7351"/>
                    <a:pt x="14077" y="3090"/>
                  </a:cubicBezTo>
                  <a:close/>
                  <a:moveTo>
                    <a:pt x="14945" y="1"/>
                  </a:moveTo>
                  <a:cubicBezTo>
                    <a:pt x="14622" y="1"/>
                    <a:pt x="13529" y="1698"/>
                    <a:pt x="13498" y="2641"/>
                  </a:cubicBezTo>
                  <a:cubicBezTo>
                    <a:pt x="13495" y="2702"/>
                    <a:pt x="13772" y="2825"/>
                    <a:pt x="13861" y="2904"/>
                  </a:cubicBezTo>
                  <a:cubicBezTo>
                    <a:pt x="11314" y="6766"/>
                    <a:pt x="8821" y="10673"/>
                    <a:pt x="6308" y="14565"/>
                  </a:cubicBezTo>
                  <a:cubicBezTo>
                    <a:pt x="5024" y="16548"/>
                    <a:pt x="3733" y="18524"/>
                    <a:pt x="2462" y="20517"/>
                  </a:cubicBezTo>
                  <a:cubicBezTo>
                    <a:pt x="1703" y="21707"/>
                    <a:pt x="933" y="22975"/>
                    <a:pt x="631" y="24417"/>
                  </a:cubicBezTo>
                  <a:cubicBezTo>
                    <a:pt x="107" y="26905"/>
                    <a:pt x="1669" y="29211"/>
                    <a:pt x="3946" y="29211"/>
                  </a:cubicBezTo>
                  <a:cubicBezTo>
                    <a:pt x="4077" y="29211"/>
                    <a:pt x="4210" y="29203"/>
                    <a:pt x="4346" y="29188"/>
                  </a:cubicBezTo>
                  <a:cubicBezTo>
                    <a:pt x="5696" y="29031"/>
                    <a:pt x="6531" y="27925"/>
                    <a:pt x="7293" y="26788"/>
                  </a:cubicBezTo>
                  <a:cubicBezTo>
                    <a:pt x="8605" y="24826"/>
                    <a:pt x="9889" y="22836"/>
                    <a:pt x="11173" y="20848"/>
                  </a:cubicBezTo>
                  <a:cubicBezTo>
                    <a:pt x="14040" y="16411"/>
                    <a:pt x="16865" y="11941"/>
                    <a:pt x="19647" y="7440"/>
                  </a:cubicBezTo>
                  <a:cubicBezTo>
                    <a:pt x="19753" y="7522"/>
                    <a:pt x="19864" y="7598"/>
                    <a:pt x="19966" y="7687"/>
                  </a:cubicBezTo>
                  <a:cubicBezTo>
                    <a:pt x="19996" y="7713"/>
                    <a:pt x="20032" y="7725"/>
                    <a:pt x="20073" y="7725"/>
                  </a:cubicBezTo>
                  <a:cubicBezTo>
                    <a:pt x="20623" y="7725"/>
                    <a:pt x="22061" y="5563"/>
                    <a:pt x="21645" y="5220"/>
                  </a:cubicBezTo>
                  <a:cubicBezTo>
                    <a:pt x="19513" y="3461"/>
                    <a:pt x="17289" y="1524"/>
                    <a:pt x="14984" y="12"/>
                  </a:cubicBezTo>
                  <a:cubicBezTo>
                    <a:pt x="14973" y="4"/>
                    <a:pt x="14960" y="1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8042870" y="2321381"/>
              <a:ext cx="267819" cy="199093"/>
            </a:xfrm>
            <a:custGeom>
              <a:avLst/>
              <a:gdLst/>
              <a:ahLst/>
              <a:cxnLst/>
              <a:rect l="l" t="t" r="r" b="b"/>
              <a:pathLst>
                <a:path w="7786" h="5788" extrusionOk="0">
                  <a:moveTo>
                    <a:pt x="199" y="1"/>
                  </a:moveTo>
                  <a:cubicBezTo>
                    <a:pt x="13" y="494"/>
                    <a:pt x="2" y="858"/>
                    <a:pt x="0" y="863"/>
                  </a:cubicBezTo>
                  <a:cubicBezTo>
                    <a:pt x="2212" y="2330"/>
                    <a:pt x="6425" y="5773"/>
                    <a:pt x="6435" y="5787"/>
                  </a:cubicBezTo>
                  <a:cubicBezTo>
                    <a:pt x="6964" y="5609"/>
                    <a:pt x="7695" y="4243"/>
                    <a:pt x="7785" y="3870"/>
                  </a:cubicBezTo>
                  <a:cubicBezTo>
                    <a:pt x="7780" y="3868"/>
                    <a:pt x="7380" y="3549"/>
                    <a:pt x="6768" y="3057"/>
                  </a:cubicBezTo>
                  <a:cubicBezTo>
                    <a:pt x="6632" y="3144"/>
                    <a:pt x="6496" y="3227"/>
                    <a:pt x="6356" y="3300"/>
                  </a:cubicBezTo>
                  <a:cubicBezTo>
                    <a:pt x="6049" y="3464"/>
                    <a:pt x="5714" y="3537"/>
                    <a:pt x="5377" y="3537"/>
                  </a:cubicBezTo>
                  <a:cubicBezTo>
                    <a:pt x="4992" y="3537"/>
                    <a:pt x="4604" y="3442"/>
                    <a:pt x="4252" y="3282"/>
                  </a:cubicBezTo>
                  <a:cubicBezTo>
                    <a:pt x="3424" y="2903"/>
                    <a:pt x="2683" y="2241"/>
                    <a:pt x="1960" y="1664"/>
                  </a:cubicBezTo>
                  <a:cubicBezTo>
                    <a:pt x="1335" y="1165"/>
                    <a:pt x="722" y="631"/>
                    <a:pt x="199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594300" y="2483390"/>
              <a:ext cx="642029" cy="772740"/>
            </a:xfrm>
            <a:custGeom>
              <a:avLst/>
              <a:gdLst/>
              <a:ahLst/>
              <a:cxnLst/>
              <a:rect l="l" t="t" r="r" b="b"/>
              <a:pathLst>
                <a:path w="18665" h="22465" extrusionOk="0">
                  <a:moveTo>
                    <a:pt x="17549" y="1"/>
                  </a:moveTo>
                  <a:cubicBezTo>
                    <a:pt x="17267" y="994"/>
                    <a:pt x="16601" y="1880"/>
                    <a:pt x="16033" y="2685"/>
                  </a:cubicBezTo>
                  <a:cubicBezTo>
                    <a:pt x="15296" y="3728"/>
                    <a:pt x="14567" y="4778"/>
                    <a:pt x="13855" y="5845"/>
                  </a:cubicBezTo>
                  <a:cubicBezTo>
                    <a:pt x="12351" y="8095"/>
                    <a:pt x="10871" y="10362"/>
                    <a:pt x="9411" y="12646"/>
                  </a:cubicBezTo>
                  <a:cubicBezTo>
                    <a:pt x="8819" y="13572"/>
                    <a:pt x="8212" y="14491"/>
                    <a:pt x="7662" y="15450"/>
                  </a:cubicBezTo>
                  <a:cubicBezTo>
                    <a:pt x="7233" y="16192"/>
                    <a:pt x="6816" y="16942"/>
                    <a:pt x="6345" y="17652"/>
                  </a:cubicBezTo>
                  <a:cubicBezTo>
                    <a:pt x="5530" y="18879"/>
                    <a:pt x="4364" y="20350"/>
                    <a:pt x="2875" y="20350"/>
                  </a:cubicBezTo>
                  <a:cubicBezTo>
                    <a:pt x="2803" y="20350"/>
                    <a:pt x="2730" y="20346"/>
                    <a:pt x="2656" y="20339"/>
                  </a:cubicBezTo>
                  <a:cubicBezTo>
                    <a:pt x="1532" y="20231"/>
                    <a:pt x="765" y="19282"/>
                    <a:pt x="252" y="18174"/>
                  </a:cubicBezTo>
                  <a:lnTo>
                    <a:pt x="252" y="18174"/>
                  </a:lnTo>
                  <a:cubicBezTo>
                    <a:pt x="0" y="19383"/>
                    <a:pt x="127" y="20604"/>
                    <a:pt x="1086" y="21545"/>
                  </a:cubicBezTo>
                  <a:cubicBezTo>
                    <a:pt x="1680" y="22129"/>
                    <a:pt x="2473" y="22465"/>
                    <a:pt x="3269" y="22465"/>
                  </a:cubicBezTo>
                  <a:cubicBezTo>
                    <a:pt x="3468" y="22465"/>
                    <a:pt x="3666" y="22444"/>
                    <a:pt x="3862" y="22401"/>
                  </a:cubicBezTo>
                  <a:cubicBezTo>
                    <a:pt x="5139" y="22118"/>
                    <a:pt x="5863" y="20873"/>
                    <a:pt x="6581" y="19789"/>
                  </a:cubicBezTo>
                  <a:cubicBezTo>
                    <a:pt x="7928" y="17746"/>
                    <a:pt x="9263" y="15696"/>
                    <a:pt x="10590" y="13638"/>
                  </a:cubicBezTo>
                  <a:cubicBezTo>
                    <a:pt x="13320" y="9407"/>
                    <a:pt x="16012" y="5143"/>
                    <a:pt x="18664" y="847"/>
                  </a:cubicBezTo>
                  <a:cubicBezTo>
                    <a:pt x="18295" y="564"/>
                    <a:pt x="17922" y="281"/>
                    <a:pt x="17549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998601" y="2553457"/>
              <a:ext cx="30442" cy="29410"/>
            </a:xfrm>
            <a:custGeom>
              <a:avLst/>
              <a:gdLst/>
              <a:ahLst/>
              <a:cxnLst/>
              <a:rect l="l" t="t" r="r" b="b"/>
              <a:pathLst>
                <a:path w="885" h="855" extrusionOk="0">
                  <a:moveTo>
                    <a:pt x="517" y="1"/>
                  </a:moveTo>
                  <a:cubicBezTo>
                    <a:pt x="375" y="8"/>
                    <a:pt x="242" y="76"/>
                    <a:pt x="155" y="189"/>
                  </a:cubicBezTo>
                  <a:cubicBezTo>
                    <a:pt x="1" y="393"/>
                    <a:pt x="75" y="649"/>
                    <a:pt x="268" y="779"/>
                  </a:cubicBezTo>
                  <a:cubicBezTo>
                    <a:pt x="341" y="828"/>
                    <a:pt x="424" y="855"/>
                    <a:pt x="504" y="855"/>
                  </a:cubicBezTo>
                  <a:cubicBezTo>
                    <a:pt x="636" y="855"/>
                    <a:pt x="758" y="781"/>
                    <a:pt x="804" y="615"/>
                  </a:cubicBezTo>
                  <a:cubicBezTo>
                    <a:pt x="885" y="321"/>
                    <a:pt x="794" y="91"/>
                    <a:pt x="518" y="2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990793" y="2547197"/>
              <a:ext cx="45130" cy="43100"/>
            </a:xfrm>
            <a:custGeom>
              <a:avLst/>
              <a:gdLst/>
              <a:ahLst/>
              <a:cxnLst/>
              <a:rect l="l" t="t" r="r" b="b"/>
              <a:pathLst>
                <a:path w="1312" h="1253" extrusionOk="0">
                  <a:moveTo>
                    <a:pt x="744" y="184"/>
                  </a:moveTo>
                  <a:lnTo>
                    <a:pt x="745" y="186"/>
                  </a:lnTo>
                  <a:cubicBezTo>
                    <a:pt x="1021" y="273"/>
                    <a:pt x="1112" y="503"/>
                    <a:pt x="1031" y="797"/>
                  </a:cubicBezTo>
                  <a:cubicBezTo>
                    <a:pt x="985" y="963"/>
                    <a:pt x="863" y="1037"/>
                    <a:pt x="731" y="1037"/>
                  </a:cubicBezTo>
                  <a:cubicBezTo>
                    <a:pt x="651" y="1037"/>
                    <a:pt x="568" y="1010"/>
                    <a:pt x="495" y="961"/>
                  </a:cubicBezTo>
                  <a:cubicBezTo>
                    <a:pt x="304" y="833"/>
                    <a:pt x="228" y="575"/>
                    <a:pt x="382" y="371"/>
                  </a:cubicBezTo>
                  <a:cubicBezTo>
                    <a:pt x="469" y="259"/>
                    <a:pt x="602" y="190"/>
                    <a:pt x="744" y="184"/>
                  </a:cubicBezTo>
                  <a:close/>
                  <a:moveTo>
                    <a:pt x="700" y="1"/>
                  </a:moveTo>
                  <a:cubicBezTo>
                    <a:pt x="513" y="1"/>
                    <a:pt x="322" y="104"/>
                    <a:pt x="210" y="275"/>
                  </a:cubicBezTo>
                  <a:cubicBezTo>
                    <a:pt x="1" y="590"/>
                    <a:pt x="137" y="998"/>
                    <a:pt x="433" y="1170"/>
                  </a:cubicBezTo>
                  <a:cubicBezTo>
                    <a:pt x="528" y="1225"/>
                    <a:pt x="630" y="1253"/>
                    <a:pt x="730" y="1253"/>
                  </a:cubicBezTo>
                  <a:cubicBezTo>
                    <a:pt x="944" y="1253"/>
                    <a:pt x="1145" y="1126"/>
                    <a:pt x="1223" y="871"/>
                  </a:cubicBezTo>
                  <a:cubicBezTo>
                    <a:pt x="1312" y="567"/>
                    <a:pt x="1172" y="92"/>
                    <a:pt x="866" y="30"/>
                  </a:cubicBezTo>
                  <a:cubicBezTo>
                    <a:pt x="813" y="10"/>
                    <a:pt x="756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8001181" y="2569004"/>
              <a:ext cx="25110" cy="13862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0" y="0"/>
                  </a:moveTo>
                  <a:cubicBezTo>
                    <a:pt x="11" y="132"/>
                    <a:pt x="81" y="253"/>
                    <a:pt x="193" y="327"/>
                  </a:cubicBezTo>
                  <a:cubicBezTo>
                    <a:pt x="265" y="375"/>
                    <a:pt x="349" y="402"/>
                    <a:pt x="428" y="402"/>
                  </a:cubicBezTo>
                  <a:cubicBezTo>
                    <a:pt x="560" y="402"/>
                    <a:pt x="682" y="330"/>
                    <a:pt x="729" y="164"/>
                  </a:cubicBezTo>
                  <a:lnTo>
                    <a:pt x="729" y="164"/>
                  </a:lnTo>
                  <a:cubicBezTo>
                    <a:pt x="668" y="181"/>
                    <a:pt x="606" y="189"/>
                    <a:pt x="545" y="189"/>
                  </a:cubicBezTo>
                  <a:cubicBezTo>
                    <a:pt x="356" y="189"/>
                    <a:pt x="169" y="115"/>
                    <a:pt x="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8095566" y="2568660"/>
              <a:ext cx="30511" cy="29341"/>
            </a:xfrm>
            <a:custGeom>
              <a:avLst/>
              <a:gdLst/>
              <a:ahLst/>
              <a:cxnLst/>
              <a:rect l="l" t="t" r="r" b="b"/>
              <a:pathLst>
                <a:path w="887" h="853" extrusionOk="0">
                  <a:moveTo>
                    <a:pt x="517" y="0"/>
                  </a:moveTo>
                  <a:cubicBezTo>
                    <a:pt x="375" y="6"/>
                    <a:pt x="243" y="75"/>
                    <a:pt x="156" y="187"/>
                  </a:cubicBezTo>
                  <a:cubicBezTo>
                    <a:pt x="1" y="391"/>
                    <a:pt x="76" y="647"/>
                    <a:pt x="268" y="776"/>
                  </a:cubicBezTo>
                  <a:cubicBezTo>
                    <a:pt x="341" y="826"/>
                    <a:pt x="424" y="853"/>
                    <a:pt x="504" y="853"/>
                  </a:cubicBezTo>
                  <a:cubicBezTo>
                    <a:pt x="636" y="853"/>
                    <a:pt x="759" y="779"/>
                    <a:pt x="806" y="613"/>
                  </a:cubicBezTo>
                  <a:cubicBezTo>
                    <a:pt x="887" y="319"/>
                    <a:pt x="795" y="89"/>
                    <a:pt x="519" y="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087758" y="2562331"/>
              <a:ext cx="45130" cy="43134"/>
            </a:xfrm>
            <a:custGeom>
              <a:avLst/>
              <a:gdLst/>
              <a:ahLst/>
              <a:cxnLst/>
              <a:rect l="l" t="t" r="r" b="b"/>
              <a:pathLst>
                <a:path w="1312" h="1254" extrusionOk="0">
                  <a:moveTo>
                    <a:pt x="744" y="184"/>
                  </a:moveTo>
                  <a:lnTo>
                    <a:pt x="746" y="186"/>
                  </a:lnTo>
                  <a:cubicBezTo>
                    <a:pt x="1022" y="273"/>
                    <a:pt x="1112" y="503"/>
                    <a:pt x="1033" y="797"/>
                  </a:cubicBezTo>
                  <a:cubicBezTo>
                    <a:pt x="986" y="964"/>
                    <a:pt x="863" y="1037"/>
                    <a:pt x="731" y="1037"/>
                  </a:cubicBezTo>
                  <a:cubicBezTo>
                    <a:pt x="651" y="1037"/>
                    <a:pt x="568" y="1011"/>
                    <a:pt x="495" y="962"/>
                  </a:cubicBezTo>
                  <a:lnTo>
                    <a:pt x="495" y="960"/>
                  </a:lnTo>
                  <a:cubicBezTo>
                    <a:pt x="304" y="833"/>
                    <a:pt x="228" y="575"/>
                    <a:pt x="383" y="371"/>
                  </a:cubicBezTo>
                  <a:cubicBezTo>
                    <a:pt x="470" y="259"/>
                    <a:pt x="602" y="190"/>
                    <a:pt x="744" y="184"/>
                  </a:cubicBezTo>
                  <a:close/>
                  <a:moveTo>
                    <a:pt x="701" y="1"/>
                  </a:moveTo>
                  <a:cubicBezTo>
                    <a:pt x="515" y="1"/>
                    <a:pt x="323" y="105"/>
                    <a:pt x="211" y="276"/>
                  </a:cubicBezTo>
                  <a:cubicBezTo>
                    <a:pt x="1" y="591"/>
                    <a:pt x="137" y="998"/>
                    <a:pt x="434" y="1172"/>
                  </a:cubicBezTo>
                  <a:cubicBezTo>
                    <a:pt x="527" y="1226"/>
                    <a:pt x="630" y="1254"/>
                    <a:pt x="729" y="1254"/>
                  </a:cubicBezTo>
                  <a:cubicBezTo>
                    <a:pt x="944" y="1254"/>
                    <a:pt x="1145" y="1127"/>
                    <a:pt x="1223" y="871"/>
                  </a:cubicBezTo>
                  <a:cubicBezTo>
                    <a:pt x="1312" y="568"/>
                    <a:pt x="1173" y="92"/>
                    <a:pt x="866" y="30"/>
                  </a:cubicBezTo>
                  <a:cubicBezTo>
                    <a:pt x="813" y="10"/>
                    <a:pt x="758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098146" y="2584139"/>
              <a:ext cx="25110" cy="13862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1" y="0"/>
                  </a:moveTo>
                  <a:cubicBezTo>
                    <a:pt x="11" y="132"/>
                    <a:pt x="83" y="253"/>
                    <a:pt x="193" y="326"/>
                  </a:cubicBezTo>
                  <a:cubicBezTo>
                    <a:pt x="266" y="376"/>
                    <a:pt x="349" y="403"/>
                    <a:pt x="429" y="403"/>
                  </a:cubicBezTo>
                  <a:cubicBezTo>
                    <a:pt x="561" y="403"/>
                    <a:pt x="682" y="330"/>
                    <a:pt x="730" y="164"/>
                  </a:cubicBezTo>
                  <a:lnTo>
                    <a:pt x="730" y="164"/>
                  </a:lnTo>
                  <a:cubicBezTo>
                    <a:pt x="668" y="181"/>
                    <a:pt x="606" y="190"/>
                    <a:pt x="544" y="190"/>
                  </a:cubicBezTo>
                  <a:cubicBezTo>
                    <a:pt x="356" y="190"/>
                    <a:pt x="169" y="115"/>
                    <a:pt x="1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302979" y="2200820"/>
              <a:ext cx="30407" cy="29410"/>
            </a:xfrm>
            <a:custGeom>
              <a:avLst/>
              <a:gdLst/>
              <a:ahLst/>
              <a:cxnLst/>
              <a:rect l="l" t="t" r="r" b="b"/>
              <a:pathLst>
                <a:path w="884" h="855" extrusionOk="0">
                  <a:moveTo>
                    <a:pt x="517" y="1"/>
                  </a:moveTo>
                  <a:cubicBezTo>
                    <a:pt x="374" y="7"/>
                    <a:pt x="242" y="76"/>
                    <a:pt x="154" y="189"/>
                  </a:cubicBezTo>
                  <a:cubicBezTo>
                    <a:pt x="1" y="393"/>
                    <a:pt x="74" y="648"/>
                    <a:pt x="267" y="779"/>
                  </a:cubicBezTo>
                  <a:cubicBezTo>
                    <a:pt x="339" y="827"/>
                    <a:pt x="423" y="854"/>
                    <a:pt x="503" y="854"/>
                  </a:cubicBezTo>
                  <a:cubicBezTo>
                    <a:pt x="635" y="854"/>
                    <a:pt x="758" y="781"/>
                    <a:pt x="804" y="613"/>
                  </a:cubicBezTo>
                  <a:cubicBezTo>
                    <a:pt x="883" y="320"/>
                    <a:pt x="794" y="90"/>
                    <a:pt x="518" y="2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8295102" y="2194525"/>
              <a:ext cx="45198" cy="43134"/>
            </a:xfrm>
            <a:custGeom>
              <a:avLst/>
              <a:gdLst/>
              <a:ahLst/>
              <a:cxnLst/>
              <a:rect l="l" t="t" r="r" b="b"/>
              <a:pathLst>
                <a:path w="1314" h="1254" extrusionOk="0">
                  <a:moveTo>
                    <a:pt x="744" y="184"/>
                  </a:moveTo>
                  <a:lnTo>
                    <a:pt x="747" y="185"/>
                  </a:lnTo>
                  <a:cubicBezTo>
                    <a:pt x="1023" y="273"/>
                    <a:pt x="1112" y="503"/>
                    <a:pt x="1033" y="796"/>
                  </a:cubicBezTo>
                  <a:cubicBezTo>
                    <a:pt x="986" y="964"/>
                    <a:pt x="863" y="1037"/>
                    <a:pt x="731" y="1037"/>
                  </a:cubicBezTo>
                  <a:cubicBezTo>
                    <a:pt x="651" y="1037"/>
                    <a:pt x="568" y="1010"/>
                    <a:pt x="496" y="962"/>
                  </a:cubicBezTo>
                  <a:lnTo>
                    <a:pt x="496" y="960"/>
                  </a:lnTo>
                  <a:cubicBezTo>
                    <a:pt x="306" y="832"/>
                    <a:pt x="230" y="575"/>
                    <a:pt x="383" y="372"/>
                  </a:cubicBezTo>
                  <a:cubicBezTo>
                    <a:pt x="470" y="259"/>
                    <a:pt x="602" y="190"/>
                    <a:pt x="744" y="184"/>
                  </a:cubicBezTo>
                  <a:close/>
                  <a:moveTo>
                    <a:pt x="701" y="1"/>
                  </a:moveTo>
                  <a:cubicBezTo>
                    <a:pt x="515" y="1"/>
                    <a:pt x="324" y="105"/>
                    <a:pt x="211" y="276"/>
                  </a:cubicBezTo>
                  <a:cubicBezTo>
                    <a:pt x="1" y="591"/>
                    <a:pt x="139" y="998"/>
                    <a:pt x="435" y="1170"/>
                  </a:cubicBezTo>
                  <a:cubicBezTo>
                    <a:pt x="529" y="1225"/>
                    <a:pt x="631" y="1253"/>
                    <a:pt x="731" y="1253"/>
                  </a:cubicBezTo>
                  <a:cubicBezTo>
                    <a:pt x="944" y="1253"/>
                    <a:pt x="1146" y="1126"/>
                    <a:pt x="1223" y="871"/>
                  </a:cubicBezTo>
                  <a:cubicBezTo>
                    <a:pt x="1314" y="568"/>
                    <a:pt x="1174" y="92"/>
                    <a:pt x="866" y="30"/>
                  </a:cubicBezTo>
                  <a:cubicBezTo>
                    <a:pt x="813" y="10"/>
                    <a:pt x="758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8305490" y="2216367"/>
              <a:ext cx="25110" cy="13862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1" y="0"/>
                  </a:moveTo>
                  <a:cubicBezTo>
                    <a:pt x="11" y="133"/>
                    <a:pt x="83" y="253"/>
                    <a:pt x="194" y="327"/>
                  </a:cubicBezTo>
                  <a:cubicBezTo>
                    <a:pt x="266" y="376"/>
                    <a:pt x="350" y="403"/>
                    <a:pt x="429" y="403"/>
                  </a:cubicBezTo>
                  <a:cubicBezTo>
                    <a:pt x="561" y="403"/>
                    <a:pt x="682" y="330"/>
                    <a:pt x="730" y="164"/>
                  </a:cubicBezTo>
                  <a:lnTo>
                    <a:pt x="730" y="164"/>
                  </a:lnTo>
                  <a:cubicBezTo>
                    <a:pt x="669" y="181"/>
                    <a:pt x="608" y="189"/>
                    <a:pt x="547" y="189"/>
                  </a:cubicBezTo>
                  <a:cubicBezTo>
                    <a:pt x="358" y="189"/>
                    <a:pt x="171" y="114"/>
                    <a:pt x="1" y="0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8046516" y="2473140"/>
              <a:ext cx="53901" cy="50874"/>
            </a:xfrm>
            <a:custGeom>
              <a:avLst/>
              <a:gdLst/>
              <a:ahLst/>
              <a:cxnLst/>
              <a:rect l="l" t="t" r="r" b="b"/>
              <a:pathLst>
                <a:path w="1567" h="1479" extrusionOk="0">
                  <a:moveTo>
                    <a:pt x="740" y="1"/>
                  </a:moveTo>
                  <a:cubicBezTo>
                    <a:pt x="526" y="1"/>
                    <a:pt x="344" y="147"/>
                    <a:pt x="208" y="355"/>
                  </a:cubicBezTo>
                  <a:cubicBezTo>
                    <a:pt x="1" y="665"/>
                    <a:pt x="11" y="1117"/>
                    <a:pt x="317" y="1344"/>
                  </a:cubicBezTo>
                  <a:cubicBezTo>
                    <a:pt x="437" y="1433"/>
                    <a:pt x="583" y="1479"/>
                    <a:pt x="727" y="1479"/>
                  </a:cubicBezTo>
                  <a:cubicBezTo>
                    <a:pt x="940" y="1479"/>
                    <a:pt x="1150" y="1378"/>
                    <a:pt x="1269" y="1170"/>
                  </a:cubicBezTo>
                  <a:cubicBezTo>
                    <a:pt x="1381" y="973"/>
                    <a:pt x="1566" y="491"/>
                    <a:pt x="1138" y="159"/>
                  </a:cubicBezTo>
                  <a:cubicBezTo>
                    <a:pt x="996" y="48"/>
                    <a:pt x="863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8036472" y="2464610"/>
              <a:ext cx="69173" cy="69208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32" y="249"/>
                  </a:moveTo>
                  <a:cubicBezTo>
                    <a:pt x="1154" y="249"/>
                    <a:pt x="1287" y="296"/>
                    <a:pt x="1430" y="407"/>
                  </a:cubicBezTo>
                  <a:cubicBezTo>
                    <a:pt x="1858" y="739"/>
                    <a:pt x="1673" y="1221"/>
                    <a:pt x="1561" y="1418"/>
                  </a:cubicBezTo>
                  <a:cubicBezTo>
                    <a:pt x="1442" y="1626"/>
                    <a:pt x="1232" y="1727"/>
                    <a:pt x="1019" y="1727"/>
                  </a:cubicBezTo>
                  <a:cubicBezTo>
                    <a:pt x="875" y="1727"/>
                    <a:pt x="729" y="1681"/>
                    <a:pt x="609" y="1592"/>
                  </a:cubicBezTo>
                  <a:cubicBezTo>
                    <a:pt x="304" y="1365"/>
                    <a:pt x="293" y="913"/>
                    <a:pt x="500" y="603"/>
                  </a:cubicBezTo>
                  <a:cubicBezTo>
                    <a:pt x="636" y="395"/>
                    <a:pt x="817" y="249"/>
                    <a:pt x="1032" y="249"/>
                  </a:cubicBezTo>
                  <a:close/>
                  <a:moveTo>
                    <a:pt x="1003" y="0"/>
                  </a:moveTo>
                  <a:cubicBezTo>
                    <a:pt x="635" y="0"/>
                    <a:pt x="392" y="289"/>
                    <a:pt x="290" y="440"/>
                  </a:cubicBezTo>
                  <a:cubicBezTo>
                    <a:pt x="1" y="882"/>
                    <a:pt x="41" y="1507"/>
                    <a:pt x="462" y="1826"/>
                  </a:cubicBezTo>
                  <a:cubicBezTo>
                    <a:pt x="625" y="1950"/>
                    <a:pt x="822" y="2012"/>
                    <a:pt x="1017" y="2012"/>
                  </a:cubicBezTo>
                  <a:cubicBezTo>
                    <a:pt x="1313" y="2012"/>
                    <a:pt x="1606" y="1869"/>
                    <a:pt x="1772" y="1582"/>
                  </a:cubicBezTo>
                  <a:cubicBezTo>
                    <a:pt x="2011" y="1165"/>
                    <a:pt x="1909" y="384"/>
                    <a:pt x="1431" y="123"/>
                  </a:cubicBezTo>
                  <a:cubicBezTo>
                    <a:pt x="1274" y="35"/>
                    <a:pt x="1131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8048855" y="2494535"/>
              <a:ext cx="46574" cy="29479"/>
            </a:xfrm>
            <a:custGeom>
              <a:avLst/>
              <a:gdLst/>
              <a:ahLst/>
              <a:cxnLst/>
              <a:rect l="l" t="t" r="r" b="b"/>
              <a:pathLst>
                <a:path w="1354" h="857" extrusionOk="0">
                  <a:moveTo>
                    <a:pt x="1333" y="0"/>
                  </a:moveTo>
                  <a:lnTo>
                    <a:pt x="1333" y="0"/>
                  </a:lnTo>
                  <a:cubicBezTo>
                    <a:pt x="1090" y="197"/>
                    <a:pt x="795" y="333"/>
                    <a:pt x="496" y="333"/>
                  </a:cubicBezTo>
                  <a:cubicBezTo>
                    <a:pt x="468" y="333"/>
                    <a:pt x="440" y="332"/>
                    <a:pt x="412" y="329"/>
                  </a:cubicBezTo>
                  <a:cubicBezTo>
                    <a:pt x="265" y="316"/>
                    <a:pt x="125" y="268"/>
                    <a:pt x="2" y="187"/>
                  </a:cubicBezTo>
                  <a:lnTo>
                    <a:pt x="2" y="187"/>
                  </a:lnTo>
                  <a:cubicBezTo>
                    <a:pt x="0" y="394"/>
                    <a:pt x="77" y="594"/>
                    <a:pt x="249" y="722"/>
                  </a:cubicBezTo>
                  <a:cubicBezTo>
                    <a:pt x="369" y="811"/>
                    <a:pt x="515" y="857"/>
                    <a:pt x="659" y="857"/>
                  </a:cubicBezTo>
                  <a:cubicBezTo>
                    <a:pt x="872" y="857"/>
                    <a:pt x="1082" y="756"/>
                    <a:pt x="1201" y="548"/>
                  </a:cubicBezTo>
                  <a:cubicBezTo>
                    <a:pt x="1266" y="433"/>
                    <a:pt x="1353" y="221"/>
                    <a:pt x="1333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3"/>
            <p:cNvSpPr/>
            <p:nvPr/>
          </p:nvSpPr>
          <p:spPr>
            <a:xfrm>
              <a:off x="8217881" y="2253481"/>
              <a:ext cx="53866" cy="50874"/>
            </a:xfrm>
            <a:custGeom>
              <a:avLst/>
              <a:gdLst/>
              <a:ahLst/>
              <a:cxnLst/>
              <a:rect l="l" t="t" r="r" b="b"/>
              <a:pathLst>
                <a:path w="1566" h="1479" extrusionOk="0">
                  <a:moveTo>
                    <a:pt x="739" y="0"/>
                  </a:moveTo>
                  <a:cubicBezTo>
                    <a:pt x="525" y="0"/>
                    <a:pt x="344" y="146"/>
                    <a:pt x="207" y="355"/>
                  </a:cubicBezTo>
                  <a:cubicBezTo>
                    <a:pt x="0" y="665"/>
                    <a:pt x="10" y="1117"/>
                    <a:pt x="317" y="1344"/>
                  </a:cubicBezTo>
                  <a:cubicBezTo>
                    <a:pt x="437" y="1433"/>
                    <a:pt x="582" y="1479"/>
                    <a:pt x="726" y="1479"/>
                  </a:cubicBezTo>
                  <a:cubicBezTo>
                    <a:pt x="940" y="1479"/>
                    <a:pt x="1150" y="1378"/>
                    <a:pt x="1268" y="1170"/>
                  </a:cubicBezTo>
                  <a:cubicBezTo>
                    <a:pt x="1380" y="971"/>
                    <a:pt x="1566" y="490"/>
                    <a:pt x="1138" y="159"/>
                  </a:cubicBezTo>
                  <a:cubicBezTo>
                    <a:pt x="995" y="48"/>
                    <a:pt x="862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8207838" y="2244916"/>
              <a:ext cx="69173" cy="69242"/>
            </a:xfrm>
            <a:custGeom>
              <a:avLst/>
              <a:gdLst/>
              <a:ahLst/>
              <a:cxnLst/>
              <a:rect l="l" t="t" r="r" b="b"/>
              <a:pathLst>
                <a:path w="2011" h="2013" extrusionOk="0">
                  <a:moveTo>
                    <a:pt x="1031" y="250"/>
                  </a:moveTo>
                  <a:cubicBezTo>
                    <a:pt x="1153" y="250"/>
                    <a:pt x="1287" y="297"/>
                    <a:pt x="1430" y="408"/>
                  </a:cubicBezTo>
                  <a:cubicBezTo>
                    <a:pt x="1858" y="739"/>
                    <a:pt x="1672" y="1222"/>
                    <a:pt x="1560" y="1419"/>
                  </a:cubicBezTo>
                  <a:cubicBezTo>
                    <a:pt x="1442" y="1627"/>
                    <a:pt x="1232" y="1728"/>
                    <a:pt x="1018" y="1728"/>
                  </a:cubicBezTo>
                  <a:cubicBezTo>
                    <a:pt x="874" y="1728"/>
                    <a:pt x="729" y="1682"/>
                    <a:pt x="609" y="1593"/>
                  </a:cubicBezTo>
                  <a:cubicBezTo>
                    <a:pt x="302" y="1366"/>
                    <a:pt x="292" y="914"/>
                    <a:pt x="499" y="604"/>
                  </a:cubicBezTo>
                  <a:cubicBezTo>
                    <a:pt x="636" y="396"/>
                    <a:pt x="816" y="250"/>
                    <a:pt x="1031" y="250"/>
                  </a:cubicBezTo>
                  <a:close/>
                  <a:moveTo>
                    <a:pt x="1004" y="1"/>
                  </a:moveTo>
                  <a:cubicBezTo>
                    <a:pt x="635" y="1"/>
                    <a:pt x="392" y="289"/>
                    <a:pt x="289" y="441"/>
                  </a:cubicBezTo>
                  <a:cubicBezTo>
                    <a:pt x="0" y="883"/>
                    <a:pt x="41" y="1508"/>
                    <a:pt x="462" y="1827"/>
                  </a:cubicBezTo>
                  <a:cubicBezTo>
                    <a:pt x="624" y="1951"/>
                    <a:pt x="820" y="2013"/>
                    <a:pt x="1016" y="2013"/>
                  </a:cubicBezTo>
                  <a:cubicBezTo>
                    <a:pt x="1312" y="2013"/>
                    <a:pt x="1605" y="1870"/>
                    <a:pt x="1770" y="1583"/>
                  </a:cubicBezTo>
                  <a:cubicBezTo>
                    <a:pt x="2010" y="1166"/>
                    <a:pt x="1908" y="385"/>
                    <a:pt x="1431" y="122"/>
                  </a:cubicBezTo>
                  <a:cubicBezTo>
                    <a:pt x="1274" y="35"/>
                    <a:pt x="1131" y="1"/>
                    <a:pt x="1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8220186" y="2274807"/>
              <a:ext cx="46574" cy="29547"/>
            </a:xfrm>
            <a:custGeom>
              <a:avLst/>
              <a:gdLst/>
              <a:ahLst/>
              <a:cxnLst/>
              <a:rect l="l" t="t" r="r" b="b"/>
              <a:pathLst>
                <a:path w="1354" h="859" extrusionOk="0">
                  <a:moveTo>
                    <a:pt x="1332" y="1"/>
                  </a:moveTo>
                  <a:lnTo>
                    <a:pt x="1332" y="1"/>
                  </a:lnTo>
                  <a:cubicBezTo>
                    <a:pt x="1088" y="198"/>
                    <a:pt x="793" y="335"/>
                    <a:pt x="493" y="335"/>
                  </a:cubicBezTo>
                  <a:cubicBezTo>
                    <a:pt x="466" y="335"/>
                    <a:pt x="439" y="333"/>
                    <a:pt x="412" y="331"/>
                  </a:cubicBezTo>
                  <a:cubicBezTo>
                    <a:pt x="265" y="317"/>
                    <a:pt x="126" y="269"/>
                    <a:pt x="2" y="189"/>
                  </a:cubicBezTo>
                  <a:lnTo>
                    <a:pt x="2" y="189"/>
                  </a:lnTo>
                  <a:cubicBezTo>
                    <a:pt x="1" y="395"/>
                    <a:pt x="77" y="596"/>
                    <a:pt x="250" y="724"/>
                  </a:cubicBezTo>
                  <a:cubicBezTo>
                    <a:pt x="370" y="813"/>
                    <a:pt x="515" y="859"/>
                    <a:pt x="659" y="859"/>
                  </a:cubicBezTo>
                  <a:cubicBezTo>
                    <a:pt x="873" y="859"/>
                    <a:pt x="1083" y="758"/>
                    <a:pt x="1201" y="550"/>
                  </a:cubicBezTo>
                  <a:cubicBezTo>
                    <a:pt x="1266" y="435"/>
                    <a:pt x="1354" y="223"/>
                    <a:pt x="1332" y="1"/>
                  </a:cubicBezTo>
                  <a:close/>
                </a:path>
              </a:pathLst>
            </a:custGeom>
            <a:solidFill>
              <a:srgbClr val="152862">
                <a:alpha val="251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7577101" y="2581765"/>
              <a:ext cx="501378" cy="654516"/>
            </a:xfrm>
            <a:custGeom>
              <a:avLst/>
              <a:gdLst/>
              <a:ahLst/>
              <a:cxnLst/>
              <a:rect l="l" t="t" r="r" b="b"/>
              <a:pathLst>
                <a:path w="14576" h="19028" extrusionOk="0">
                  <a:moveTo>
                    <a:pt x="10581" y="286"/>
                  </a:moveTo>
                  <a:cubicBezTo>
                    <a:pt x="11463" y="1009"/>
                    <a:pt x="11335" y="2395"/>
                    <a:pt x="12127" y="3226"/>
                  </a:cubicBezTo>
                  <a:cubicBezTo>
                    <a:pt x="12890" y="4026"/>
                    <a:pt x="13963" y="4106"/>
                    <a:pt x="13987" y="4135"/>
                  </a:cubicBezTo>
                  <a:cubicBezTo>
                    <a:pt x="13980" y="4141"/>
                    <a:pt x="13973" y="4148"/>
                    <a:pt x="13966" y="4155"/>
                  </a:cubicBezTo>
                  <a:cubicBezTo>
                    <a:pt x="12281" y="6931"/>
                    <a:pt x="10594" y="9706"/>
                    <a:pt x="8908" y="12478"/>
                  </a:cubicBezTo>
                  <a:cubicBezTo>
                    <a:pt x="8126" y="13760"/>
                    <a:pt x="7367" y="15064"/>
                    <a:pt x="6560" y="16326"/>
                  </a:cubicBezTo>
                  <a:lnTo>
                    <a:pt x="6560" y="16328"/>
                  </a:lnTo>
                  <a:cubicBezTo>
                    <a:pt x="5922" y="17329"/>
                    <a:pt x="4648" y="18624"/>
                    <a:pt x="3504" y="18624"/>
                  </a:cubicBezTo>
                  <a:cubicBezTo>
                    <a:pt x="2942" y="18624"/>
                    <a:pt x="2411" y="18312"/>
                    <a:pt x="2001" y="17499"/>
                  </a:cubicBezTo>
                  <a:cubicBezTo>
                    <a:pt x="1144" y="15796"/>
                    <a:pt x="2055" y="14007"/>
                    <a:pt x="2929" y="12580"/>
                  </a:cubicBezTo>
                  <a:cubicBezTo>
                    <a:pt x="3765" y="11215"/>
                    <a:pt x="4631" y="9870"/>
                    <a:pt x="5482" y="8512"/>
                  </a:cubicBezTo>
                  <a:cubicBezTo>
                    <a:pt x="7197" y="5785"/>
                    <a:pt x="8942" y="3074"/>
                    <a:pt x="10581" y="286"/>
                  </a:cubicBezTo>
                  <a:close/>
                  <a:moveTo>
                    <a:pt x="10594" y="0"/>
                  </a:moveTo>
                  <a:cubicBezTo>
                    <a:pt x="8238" y="3508"/>
                    <a:pt x="5919" y="7213"/>
                    <a:pt x="3666" y="10798"/>
                  </a:cubicBezTo>
                  <a:cubicBezTo>
                    <a:pt x="2463" y="12712"/>
                    <a:pt x="0" y="16067"/>
                    <a:pt x="2139" y="18306"/>
                  </a:cubicBezTo>
                  <a:cubicBezTo>
                    <a:pt x="2628" y="18817"/>
                    <a:pt x="3122" y="19028"/>
                    <a:pt x="3607" y="19028"/>
                  </a:cubicBezTo>
                  <a:cubicBezTo>
                    <a:pt x="5286" y="19028"/>
                    <a:pt x="6845" y="16495"/>
                    <a:pt x="7648" y="15173"/>
                  </a:cubicBezTo>
                  <a:cubicBezTo>
                    <a:pt x="9841" y="11568"/>
                    <a:pt x="12036" y="7965"/>
                    <a:pt x="14236" y="4365"/>
                  </a:cubicBezTo>
                  <a:cubicBezTo>
                    <a:pt x="14286" y="4281"/>
                    <a:pt x="14575" y="3977"/>
                    <a:pt x="14276" y="3931"/>
                  </a:cubicBezTo>
                  <a:cubicBezTo>
                    <a:pt x="13845" y="3863"/>
                    <a:pt x="12795" y="3820"/>
                    <a:pt x="11957" y="2507"/>
                  </a:cubicBezTo>
                  <a:cubicBezTo>
                    <a:pt x="11437" y="1689"/>
                    <a:pt x="11664" y="999"/>
                    <a:pt x="10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7616451" y="2591603"/>
              <a:ext cx="441801" cy="630781"/>
            </a:xfrm>
            <a:custGeom>
              <a:avLst/>
              <a:gdLst/>
              <a:ahLst/>
              <a:cxnLst/>
              <a:rect l="l" t="t" r="r" b="b"/>
              <a:pathLst>
                <a:path w="12844" h="18338" extrusionOk="0">
                  <a:moveTo>
                    <a:pt x="9437" y="0"/>
                  </a:moveTo>
                  <a:cubicBezTo>
                    <a:pt x="7798" y="2788"/>
                    <a:pt x="6053" y="5499"/>
                    <a:pt x="4338" y="8226"/>
                  </a:cubicBezTo>
                  <a:cubicBezTo>
                    <a:pt x="3487" y="9584"/>
                    <a:pt x="2621" y="10929"/>
                    <a:pt x="1785" y="12294"/>
                  </a:cubicBezTo>
                  <a:cubicBezTo>
                    <a:pt x="912" y="13721"/>
                    <a:pt x="0" y="15510"/>
                    <a:pt x="857" y="17213"/>
                  </a:cubicBezTo>
                  <a:cubicBezTo>
                    <a:pt x="1267" y="18026"/>
                    <a:pt x="1798" y="18338"/>
                    <a:pt x="2359" y="18338"/>
                  </a:cubicBezTo>
                  <a:cubicBezTo>
                    <a:pt x="3504" y="18338"/>
                    <a:pt x="4778" y="17042"/>
                    <a:pt x="5416" y="16040"/>
                  </a:cubicBezTo>
                  <a:cubicBezTo>
                    <a:pt x="6223" y="14778"/>
                    <a:pt x="6982" y="13474"/>
                    <a:pt x="7764" y="12192"/>
                  </a:cubicBezTo>
                  <a:cubicBezTo>
                    <a:pt x="9453" y="9423"/>
                    <a:pt x="11139" y="6648"/>
                    <a:pt x="12822" y="3869"/>
                  </a:cubicBezTo>
                  <a:cubicBezTo>
                    <a:pt x="12829" y="3862"/>
                    <a:pt x="12836" y="3855"/>
                    <a:pt x="12843" y="3849"/>
                  </a:cubicBezTo>
                  <a:cubicBezTo>
                    <a:pt x="12819" y="3820"/>
                    <a:pt x="11746" y="3740"/>
                    <a:pt x="10983" y="2940"/>
                  </a:cubicBezTo>
                  <a:cubicBezTo>
                    <a:pt x="10191" y="2109"/>
                    <a:pt x="10319" y="723"/>
                    <a:pt x="9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7635129" y="2711063"/>
              <a:ext cx="423124" cy="511353"/>
            </a:xfrm>
            <a:custGeom>
              <a:avLst/>
              <a:gdLst/>
              <a:ahLst/>
              <a:cxnLst/>
              <a:rect l="l" t="t" r="r" b="b"/>
              <a:pathLst>
                <a:path w="12301" h="14866" extrusionOk="0">
                  <a:moveTo>
                    <a:pt x="11159" y="1"/>
                  </a:moveTo>
                  <a:cubicBezTo>
                    <a:pt x="10389" y="1115"/>
                    <a:pt x="9567" y="2182"/>
                    <a:pt x="8837" y="3326"/>
                  </a:cubicBezTo>
                  <a:cubicBezTo>
                    <a:pt x="7856" y="4857"/>
                    <a:pt x="6959" y="6450"/>
                    <a:pt x="6005" y="8000"/>
                  </a:cubicBezTo>
                  <a:cubicBezTo>
                    <a:pt x="5164" y="9364"/>
                    <a:pt x="4289" y="10772"/>
                    <a:pt x="3216" y="11927"/>
                  </a:cubicBezTo>
                  <a:cubicBezTo>
                    <a:pt x="2649" y="12537"/>
                    <a:pt x="1902" y="13143"/>
                    <a:pt x="1092" y="13143"/>
                  </a:cubicBezTo>
                  <a:cubicBezTo>
                    <a:pt x="933" y="13143"/>
                    <a:pt x="772" y="13120"/>
                    <a:pt x="609" y="13069"/>
                  </a:cubicBezTo>
                  <a:cubicBezTo>
                    <a:pt x="391" y="13000"/>
                    <a:pt x="186" y="12878"/>
                    <a:pt x="1" y="12720"/>
                  </a:cubicBezTo>
                  <a:lnTo>
                    <a:pt x="1" y="12720"/>
                  </a:lnTo>
                  <a:cubicBezTo>
                    <a:pt x="47" y="13075"/>
                    <a:pt x="153" y="13420"/>
                    <a:pt x="314" y="13740"/>
                  </a:cubicBezTo>
                  <a:cubicBezTo>
                    <a:pt x="724" y="14553"/>
                    <a:pt x="1255" y="14865"/>
                    <a:pt x="1817" y="14865"/>
                  </a:cubicBezTo>
                  <a:cubicBezTo>
                    <a:pt x="2961" y="14865"/>
                    <a:pt x="4234" y="13570"/>
                    <a:pt x="4872" y="12569"/>
                  </a:cubicBezTo>
                  <a:cubicBezTo>
                    <a:pt x="5680" y="11305"/>
                    <a:pt x="6439" y="10001"/>
                    <a:pt x="7221" y="8719"/>
                  </a:cubicBezTo>
                  <a:cubicBezTo>
                    <a:pt x="8907" y="5947"/>
                    <a:pt x="10594" y="3172"/>
                    <a:pt x="12279" y="396"/>
                  </a:cubicBezTo>
                  <a:cubicBezTo>
                    <a:pt x="12286" y="389"/>
                    <a:pt x="12293" y="382"/>
                    <a:pt x="12300" y="376"/>
                  </a:cubicBezTo>
                  <a:cubicBezTo>
                    <a:pt x="12283" y="356"/>
                    <a:pt x="11744" y="308"/>
                    <a:pt x="11159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23"/>
          <p:cNvSpPr/>
          <p:nvPr/>
        </p:nvSpPr>
        <p:spPr>
          <a:xfrm rot="-933647">
            <a:off x="8671352" y="3633922"/>
            <a:ext cx="365777" cy="263350"/>
          </a:xfrm>
          <a:custGeom>
            <a:avLst/>
            <a:gdLst/>
            <a:ahLst/>
            <a:cxnLst/>
            <a:rect l="l" t="t" r="r" b="b"/>
            <a:pathLst>
              <a:path w="6969" h="5059" extrusionOk="0">
                <a:moveTo>
                  <a:pt x="2330" y="0"/>
                </a:moveTo>
                <a:cubicBezTo>
                  <a:pt x="2321" y="0"/>
                  <a:pt x="2311" y="0"/>
                  <a:pt x="2302" y="1"/>
                </a:cubicBezTo>
                <a:cubicBezTo>
                  <a:pt x="1368" y="13"/>
                  <a:pt x="484" y="567"/>
                  <a:pt x="31" y="1468"/>
                </a:cubicBezTo>
                <a:cubicBezTo>
                  <a:pt x="1" y="1528"/>
                  <a:pt x="47" y="1592"/>
                  <a:pt x="97" y="1592"/>
                </a:cubicBezTo>
                <a:cubicBezTo>
                  <a:pt x="114" y="1592"/>
                  <a:pt x="131" y="1585"/>
                  <a:pt x="146" y="1568"/>
                </a:cubicBezTo>
                <a:cubicBezTo>
                  <a:pt x="729" y="879"/>
                  <a:pt x="1415" y="353"/>
                  <a:pt x="2302" y="353"/>
                </a:cubicBezTo>
                <a:cubicBezTo>
                  <a:pt x="2447" y="354"/>
                  <a:pt x="2593" y="369"/>
                  <a:pt x="2735" y="396"/>
                </a:cubicBezTo>
                <a:cubicBezTo>
                  <a:pt x="2689" y="409"/>
                  <a:pt x="2655" y="446"/>
                  <a:pt x="2644" y="492"/>
                </a:cubicBezTo>
                <a:cubicBezTo>
                  <a:pt x="2286" y="2061"/>
                  <a:pt x="1842" y="3403"/>
                  <a:pt x="1181" y="4853"/>
                </a:cubicBezTo>
                <a:cubicBezTo>
                  <a:pt x="1149" y="4920"/>
                  <a:pt x="1204" y="5002"/>
                  <a:pt x="1261" y="5002"/>
                </a:cubicBezTo>
                <a:cubicBezTo>
                  <a:pt x="1281" y="5002"/>
                  <a:pt x="1301" y="4993"/>
                  <a:pt x="1317" y="4969"/>
                </a:cubicBezTo>
                <a:cubicBezTo>
                  <a:pt x="2173" y="3744"/>
                  <a:pt x="2775" y="2077"/>
                  <a:pt x="2910" y="532"/>
                </a:cubicBezTo>
                <a:cubicBezTo>
                  <a:pt x="2916" y="488"/>
                  <a:pt x="2897" y="443"/>
                  <a:pt x="2862" y="416"/>
                </a:cubicBezTo>
                <a:lnTo>
                  <a:pt x="2862" y="416"/>
                </a:lnTo>
                <a:cubicBezTo>
                  <a:pt x="3313" y="511"/>
                  <a:pt x="3750" y="695"/>
                  <a:pt x="4194" y="834"/>
                </a:cubicBezTo>
                <a:cubicBezTo>
                  <a:pt x="3583" y="1989"/>
                  <a:pt x="3602" y="4078"/>
                  <a:pt x="4673" y="4850"/>
                </a:cubicBezTo>
                <a:cubicBezTo>
                  <a:pt x="4871" y="4994"/>
                  <a:pt x="5089" y="5059"/>
                  <a:pt x="5306" y="5059"/>
                </a:cubicBezTo>
                <a:cubicBezTo>
                  <a:pt x="5624" y="5059"/>
                  <a:pt x="5942" y="4921"/>
                  <a:pt x="6200" y="4690"/>
                </a:cubicBezTo>
                <a:cubicBezTo>
                  <a:pt x="6805" y="4145"/>
                  <a:pt x="6939" y="3234"/>
                  <a:pt x="6965" y="2420"/>
                </a:cubicBezTo>
                <a:cubicBezTo>
                  <a:pt x="6969" y="2309"/>
                  <a:pt x="6898" y="2255"/>
                  <a:pt x="6823" y="2255"/>
                </a:cubicBezTo>
                <a:cubicBezTo>
                  <a:pt x="6746" y="2255"/>
                  <a:pt x="6665" y="2311"/>
                  <a:pt x="6656" y="2420"/>
                </a:cubicBezTo>
                <a:cubicBezTo>
                  <a:pt x="6605" y="3047"/>
                  <a:pt x="6551" y="3770"/>
                  <a:pt x="6145" y="4262"/>
                </a:cubicBezTo>
                <a:cubicBezTo>
                  <a:pt x="5911" y="4545"/>
                  <a:pt x="5648" y="4669"/>
                  <a:pt x="5392" y="4669"/>
                </a:cubicBezTo>
                <a:cubicBezTo>
                  <a:pt x="4958" y="4669"/>
                  <a:pt x="4547" y="4311"/>
                  <a:pt x="4348" y="3777"/>
                </a:cubicBezTo>
                <a:cubicBezTo>
                  <a:pt x="3981" y="2794"/>
                  <a:pt x="4137" y="1858"/>
                  <a:pt x="4403" y="896"/>
                </a:cubicBezTo>
                <a:cubicBezTo>
                  <a:pt x="4485" y="919"/>
                  <a:pt x="4567" y="938"/>
                  <a:pt x="4649" y="957"/>
                </a:cubicBezTo>
                <a:cubicBezTo>
                  <a:pt x="4873" y="1004"/>
                  <a:pt x="5097" y="1031"/>
                  <a:pt x="5317" y="1031"/>
                </a:cubicBezTo>
                <a:cubicBezTo>
                  <a:pt x="5884" y="1031"/>
                  <a:pt x="6421" y="850"/>
                  <a:pt x="6847" y="369"/>
                </a:cubicBezTo>
                <a:cubicBezTo>
                  <a:pt x="6964" y="237"/>
                  <a:pt x="6852" y="56"/>
                  <a:pt x="6723" y="56"/>
                </a:cubicBezTo>
                <a:cubicBezTo>
                  <a:pt x="6686" y="56"/>
                  <a:pt x="6646" y="72"/>
                  <a:pt x="6611" y="108"/>
                </a:cubicBezTo>
                <a:cubicBezTo>
                  <a:pt x="6216" y="523"/>
                  <a:pt x="5785" y="664"/>
                  <a:pt x="5335" y="664"/>
                </a:cubicBezTo>
                <a:cubicBezTo>
                  <a:pt x="4361" y="664"/>
                  <a:pt x="3299" y="0"/>
                  <a:pt x="23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23"/>
          <p:cNvGrpSpPr/>
          <p:nvPr/>
        </p:nvGrpSpPr>
        <p:grpSpPr>
          <a:xfrm>
            <a:off x="7380513" y="3985776"/>
            <a:ext cx="1262209" cy="1377491"/>
            <a:chOff x="1352725" y="2721900"/>
            <a:chExt cx="770250" cy="840600"/>
          </a:xfrm>
        </p:grpSpPr>
        <p:sp>
          <p:nvSpPr>
            <p:cNvPr id="1188" name="Google Shape;1188;p23"/>
            <p:cNvSpPr/>
            <p:nvPr/>
          </p:nvSpPr>
          <p:spPr>
            <a:xfrm>
              <a:off x="1462775" y="2841900"/>
              <a:ext cx="586550" cy="591100"/>
            </a:xfrm>
            <a:custGeom>
              <a:avLst/>
              <a:gdLst/>
              <a:ahLst/>
              <a:cxnLst/>
              <a:rect l="l" t="t" r="r" b="b"/>
              <a:pathLst>
                <a:path w="23462" h="23644" extrusionOk="0">
                  <a:moveTo>
                    <a:pt x="2012" y="431"/>
                  </a:moveTo>
                  <a:cubicBezTo>
                    <a:pt x="3350" y="431"/>
                    <a:pt x="5237" y="1998"/>
                    <a:pt x="6046" y="2677"/>
                  </a:cubicBezTo>
                  <a:cubicBezTo>
                    <a:pt x="7734" y="4093"/>
                    <a:pt x="9380" y="5565"/>
                    <a:pt x="10983" y="7095"/>
                  </a:cubicBezTo>
                  <a:cubicBezTo>
                    <a:pt x="13823" y="9809"/>
                    <a:pt x="16757" y="12659"/>
                    <a:pt x="19122" y="15898"/>
                  </a:cubicBezTo>
                  <a:cubicBezTo>
                    <a:pt x="20054" y="17173"/>
                    <a:pt x="23462" y="23191"/>
                    <a:pt x="20022" y="23191"/>
                  </a:cubicBezTo>
                  <a:cubicBezTo>
                    <a:pt x="19975" y="23191"/>
                    <a:pt x="19926" y="23190"/>
                    <a:pt x="19877" y="23188"/>
                  </a:cubicBezTo>
                  <a:lnTo>
                    <a:pt x="19875" y="23188"/>
                  </a:lnTo>
                  <a:cubicBezTo>
                    <a:pt x="18653" y="23132"/>
                    <a:pt x="14825" y="20616"/>
                    <a:pt x="14109" y="20111"/>
                  </a:cubicBezTo>
                  <a:cubicBezTo>
                    <a:pt x="10457" y="17458"/>
                    <a:pt x="8659" y="15364"/>
                    <a:pt x="6335" y="12421"/>
                  </a:cubicBezTo>
                  <a:cubicBezTo>
                    <a:pt x="5083" y="10831"/>
                    <a:pt x="3939" y="9161"/>
                    <a:pt x="2909" y="7420"/>
                  </a:cubicBezTo>
                  <a:cubicBezTo>
                    <a:pt x="2097" y="6044"/>
                    <a:pt x="288" y="3604"/>
                    <a:pt x="632" y="1846"/>
                  </a:cubicBezTo>
                  <a:cubicBezTo>
                    <a:pt x="833" y="807"/>
                    <a:pt x="1357" y="431"/>
                    <a:pt x="2012" y="431"/>
                  </a:cubicBezTo>
                  <a:close/>
                  <a:moveTo>
                    <a:pt x="2152" y="1"/>
                  </a:moveTo>
                  <a:cubicBezTo>
                    <a:pt x="786" y="1"/>
                    <a:pt x="0" y="1181"/>
                    <a:pt x="245" y="2701"/>
                  </a:cubicBezTo>
                  <a:cubicBezTo>
                    <a:pt x="602" y="4913"/>
                    <a:pt x="2203" y="7049"/>
                    <a:pt x="3300" y="8879"/>
                  </a:cubicBezTo>
                  <a:cubicBezTo>
                    <a:pt x="8710" y="17895"/>
                    <a:pt x="15334" y="21505"/>
                    <a:pt x="16474" y="22169"/>
                  </a:cubicBezTo>
                  <a:cubicBezTo>
                    <a:pt x="17414" y="22715"/>
                    <a:pt x="18446" y="23408"/>
                    <a:pt x="19509" y="23601"/>
                  </a:cubicBezTo>
                  <a:cubicBezTo>
                    <a:pt x="19668" y="23629"/>
                    <a:pt x="19821" y="23643"/>
                    <a:pt x="19968" y="23643"/>
                  </a:cubicBezTo>
                  <a:cubicBezTo>
                    <a:pt x="21286" y="23643"/>
                    <a:pt x="22099" y="22533"/>
                    <a:pt x="21907" y="20980"/>
                  </a:cubicBezTo>
                  <a:cubicBezTo>
                    <a:pt x="21616" y="18619"/>
                    <a:pt x="20180" y="16497"/>
                    <a:pt x="18796" y="14769"/>
                  </a:cubicBezTo>
                  <a:cubicBezTo>
                    <a:pt x="17155" y="12718"/>
                    <a:pt x="15335" y="10818"/>
                    <a:pt x="13508" y="8967"/>
                  </a:cubicBezTo>
                  <a:cubicBezTo>
                    <a:pt x="11514" y="6945"/>
                    <a:pt x="9448" y="5015"/>
                    <a:pt x="7313" y="3177"/>
                  </a:cubicBezTo>
                  <a:cubicBezTo>
                    <a:pt x="5908" y="1967"/>
                    <a:pt x="4235" y="170"/>
                    <a:pt x="2364" y="10"/>
                  </a:cubicBezTo>
                  <a:cubicBezTo>
                    <a:pt x="2292" y="4"/>
                    <a:pt x="2222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1591750" y="2746050"/>
              <a:ext cx="285000" cy="782475"/>
            </a:xfrm>
            <a:custGeom>
              <a:avLst/>
              <a:gdLst/>
              <a:ahLst/>
              <a:cxnLst/>
              <a:rect l="l" t="t" r="r" b="b"/>
              <a:pathLst>
                <a:path w="11400" h="31299" extrusionOk="0">
                  <a:moveTo>
                    <a:pt x="8945" y="453"/>
                  </a:moveTo>
                  <a:cubicBezTo>
                    <a:pt x="10927" y="453"/>
                    <a:pt x="10539" y="4662"/>
                    <a:pt x="10393" y="6173"/>
                  </a:cubicBezTo>
                  <a:cubicBezTo>
                    <a:pt x="10167" y="8508"/>
                    <a:pt x="9876" y="10830"/>
                    <a:pt x="9520" y="13143"/>
                  </a:cubicBezTo>
                  <a:cubicBezTo>
                    <a:pt x="8884" y="17239"/>
                    <a:pt x="8191" y="21496"/>
                    <a:pt x="6905" y="25412"/>
                  </a:cubicBezTo>
                  <a:cubicBezTo>
                    <a:pt x="6500" y="26646"/>
                    <a:pt x="4565" y="30948"/>
                    <a:pt x="2901" y="30948"/>
                  </a:cubicBezTo>
                  <a:cubicBezTo>
                    <a:pt x="2456" y="30948"/>
                    <a:pt x="2030" y="30640"/>
                    <a:pt x="1658" y="29883"/>
                  </a:cubicBezTo>
                  <a:cubicBezTo>
                    <a:pt x="1071" y="28690"/>
                    <a:pt x="1045" y="23756"/>
                    <a:pt x="1067" y="22814"/>
                  </a:cubicBezTo>
                  <a:cubicBezTo>
                    <a:pt x="1240" y="17975"/>
                    <a:pt x="1931" y="15187"/>
                    <a:pt x="3009" y="11464"/>
                  </a:cubicBezTo>
                  <a:cubicBezTo>
                    <a:pt x="3586" y="9477"/>
                    <a:pt x="4289" y="7529"/>
                    <a:pt x="5113" y="5631"/>
                  </a:cubicBezTo>
                  <a:cubicBezTo>
                    <a:pt x="5757" y="4150"/>
                    <a:pt x="6713" y="1174"/>
                    <a:pt x="8248" y="596"/>
                  </a:cubicBezTo>
                  <a:cubicBezTo>
                    <a:pt x="8508" y="498"/>
                    <a:pt x="8739" y="453"/>
                    <a:pt x="8945" y="453"/>
                  </a:cubicBezTo>
                  <a:close/>
                  <a:moveTo>
                    <a:pt x="8851" y="0"/>
                  </a:moveTo>
                  <a:cubicBezTo>
                    <a:pt x="8361" y="0"/>
                    <a:pt x="7849" y="224"/>
                    <a:pt x="7388" y="670"/>
                  </a:cubicBezTo>
                  <a:cubicBezTo>
                    <a:pt x="5862" y="2146"/>
                    <a:pt x="5035" y="4769"/>
                    <a:pt x="4185" y="6755"/>
                  </a:cubicBezTo>
                  <a:cubicBezTo>
                    <a:pt x="0" y="16539"/>
                    <a:pt x="621" y="24696"/>
                    <a:pt x="695" y="26122"/>
                  </a:cubicBezTo>
                  <a:cubicBezTo>
                    <a:pt x="756" y="27297"/>
                    <a:pt x="752" y="28635"/>
                    <a:pt x="1150" y="29746"/>
                  </a:cubicBezTo>
                  <a:cubicBezTo>
                    <a:pt x="1517" y="30767"/>
                    <a:pt x="2207" y="31298"/>
                    <a:pt x="2970" y="31298"/>
                  </a:cubicBezTo>
                  <a:cubicBezTo>
                    <a:pt x="3442" y="31298"/>
                    <a:pt x="3943" y="31094"/>
                    <a:pt x="4411" y="30677"/>
                  </a:cubicBezTo>
                  <a:cubicBezTo>
                    <a:pt x="6086" y="29186"/>
                    <a:pt x="6986" y="26727"/>
                    <a:pt x="7610" y="24522"/>
                  </a:cubicBezTo>
                  <a:cubicBezTo>
                    <a:pt x="8350" y="21905"/>
                    <a:pt x="8882" y="19197"/>
                    <a:pt x="9372" y="16507"/>
                  </a:cubicBezTo>
                  <a:cubicBezTo>
                    <a:pt x="9909" y="13570"/>
                    <a:pt x="10337" y="10613"/>
                    <a:pt x="10659" y="7637"/>
                  </a:cubicBezTo>
                  <a:cubicBezTo>
                    <a:pt x="10872" y="5677"/>
                    <a:pt x="11400" y="3161"/>
                    <a:pt x="10558" y="1301"/>
                  </a:cubicBezTo>
                  <a:cubicBezTo>
                    <a:pt x="10169" y="433"/>
                    <a:pt x="9532" y="0"/>
                    <a:pt x="8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1352725" y="2999025"/>
              <a:ext cx="770250" cy="275825"/>
            </a:xfrm>
            <a:custGeom>
              <a:avLst/>
              <a:gdLst/>
              <a:ahLst/>
              <a:cxnLst/>
              <a:rect l="l" t="t" r="r" b="b"/>
              <a:pathLst>
                <a:path w="30810" h="11033" extrusionOk="0">
                  <a:moveTo>
                    <a:pt x="22140" y="633"/>
                  </a:moveTo>
                  <a:cubicBezTo>
                    <a:pt x="22562" y="633"/>
                    <a:pt x="22983" y="640"/>
                    <a:pt x="23405" y="655"/>
                  </a:cubicBezTo>
                  <a:cubicBezTo>
                    <a:pt x="24887" y="706"/>
                    <a:pt x="27726" y="466"/>
                    <a:pt x="28826" y="1788"/>
                  </a:cubicBezTo>
                  <a:cubicBezTo>
                    <a:pt x="30810" y="4161"/>
                    <a:pt x="26543" y="5712"/>
                    <a:pt x="25104" y="6227"/>
                  </a:cubicBezTo>
                  <a:cubicBezTo>
                    <a:pt x="23090" y="6947"/>
                    <a:pt x="21058" y="7596"/>
                    <a:pt x="19008" y="8174"/>
                  </a:cubicBezTo>
                  <a:cubicBezTo>
                    <a:pt x="15375" y="9194"/>
                    <a:pt x="11587" y="10222"/>
                    <a:pt x="7839" y="10510"/>
                  </a:cubicBezTo>
                  <a:cubicBezTo>
                    <a:pt x="7695" y="10521"/>
                    <a:pt x="7504" y="10528"/>
                    <a:pt x="7278" y="10528"/>
                  </a:cubicBezTo>
                  <a:cubicBezTo>
                    <a:pt x="5161" y="10528"/>
                    <a:pt x="1" y="9940"/>
                    <a:pt x="2024" y="7009"/>
                  </a:cubicBezTo>
                  <a:cubicBezTo>
                    <a:pt x="2768" y="5931"/>
                    <a:pt x="6823" y="3899"/>
                    <a:pt x="7606" y="3537"/>
                  </a:cubicBezTo>
                  <a:cubicBezTo>
                    <a:pt x="11662" y="1746"/>
                    <a:pt x="14239" y="1315"/>
                    <a:pt x="17746" y="895"/>
                  </a:cubicBezTo>
                  <a:cubicBezTo>
                    <a:pt x="19205" y="720"/>
                    <a:pt x="20672" y="633"/>
                    <a:pt x="22140" y="633"/>
                  </a:cubicBezTo>
                  <a:close/>
                  <a:moveTo>
                    <a:pt x="21161" y="160"/>
                  </a:moveTo>
                  <a:cubicBezTo>
                    <a:pt x="11928" y="160"/>
                    <a:pt x="5838" y="3872"/>
                    <a:pt x="4731" y="4505"/>
                  </a:cubicBezTo>
                  <a:cubicBezTo>
                    <a:pt x="3788" y="5045"/>
                    <a:pt x="2684" y="5584"/>
                    <a:pt x="1930" y="6440"/>
                  </a:cubicBezTo>
                  <a:cubicBezTo>
                    <a:pt x="810" y="7714"/>
                    <a:pt x="1091" y="9324"/>
                    <a:pt x="2488" y="10122"/>
                  </a:cubicBezTo>
                  <a:cubicBezTo>
                    <a:pt x="3699" y="10814"/>
                    <a:pt x="5104" y="11032"/>
                    <a:pt x="6498" y="11032"/>
                  </a:cubicBezTo>
                  <a:cubicBezTo>
                    <a:pt x="7301" y="11032"/>
                    <a:pt x="8101" y="10960"/>
                    <a:pt x="8858" y="10863"/>
                  </a:cubicBezTo>
                  <a:cubicBezTo>
                    <a:pt x="11315" y="10551"/>
                    <a:pt x="13762" y="9989"/>
                    <a:pt x="16177" y="9394"/>
                  </a:cubicBezTo>
                  <a:cubicBezTo>
                    <a:pt x="18816" y="8743"/>
                    <a:pt x="21425" y="7977"/>
                    <a:pt x="24008" y="7092"/>
                  </a:cubicBezTo>
                  <a:cubicBezTo>
                    <a:pt x="25708" y="6512"/>
                    <a:pt x="27995" y="6024"/>
                    <a:pt x="29187" y="4417"/>
                  </a:cubicBezTo>
                  <a:cubicBezTo>
                    <a:pt x="30141" y="3130"/>
                    <a:pt x="29743" y="1631"/>
                    <a:pt x="28418" y="948"/>
                  </a:cubicBezTo>
                  <a:cubicBezTo>
                    <a:pt x="26582" y="0"/>
                    <a:pt x="24085" y="228"/>
                    <a:pt x="22103" y="173"/>
                  </a:cubicBezTo>
                  <a:cubicBezTo>
                    <a:pt x="21786" y="164"/>
                    <a:pt x="21472" y="160"/>
                    <a:pt x="21161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1615725" y="346595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9" y="1"/>
                    <a:pt x="609" y="340"/>
                    <a:pt x="293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1"/>
                    <a:pt x="1593" y="3541"/>
                  </a:cubicBezTo>
                  <a:cubicBezTo>
                    <a:pt x="2070" y="3541"/>
                    <a:pt x="2557" y="3317"/>
                    <a:pt x="2877" y="2934"/>
                  </a:cubicBezTo>
                  <a:cubicBezTo>
                    <a:pt x="3520" y="2164"/>
                    <a:pt x="3271" y="962"/>
                    <a:pt x="2561" y="362"/>
                  </a:cubicBezTo>
                  <a:cubicBezTo>
                    <a:pt x="2263" y="113"/>
                    <a:pt x="194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1605475" y="34581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1" y="674"/>
                  </a:cubicBezTo>
                  <a:cubicBezTo>
                    <a:pt x="3682" y="1274"/>
                    <a:pt x="3930" y="2476"/>
                    <a:pt x="3287" y="3246"/>
                  </a:cubicBezTo>
                  <a:cubicBezTo>
                    <a:pt x="2967" y="3629"/>
                    <a:pt x="2480" y="3853"/>
                    <a:pt x="2003" y="3853"/>
                  </a:cubicBezTo>
                  <a:cubicBezTo>
                    <a:pt x="1647" y="3853"/>
                    <a:pt x="1296" y="3728"/>
                    <a:pt x="1026" y="3449"/>
                  </a:cubicBezTo>
                  <a:cubicBezTo>
                    <a:pt x="412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3" y="1"/>
                  </a:moveTo>
                  <a:cubicBezTo>
                    <a:pt x="1434" y="1"/>
                    <a:pt x="795" y="349"/>
                    <a:pt x="491" y="996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5" y="3321"/>
                  </a:cubicBezTo>
                  <a:cubicBezTo>
                    <a:pt x="4244" y="2402"/>
                    <a:pt x="3953" y="1058"/>
                    <a:pt x="3148" y="385"/>
                  </a:cubicBezTo>
                  <a:cubicBezTo>
                    <a:pt x="2837" y="125"/>
                    <a:pt x="2455" y="1"/>
                    <a:pt x="2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1638250" y="3474500"/>
              <a:ext cx="65475" cy="79975"/>
            </a:xfrm>
            <a:custGeom>
              <a:avLst/>
              <a:gdLst/>
              <a:ahLst/>
              <a:cxnLst/>
              <a:rect l="l" t="t" r="r" b="b"/>
              <a:pathLst>
                <a:path w="2619" h="3199" extrusionOk="0">
                  <a:moveTo>
                    <a:pt x="1632" y="0"/>
                  </a:move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3" y="2794"/>
                    <a:pt x="1" y="3018"/>
                  </a:cubicBezTo>
                  <a:cubicBezTo>
                    <a:pt x="214" y="3141"/>
                    <a:pt x="453" y="3199"/>
                    <a:pt x="694" y="3199"/>
                  </a:cubicBezTo>
                  <a:cubicBezTo>
                    <a:pt x="1170" y="3199"/>
                    <a:pt x="1656" y="2975"/>
                    <a:pt x="1976" y="2592"/>
                  </a:cubicBezTo>
                  <a:cubicBezTo>
                    <a:pt x="2619" y="1822"/>
                    <a:pt x="2370" y="620"/>
                    <a:pt x="1660" y="20"/>
                  </a:cubicBezTo>
                  <a:cubicBezTo>
                    <a:pt x="1651" y="13"/>
                    <a:pt x="1642" y="7"/>
                    <a:pt x="163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1733075" y="2729700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60"/>
                    <a:pt x="0" y="2501"/>
                    <a:pt x="616" y="3137"/>
                  </a:cubicBezTo>
                  <a:cubicBezTo>
                    <a:pt x="886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4"/>
                  </a:cubicBezTo>
                  <a:cubicBezTo>
                    <a:pt x="3518" y="2163"/>
                    <a:pt x="3271" y="961"/>
                    <a:pt x="2561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1722825" y="2721900"/>
              <a:ext cx="106075" cy="104350"/>
            </a:xfrm>
            <a:custGeom>
              <a:avLst/>
              <a:gdLst/>
              <a:ahLst/>
              <a:cxnLst/>
              <a:rect l="l" t="t" r="r" b="b"/>
              <a:pathLst>
                <a:path w="4243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3"/>
                    <a:pt x="3930" y="2475"/>
                    <a:pt x="3286" y="3246"/>
                  </a:cubicBezTo>
                  <a:cubicBezTo>
                    <a:pt x="2966" y="3628"/>
                    <a:pt x="2479" y="3853"/>
                    <a:pt x="2002" y="3853"/>
                  </a:cubicBezTo>
                  <a:cubicBezTo>
                    <a:pt x="1646" y="3853"/>
                    <a:pt x="1296" y="3727"/>
                    <a:pt x="1026" y="3449"/>
                  </a:cubicBezTo>
                  <a:cubicBezTo>
                    <a:pt x="410" y="2815"/>
                    <a:pt x="429" y="1972"/>
                    <a:pt x="703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2" y="348"/>
                    <a:pt x="489" y="996"/>
                  </a:cubicBezTo>
                  <a:cubicBezTo>
                    <a:pt x="0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1"/>
                  </a:cubicBezTo>
                  <a:cubicBezTo>
                    <a:pt x="4243" y="2402"/>
                    <a:pt x="3953" y="1058"/>
                    <a:pt x="3147" y="385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1755600" y="2738225"/>
              <a:ext cx="65450" cy="80000"/>
            </a:xfrm>
            <a:custGeom>
              <a:avLst/>
              <a:gdLst/>
              <a:ahLst/>
              <a:cxnLst/>
              <a:rect l="l" t="t" r="r" b="b"/>
              <a:pathLst>
                <a:path w="2618" h="3200" extrusionOk="0">
                  <a:moveTo>
                    <a:pt x="1632" y="1"/>
                  </a:moveTo>
                  <a:lnTo>
                    <a:pt x="1632" y="1"/>
                  </a:lnTo>
                  <a:cubicBezTo>
                    <a:pt x="1686" y="583"/>
                    <a:pt x="1582" y="1168"/>
                    <a:pt x="1333" y="1697"/>
                  </a:cubicBezTo>
                  <a:cubicBezTo>
                    <a:pt x="1076" y="2246"/>
                    <a:pt x="561" y="2794"/>
                    <a:pt x="1" y="3018"/>
                  </a:cubicBezTo>
                  <a:cubicBezTo>
                    <a:pt x="213" y="3142"/>
                    <a:pt x="452" y="3199"/>
                    <a:pt x="693" y="3199"/>
                  </a:cubicBezTo>
                  <a:cubicBezTo>
                    <a:pt x="1169" y="3199"/>
                    <a:pt x="1655" y="2976"/>
                    <a:pt x="1975" y="2593"/>
                  </a:cubicBezTo>
                  <a:cubicBezTo>
                    <a:pt x="2617" y="1824"/>
                    <a:pt x="2370" y="620"/>
                    <a:pt x="1660" y="21"/>
                  </a:cubicBezTo>
                  <a:cubicBezTo>
                    <a:pt x="1650" y="14"/>
                    <a:pt x="1641" y="8"/>
                    <a:pt x="16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1660900" y="3069950"/>
              <a:ext cx="112375" cy="112425"/>
            </a:xfrm>
            <a:custGeom>
              <a:avLst/>
              <a:gdLst/>
              <a:ahLst/>
              <a:cxnLst/>
              <a:rect l="l" t="t" r="r" b="b"/>
              <a:pathLst>
                <a:path w="4495" h="4497" extrusionOk="0">
                  <a:moveTo>
                    <a:pt x="2369" y="0"/>
                  </a:moveTo>
                  <a:cubicBezTo>
                    <a:pt x="1883" y="0"/>
                    <a:pt x="1399" y="195"/>
                    <a:pt x="955" y="484"/>
                  </a:cubicBezTo>
                  <a:cubicBezTo>
                    <a:pt x="272" y="1198"/>
                    <a:pt x="0" y="2441"/>
                    <a:pt x="465" y="3460"/>
                  </a:cubicBezTo>
                  <a:cubicBezTo>
                    <a:pt x="776" y="4147"/>
                    <a:pt x="1509" y="4497"/>
                    <a:pt x="2238" y="4497"/>
                  </a:cubicBezTo>
                  <a:cubicBezTo>
                    <a:pt x="2843" y="4497"/>
                    <a:pt x="3444" y="4256"/>
                    <a:pt x="3799" y="3770"/>
                  </a:cubicBezTo>
                  <a:cubicBezTo>
                    <a:pt x="4494" y="2813"/>
                    <a:pt x="4378" y="1038"/>
                    <a:pt x="3432" y="355"/>
                  </a:cubicBezTo>
                  <a:cubicBezTo>
                    <a:pt x="3086" y="105"/>
                    <a:pt x="2727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1651900" y="3059850"/>
              <a:ext cx="129275" cy="132025"/>
            </a:xfrm>
            <a:custGeom>
              <a:avLst/>
              <a:gdLst/>
              <a:ahLst/>
              <a:cxnLst/>
              <a:rect l="l" t="t" r="r" b="b"/>
              <a:pathLst>
                <a:path w="5171" h="5281" extrusionOk="0">
                  <a:moveTo>
                    <a:pt x="2728" y="404"/>
                  </a:moveTo>
                  <a:cubicBezTo>
                    <a:pt x="3086" y="404"/>
                    <a:pt x="3445" y="509"/>
                    <a:pt x="3792" y="759"/>
                  </a:cubicBezTo>
                  <a:cubicBezTo>
                    <a:pt x="4738" y="1442"/>
                    <a:pt x="4854" y="3217"/>
                    <a:pt x="4159" y="4174"/>
                  </a:cubicBezTo>
                  <a:cubicBezTo>
                    <a:pt x="3804" y="4660"/>
                    <a:pt x="3203" y="4900"/>
                    <a:pt x="2598" y="4900"/>
                  </a:cubicBezTo>
                  <a:cubicBezTo>
                    <a:pt x="1870" y="4900"/>
                    <a:pt x="1136" y="4551"/>
                    <a:pt x="825" y="3863"/>
                  </a:cubicBezTo>
                  <a:cubicBezTo>
                    <a:pt x="360" y="2844"/>
                    <a:pt x="632" y="1600"/>
                    <a:pt x="1315" y="887"/>
                  </a:cubicBezTo>
                  <a:cubicBezTo>
                    <a:pt x="1759" y="598"/>
                    <a:pt x="2242" y="404"/>
                    <a:pt x="2728" y="404"/>
                  </a:cubicBezTo>
                  <a:close/>
                  <a:moveTo>
                    <a:pt x="2612" y="1"/>
                  </a:moveTo>
                  <a:cubicBezTo>
                    <a:pt x="1977" y="1"/>
                    <a:pt x="1357" y="273"/>
                    <a:pt x="953" y="818"/>
                  </a:cubicBezTo>
                  <a:cubicBezTo>
                    <a:pt x="43" y="2043"/>
                    <a:pt x="1" y="3468"/>
                    <a:pt x="813" y="4520"/>
                  </a:cubicBezTo>
                  <a:cubicBezTo>
                    <a:pt x="1202" y="5024"/>
                    <a:pt x="1900" y="5281"/>
                    <a:pt x="2596" y="5281"/>
                  </a:cubicBezTo>
                  <a:cubicBezTo>
                    <a:pt x="3279" y="5281"/>
                    <a:pt x="3960" y="5032"/>
                    <a:pt x="4340" y="4526"/>
                  </a:cubicBezTo>
                  <a:cubicBezTo>
                    <a:pt x="5077" y="3542"/>
                    <a:pt x="5171" y="1755"/>
                    <a:pt x="4348" y="805"/>
                  </a:cubicBezTo>
                  <a:cubicBezTo>
                    <a:pt x="3886" y="269"/>
                    <a:pt x="3242" y="1"/>
                    <a:pt x="2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1669950" y="3084325"/>
              <a:ext cx="101700" cy="98025"/>
            </a:xfrm>
            <a:custGeom>
              <a:avLst/>
              <a:gdLst/>
              <a:ahLst/>
              <a:cxnLst/>
              <a:rect l="l" t="t" r="r" b="b"/>
              <a:pathLst>
                <a:path w="4068" h="3921" extrusionOk="0">
                  <a:moveTo>
                    <a:pt x="3310" y="0"/>
                  </a:moveTo>
                  <a:lnTo>
                    <a:pt x="3310" y="0"/>
                  </a:lnTo>
                  <a:cubicBezTo>
                    <a:pt x="3422" y="809"/>
                    <a:pt x="3332" y="1629"/>
                    <a:pt x="2798" y="2270"/>
                  </a:cubicBezTo>
                  <a:cubicBezTo>
                    <a:pt x="2424" y="2722"/>
                    <a:pt x="1945" y="2869"/>
                    <a:pt x="1439" y="2869"/>
                  </a:cubicBezTo>
                  <a:cubicBezTo>
                    <a:pt x="962" y="2869"/>
                    <a:pt x="461" y="2739"/>
                    <a:pt x="1" y="2612"/>
                  </a:cubicBezTo>
                  <a:lnTo>
                    <a:pt x="1" y="2612"/>
                  </a:lnTo>
                  <a:cubicBezTo>
                    <a:pt x="29" y="2706"/>
                    <a:pt x="64" y="2796"/>
                    <a:pt x="104" y="2885"/>
                  </a:cubicBezTo>
                  <a:cubicBezTo>
                    <a:pt x="415" y="3571"/>
                    <a:pt x="1148" y="3920"/>
                    <a:pt x="1877" y="3920"/>
                  </a:cubicBezTo>
                  <a:cubicBezTo>
                    <a:pt x="2481" y="3920"/>
                    <a:pt x="3083" y="3680"/>
                    <a:pt x="3437" y="3193"/>
                  </a:cubicBezTo>
                  <a:cubicBezTo>
                    <a:pt x="4068" y="2328"/>
                    <a:pt x="4029" y="788"/>
                    <a:pt x="331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1388850" y="310480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3" y="885"/>
                  </a:cubicBezTo>
                  <a:cubicBezTo>
                    <a:pt x="19" y="1660"/>
                    <a:pt x="1" y="2501"/>
                    <a:pt x="616" y="3136"/>
                  </a:cubicBezTo>
                  <a:cubicBezTo>
                    <a:pt x="886" y="3415"/>
                    <a:pt x="1237" y="3541"/>
                    <a:pt x="1593" y="3541"/>
                  </a:cubicBezTo>
                  <a:cubicBezTo>
                    <a:pt x="2069" y="3541"/>
                    <a:pt x="2556" y="3317"/>
                    <a:pt x="2876" y="2933"/>
                  </a:cubicBezTo>
                  <a:cubicBezTo>
                    <a:pt x="3519" y="2164"/>
                    <a:pt x="3271" y="961"/>
                    <a:pt x="2561" y="361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1378575" y="3097000"/>
              <a:ext cx="106100" cy="104325"/>
            </a:xfrm>
            <a:custGeom>
              <a:avLst/>
              <a:gdLst/>
              <a:ahLst/>
              <a:cxnLst/>
              <a:rect l="l" t="t" r="r" b="b"/>
              <a:pathLst>
                <a:path w="4244" h="4173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3"/>
                  </a:cubicBezTo>
                  <a:cubicBezTo>
                    <a:pt x="3682" y="1273"/>
                    <a:pt x="3930" y="2476"/>
                    <a:pt x="3287" y="3245"/>
                  </a:cubicBezTo>
                  <a:cubicBezTo>
                    <a:pt x="2967" y="3629"/>
                    <a:pt x="2479" y="3854"/>
                    <a:pt x="2003" y="3854"/>
                  </a:cubicBezTo>
                  <a:cubicBezTo>
                    <a:pt x="1646" y="3854"/>
                    <a:pt x="1296" y="3728"/>
                    <a:pt x="1027" y="3449"/>
                  </a:cubicBezTo>
                  <a:cubicBezTo>
                    <a:pt x="410" y="2814"/>
                    <a:pt x="429" y="1972"/>
                    <a:pt x="704" y="1197"/>
                  </a:cubicBezTo>
                  <a:cubicBezTo>
                    <a:pt x="1019" y="651"/>
                    <a:pt x="1519" y="312"/>
                    <a:pt x="2051" y="312"/>
                  </a:cubicBezTo>
                  <a:close/>
                  <a:moveTo>
                    <a:pt x="2071" y="0"/>
                  </a:moveTo>
                  <a:cubicBezTo>
                    <a:pt x="1432" y="0"/>
                    <a:pt x="793" y="348"/>
                    <a:pt x="489" y="995"/>
                  </a:cubicBezTo>
                  <a:cubicBezTo>
                    <a:pt x="1" y="2081"/>
                    <a:pt x="243" y="3194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1"/>
                    <a:pt x="3953" y="1057"/>
                    <a:pt x="3148" y="386"/>
                  </a:cubicBezTo>
                  <a:cubicBezTo>
                    <a:pt x="2837" y="125"/>
                    <a:pt x="2454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1411925" y="3118175"/>
              <a:ext cx="63475" cy="75100"/>
            </a:xfrm>
            <a:custGeom>
              <a:avLst/>
              <a:gdLst/>
              <a:ahLst/>
              <a:cxnLst/>
              <a:rect l="l" t="t" r="r" b="b"/>
              <a:pathLst>
                <a:path w="2539" h="3004" extrusionOk="0">
                  <a:moveTo>
                    <a:pt x="1812" y="0"/>
                  </a:moveTo>
                  <a:cubicBezTo>
                    <a:pt x="1858" y="709"/>
                    <a:pt x="1746" y="1426"/>
                    <a:pt x="1323" y="1993"/>
                  </a:cubicBezTo>
                  <a:cubicBezTo>
                    <a:pt x="984" y="2449"/>
                    <a:pt x="508" y="2702"/>
                    <a:pt x="1" y="2835"/>
                  </a:cubicBezTo>
                  <a:cubicBezTo>
                    <a:pt x="208" y="2950"/>
                    <a:pt x="438" y="3004"/>
                    <a:pt x="671" y="3004"/>
                  </a:cubicBezTo>
                  <a:cubicBezTo>
                    <a:pt x="1146" y="3004"/>
                    <a:pt x="1633" y="2780"/>
                    <a:pt x="1953" y="2398"/>
                  </a:cubicBezTo>
                  <a:cubicBezTo>
                    <a:pt x="2538" y="1697"/>
                    <a:pt x="2383" y="636"/>
                    <a:pt x="181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1978050" y="3111350"/>
              <a:ext cx="87975" cy="88550"/>
            </a:xfrm>
            <a:custGeom>
              <a:avLst/>
              <a:gdLst/>
              <a:ahLst/>
              <a:cxnLst/>
              <a:rect l="l" t="t" r="r" b="b"/>
              <a:pathLst>
                <a:path w="3519" h="3542" extrusionOk="0">
                  <a:moveTo>
                    <a:pt x="1641" y="0"/>
                  </a:moveTo>
                  <a:cubicBezTo>
                    <a:pt x="1108" y="0"/>
                    <a:pt x="608" y="340"/>
                    <a:pt x="292" y="884"/>
                  </a:cubicBezTo>
                  <a:cubicBezTo>
                    <a:pt x="19" y="1659"/>
                    <a:pt x="0" y="2502"/>
                    <a:pt x="616" y="3137"/>
                  </a:cubicBezTo>
                  <a:cubicBezTo>
                    <a:pt x="886" y="3416"/>
                    <a:pt x="1236" y="3542"/>
                    <a:pt x="1593" y="3542"/>
                  </a:cubicBezTo>
                  <a:cubicBezTo>
                    <a:pt x="2069" y="3542"/>
                    <a:pt x="2556" y="3318"/>
                    <a:pt x="2876" y="2934"/>
                  </a:cubicBezTo>
                  <a:cubicBezTo>
                    <a:pt x="3518" y="2164"/>
                    <a:pt x="3271" y="962"/>
                    <a:pt x="2561" y="362"/>
                  </a:cubicBezTo>
                  <a:cubicBezTo>
                    <a:pt x="2263" y="112"/>
                    <a:pt x="1947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1967775" y="3103550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3"/>
                  </a:moveTo>
                  <a:cubicBezTo>
                    <a:pt x="2357" y="313"/>
                    <a:pt x="2673" y="425"/>
                    <a:pt x="2972" y="674"/>
                  </a:cubicBezTo>
                  <a:cubicBezTo>
                    <a:pt x="3682" y="1274"/>
                    <a:pt x="3929" y="2476"/>
                    <a:pt x="3287" y="3246"/>
                  </a:cubicBezTo>
                  <a:cubicBezTo>
                    <a:pt x="2967" y="3630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49"/>
                  </a:cubicBezTo>
                  <a:cubicBezTo>
                    <a:pt x="411" y="2814"/>
                    <a:pt x="430" y="1971"/>
                    <a:pt x="703" y="1196"/>
                  </a:cubicBezTo>
                  <a:cubicBezTo>
                    <a:pt x="1019" y="652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3" y="1"/>
                    <a:pt x="793" y="349"/>
                    <a:pt x="490" y="997"/>
                  </a:cubicBezTo>
                  <a:cubicBezTo>
                    <a:pt x="0" y="2082"/>
                    <a:pt x="245" y="3195"/>
                    <a:pt x="945" y="3790"/>
                  </a:cubicBezTo>
                  <a:cubicBezTo>
                    <a:pt x="1254" y="4053"/>
                    <a:pt x="1628" y="4174"/>
                    <a:pt x="2005" y="4174"/>
                  </a:cubicBezTo>
                  <a:cubicBezTo>
                    <a:pt x="2613" y="4174"/>
                    <a:pt x="3231" y="3860"/>
                    <a:pt x="3604" y="3321"/>
                  </a:cubicBezTo>
                  <a:cubicBezTo>
                    <a:pt x="4244" y="2403"/>
                    <a:pt x="3954" y="1058"/>
                    <a:pt x="3147" y="386"/>
                  </a:cubicBezTo>
                  <a:cubicBezTo>
                    <a:pt x="2837" y="125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2001125" y="3124700"/>
              <a:ext cx="63500" cy="75150"/>
            </a:xfrm>
            <a:custGeom>
              <a:avLst/>
              <a:gdLst/>
              <a:ahLst/>
              <a:cxnLst/>
              <a:rect l="l" t="t" r="r" b="b"/>
              <a:pathLst>
                <a:path w="2540" h="300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859" y="711"/>
                    <a:pt x="1746" y="1429"/>
                    <a:pt x="1324" y="1995"/>
                  </a:cubicBezTo>
                  <a:cubicBezTo>
                    <a:pt x="985" y="2451"/>
                    <a:pt x="509" y="2702"/>
                    <a:pt x="0" y="2837"/>
                  </a:cubicBezTo>
                  <a:cubicBezTo>
                    <a:pt x="208" y="2952"/>
                    <a:pt x="438" y="3006"/>
                    <a:pt x="672" y="3006"/>
                  </a:cubicBezTo>
                  <a:cubicBezTo>
                    <a:pt x="1147" y="3006"/>
                    <a:pt x="1633" y="2783"/>
                    <a:pt x="1953" y="2400"/>
                  </a:cubicBezTo>
                  <a:cubicBezTo>
                    <a:pt x="2539" y="1699"/>
                    <a:pt x="2382" y="638"/>
                    <a:pt x="1813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1443925" y="2811800"/>
              <a:ext cx="88000" cy="88550"/>
            </a:xfrm>
            <a:custGeom>
              <a:avLst/>
              <a:gdLst/>
              <a:ahLst/>
              <a:cxnLst/>
              <a:rect l="l" t="t" r="r" b="b"/>
              <a:pathLst>
                <a:path w="3520" h="3542" extrusionOk="0">
                  <a:moveTo>
                    <a:pt x="1641" y="1"/>
                  </a:moveTo>
                  <a:cubicBezTo>
                    <a:pt x="1108" y="1"/>
                    <a:pt x="608" y="341"/>
                    <a:pt x="292" y="885"/>
                  </a:cubicBezTo>
                  <a:cubicBezTo>
                    <a:pt x="19" y="1660"/>
                    <a:pt x="0" y="2502"/>
                    <a:pt x="615" y="3138"/>
                  </a:cubicBezTo>
                  <a:cubicBezTo>
                    <a:pt x="886" y="3416"/>
                    <a:pt x="1236" y="3542"/>
                    <a:pt x="1592" y="3542"/>
                  </a:cubicBezTo>
                  <a:cubicBezTo>
                    <a:pt x="2069" y="3542"/>
                    <a:pt x="2556" y="3317"/>
                    <a:pt x="2877" y="2935"/>
                  </a:cubicBezTo>
                  <a:cubicBezTo>
                    <a:pt x="3520" y="2164"/>
                    <a:pt x="3271" y="963"/>
                    <a:pt x="2561" y="363"/>
                  </a:cubicBezTo>
                  <a:cubicBezTo>
                    <a:pt x="2263" y="113"/>
                    <a:pt x="1946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1433675" y="2804000"/>
              <a:ext cx="106075" cy="104325"/>
            </a:xfrm>
            <a:custGeom>
              <a:avLst/>
              <a:gdLst/>
              <a:ahLst/>
              <a:cxnLst/>
              <a:rect l="l" t="t" r="r" b="b"/>
              <a:pathLst>
                <a:path w="4243" h="4173" extrusionOk="0">
                  <a:moveTo>
                    <a:pt x="2051" y="313"/>
                  </a:moveTo>
                  <a:cubicBezTo>
                    <a:pt x="2356" y="313"/>
                    <a:pt x="2673" y="425"/>
                    <a:pt x="2971" y="675"/>
                  </a:cubicBezTo>
                  <a:cubicBezTo>
                    <a:pt x="3682" y="1275"/>
                    <a:pt x="3930" y="2476"/>
                    <a:pt x="3287" y="3247"/>
                  </a:cubicBezTo>
                  <a:cubicBezTo>
                    <a:pt x="2966" y="3629"/>
                    <a:pt x="2479" y="3854"/>
                    <a:pt x="2002" y="3854"/>
                  </a:cubicBezTo>
                  <a:cubicBezTo>
                    <a:pt x="1646" y="3854"/>
                    <a:pt x="1296" y="3728"/>
                    <a:pt x="1027" y="3450"/>
                  </a:cubicBezTo>
                  <a:cubicBezTo>
                    <a:pt x="410" y="2814"/>
                    <a:pt x="429" y="1972"/>
                    <a:pt x="703" y="1197"/>
                  </a:cubicBezTo>
                  <a:cubicBezTo>
                    <a:pt x="1018" y="653"/>
                    <a:pt x="1519" y="313"/>
                    <a:pt x="2051" y="313"/>
                  </a:cubicBezTo>
                  <a:close/>
                  <a:moveTo>
                    <a:pt x="2072" y="1"/>
                  </a:moveTo>
                  <a:cubicBezTo>
                    <a:pt x="1432" y="1"/>
                    <a:pt x="793" y="349"/>
                    <a:pt x="489" y="996"/>
                  </a:cubicBezTo>
                  <a:cubicBezTo>
                    <a:pt x="0" y="2082"/>
                    <a:pt x="243" y="3195"/>
                    <a:pt x="945" y="3789"/>
                  </a:cubicBezTo>
                  <a:cubicBezTo>
                    <a:pt x="1254" y="4052"/>
                    <a:pt x="1627" y="4173"/>
                    <a:pt x="2004" y="4173"/>
                  </a:cubicBezTo>
                  <a:cubicBezTo>
                    <a:pt x="2612" y="4173"/>
                    <a:pt x="3230" y="3859"/>
                    <a:pt x="3605" y="3320"/>
                  </a:cubicBezTo>
                  <a:cubicBezTo>
                    <a:pt x="4243" y="2402"/>
                    <a:pt x="3953" y="1057"/>
                    <a:pt x="3147" y="386"/>
                  </a:cubicBezTo>
                  <a:cubicBezTo>
                    <a:pt x="2837" y="125"/>
                    <a:pt x="245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1450675" y="28488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4"/>
                    <a:pt x="2820" y="519"/>
                    <a:pt x="2672" y="753"/>
                  </a:cubicBezTo>
                  <a:cubicBezTo>
                    <a:pt x="2356" y="1250"/>
                    <a:pt x="1818" y="1577"/>
                    <a:pt x="1271" y="1577"/>
                  </a:cubicBezTo>
                  <a:cubicBezTo>
                    <a:pt x="1219" y="1577"/>
                    <a:pt x="1168" y="1574"/>
                    <a:pt x="1116" y="1568"/>
                  </a:cubicBezTo>
                  <a:cubicBezTo>
                    <a:pt x="722" y="1522"/>
                    <a:pt x="348" y="1362"/>
                    <a:pt x="0" y="1150"/>
                  </a:cubicBezTo>
                  <a:lnTo>
                    <a:pt x="0" y="1150"/>
                  </a:lnTo>
                  <a:cubicBezTo>
                    <a:pt x="85" y="1337"/>
                    <a:pt x="202" y="1509"/>
                    <a:pt x="345" y="1656"/>
                  </a:cubicBezTo>
                  <a:cubicBezTo>
                    <a:pt x="615" y="1934"/>
                    <a:pt x="966" y="2060"/>
                    <a:pt x="1322" y="2060"/>
                  </a:cubicBezTo>
                  <a:cubicBezTo>
                    <a:pt x="1798" y="2060"/>
                    <a:pt x="2286" y="1835"/>
                    <a:pt x="2607" y="1452"/>
                  </a:cubicBezTo>
                  <a:cubicBezTo>
                    <a:pt x="2951" y="1039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1871650" y="3354325"/>
              <a:ext cx="87975" cy="88525"/>
            </a:xfrm>
            <a:custGeom>
              <a:avLst/>
              <a:gdLst/>
              <a:ahLst/>
              <a:cxnLst/>
              <a:rect l="l" t="t" r="r" b="b"/>
              <a:pathLst>
                <a:path w="3519" h="3541" extrusionOk="0">
                  <a:moveTo>
                    <a:pt x="1640" y="0"/>
                  </a:moveTo>
                  <a:cubicBezTo>
                    <a:pt x="1107" y="0"/>
                    <a:pt x="607" y="340"/>
                    <a:pt x="291" y="884"/>
                  </a:cubicBezTo>
                  <a:cubicBezTo>
                    <a:pt x="18" y="1659"/>
                    <a:pt x="1" y="2501"/>
                    <a:pt x="615" y="3137"/>
                  </a:cubicBezTo>
                  <a:cubicBezTo>
                    <a:pt x="885" y="3415"/>
                    <a:pt x="1236" y="3541"/>
                    <a:pt x="1592" y="3541"/>
                  </a:cubicBezTo>
                  <a:cubicBezTo>
                    <a:pt x="2069" y="3541"/>
                    <a:pt x="2556" y="3316"/>
                    <a:pt x="2876" y="2933"/>
                  </a:cubicBezTo>
                  <a:cubicBezTo>
                    <a:pt x="3519" y="2163"/>
                    <a:pt x="3270" y="962"/>
                    <a:pt x="2560" y="362"/>
                  </a:cubicBezTo>
                  <a:cubicBezTo>
                    <a:pt x="2262" y="112"/>
                    <a:pt x="1946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1861375" y="3346525"/>
              <a:ext cx="106125" cy="104350"/>
            </a:xfrm>
            <a:custGeom>
              <a:avLst/>
              <a:gdLst/>
              <a:ahLst/>
              <a:cxnLst/>
              <a:rect l="l" t="t" r="r" b="b"/>
              <a:pathLst>
                <a:path w="4245" h="4174" extrusionOk="0">
                  <a:moveTo>
                    <a:pt x="2051" y="312"/>
                  </a:moveTo>
                  <a:cubicBezTo>
                    <a:pt x="2357" y="312"/>
                    <a:pt x="2673" y="424"/>
                    <a:pt x="2971" y="674"/>
                  </a:cubicBezTo>
                  <a:cubicBezTo>
                    <a:pt x="3681" y="1275"/>
                    <a:pt x="3930" y="2477"/>
                    <a:pt x="3287" y="3246"/>
                  </a:cubicBezTo>
                  <a:cubicBezTo>
                    <a:pt x="2967" y="3629"/>
                    <a:pt x="2480" y="3854"/>
                    <a:pt x="2004" y="3854"/>
                  </a:cubicBezTo>
                  <a:cubicBezTo>
                    <a:pt x="1647" y="3854"/>
                    <a:pt x="1297" y="3728"/>
                    <a:pt x="1027" y="3450"/>
                  </a:cubicBezTo>
                  <a:cubicBezTo>
                    <a:pt x="412" y="2815"/>
                    <a:pt x="429" y="1972"/>
                    <a:pt x="704" y="1197"/>
                  </a:cubicBezTo>
                  <a:cubicBezTo>
                    <a:pt x="1019" y="652"/>
                    <a:pt x="1519" y="312"/>
                    <a:pt x="2051" y="312"/>
                  </a:cubicBezTo>
                  <a:close/>
                  <a:moveTo>
                    <a:pt x="2072" y="1"/>
                  </a:moveTo>
                  <a:cubicBezTo>
                    <a:pt x="1433" y="1"/>
                    <a:pt x="794" y="349"/>
                    <a:pt x="491" y="996"/>
                  </a:cubicBezTo>
                  <a:cubicBezTo>
                    <a:pt x="1" y="2082"/>
                    <a:pt x="245" y="3194"/>
                    <a:pt x="945" y="3789"/>
                  </a:cubicBezTo>
                  <a:cubicBezTo>
                    <a:pt x="1255" y="4053"/>
                    <a:pt x="1628" y="4173"/>
                    <a:pt x="2005" y="4173"/>
                  </a:cubicBezTo>
                  <a:cubicBezTo>
                    <a:pt x="2614" y="4173"/>
                    <a:pt x="3231" y="3859"/>
                    <a:pt x="3605" y="3321"/>
                  </a:cubicBezTo>
                  <a:cubicBezTo>
                    <a:pt x="4245" y="2402"/>
                    <a:pt x="3953" y="1058"/>
                    <a:pt x="3148" y="387"/>
                  </a:cubicBezTo>
                  <a:cubicBezTo>
                    <a:pt x="2837" y="126"/>
                    <a:pt x="2455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1878375" y="3391350"/>
              <a:ext cx="75975" cy="51500"/>
            </a:xfrm>
            <a:custGeom>
              <a:avLst/>
              <a:gdLst/>
              <a:ahLst/>
              <a:cxnLst/>
              <a:rect l="l" t="t" r="r" b="b"/>
              <a:pathLst>
                <a:path w="3039" h="2060" extrusionOk="0">
                  <a:moveTo>
                    <a:pt x="2936" y="1"/>
                  </a:moveTo>
                  <a:lnTo>
                    <a:pt x="2936" y="1"/>
                  </a:lnTo>
                  <a:cubicBezTo>
                    <a:pt x="2900" y="266"/>
                    <a:pt x="2820" y="520"/>
                    <a:pt x="2672" y="753"/>
                  </a:cubicBezTo>
                  <a:cubicBezTo>
                    <a:pt x="2358" y="1249"/>
                    <a:pt x="1819" y="1577"/>
                    <a:pt x="1273" y="1577"/>
                  </a:cubicBezTo>
                  <a:cubicBezTo>
                    <a:pt x="1221" y="1577"/>
                    <a:pt x="1169" y="1574"/>
                    <a:pt x="1116" y="1568"/>
                  </a:cubicBezTo>
                  <a:cubicBezTo>
                    <a:pt x="722" y="1523"/>
                    <a:pt x="350" y="1362"/>
                    <a:pt x="1" y="1150"/>
                  </a:cubicBezTo>
                  <a:lnTo>
                    <a:pt x="1" y="1150"/>
                  </a:lnTo>
                  <a:cubicBezTo>
                    <a:pt x="85" y="1338"/>
                    <a:pt x="202" y="1509"/>
                    <a:pt x="346" y="1656"/>
                  </a:cubicBezTo>
                  <a:cubicBezTo>
                    <a:pt x="616" y="1934"/>
                    <a:pt x="967" y="2060"/>
                    <a:pt x="1323" y="2060"/>
                  </a:cubicBezTo>
                  <a:cubicBezTo>
                    <a:pt x="1800" y="2060"/>
                    <a:pt x="2287" y="1835"/>
                    <a:pt x="2607" y="1453"/>
                  </a:cubicBezTo>
                  <a:cubicBezTo>
                    <a:pt x="2952" y="1040"/>
                    <a:pt x="3038" y="503"/>
                    <a:pt x="2936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23"/>
          <p:cNvSpPr/>
          <p:nvPr/>
        </p:nvSpPr>
        <p:spPr>
          <a:xfrm rot="1706925">
            <a:off x="7479959" y="2800936"/>
            <a:ext cx="457202" cy="533401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8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8"/>
          <p:cNvSpPr txBox="1">
            <a:spLocks noGrp="1"/>
          </p:cNvSpPr>
          <p:nvPr>
            <p:ph type="ctrTitle"/>
          </p:nvPr>
        </p:nvSpPr>
        <p:spPr>
          <a:xfrm>
            <a:off x="946500" y="1166638"/>
            <a:ext cx="7251000" cy="21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Introduction</a:t>
            </a:r>
            <a:br>
              <a:rPr lang="en" sz="9500" b="1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lang="en" sz="6300" dirty="0">
                <a:solidFill>
                  <a:schemeClr val="lt1"/>
                </a:solidFill>
              </a:rPr>
              <a:t>Marc Hannig</a:t>
            </a:r>
            <a:endParaRPr sz="6300" dirty="0">
              <a:solidFill>
                <a:schemeClr val="lt1"/>
              </a:solidFill>
            </a:endParaRPr>
          </a:p>
        </p:txBody>
      </p:sp>
      <p:sp>
        <p:nvSpPr>
          <p:cNvPr id="1275" name="Google Shape;1275;p28"/>
          <p:cNvSpPr txBox="1">
            <a:spLocks noGrp="1"/>
          </p:cNvSpPr>
          <p:nvPr>
            <p:ph type="subTitle" idx="1"/>
          </p:nvPr>
        </p:nvSpPr>
        <p:spPr>
          <a:xfrm>
            <a:off x="2021550" y="3501300"/>
            <a:ext cx="51009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KEK/SOKENDAI Summer Student Program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31"/>
          <p:cNvSpPr txBox="1">
            <a:spLocks noGrp="1"/>
          </p:cNvSpPr>
          <p:nvPr>
            <p:ph type="title"/>
          </p:nvPr>
        </p:nvSpPr>
        <p:spPr>
          <a:xfrm>
            <a:off x="935276" y="774975"/>
            <a:ext cx="4294800" cy="660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1307" name="Google Shape;1307;p31"/>
          <p:cNvSpPr txBox="1">
            <a:spLocks noGrp="1"/>
          </p:cNvSpPr>
          <p:nvPr>
            <p:ph type="subTitle" idx="1"/>
          </p:nvPr>
        </p:nvSpPr>
        <p:spPr>
          <a:xfrm>
            <a:off x="935276" y="1676692"/>
            <a:ext cx="3806541" cy="1171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CH" sz="1600" dirty="0"/>
              <a:t>24 </a:t>
            </a:r>
            <a:r>
              <a:rPr lang="fr-CH" sz="1600" dirty="0" err="1"/>
              <a:t>years</a:t>
            </a:r>
            <a:r>
              <a:rPr lang="fr-CH" sz="1600" dirty="0"/>
              <a:t> </a:t>
            </a:r>
            <a:r>
              <a:rPr lang="fr-CH" sz="1600" dirty="0" err="1"/>
              <a:t>old</a:t>
            </a:r>
            <a:endParaRPr lang="fr-CH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CH" sz="1600" dirty="0"/>
              <a:t>Master </a:t>
            </a:r>
            <a:r>
              <a:rPr lang="fr-CH" sz="1600" dirty="0" err="1"/>
              <a:t>Physics</a:t>
            </a:r>
            <a:r>
              <a:rPr lang="fr-CH" sz="1600" dirty="0"/>
              <a:t> </a:t>
            </a:r>
            <a:r>
              <a:rPr lang="fr-CH" sz="1600" dirty="0" err="1"/>
              <a:t>student</a:t>
            </a:r>
            <a:r>
              <a:rPr lang="fr-CH" sz="1600" dirty="0"/>
              <a:t> </a:t>
            </a:r>
            <a:r>
              <a:rPr lang="fr-CH" sz="1600" dirty="0" err="1"/>
              <a:t>from</a:t>
            </a:r>
            <a:r>
              <a:rPr lang="fr-CH" sz="1600" dirty="0"/>
              <a:t> Germany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CH" sz="1600" dirty="0"/>
              <a:t>Home </a:t>
            </a:r>
            <a:r>
              <a:rPr lang="fr-CH" sz="1600" dirty="0" err="1"/>
              <a:t>university</a:t>
            </a:r>
            <a:r>
              <a:rPr lang="fr-CH" sz="1600" dirty="0"/>
              <a:t>: Leibniz </a:t>
            </a:r>
            <a:r>
              <a:rPr lang="fr-CH" sz="1600" dirty="0" err="1"/>
              <a:t>University</a:t>
            </a:r>
            <a:r>
              <a:rPr lang="fr-CH" sz="1600" dirty="0"/>
              <a:t> </a:t>
            </a:r>
            <a:r>
              <a:rPr lang="fr-CH" sz="1600" dirty="0" err="1"/>
              <a:t>Hannover</a:t>
            </a:r>
            <a:endParaRPr lang="fr-CH" sz="1600" dirty="0"/>
          </a:p>
        </p:txBody>
      </p:sp>
      <p:pic>
        <p:nvPicPr>
          <p:cNvPr id="1308" name="Google Shape;1308;p31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20513" r="20513"/>
          <a:stretch/>
        </p:blipFill>
        <p:spPr>
          <a:xfrm>
            <a:off x="5421725" y="813988"/>
            <a:ext cx="2786999" cy="3515525"/>
          </a:xfrm>
          <a:prstGeom prst="rect">
            <a:avLst/>
          </a:prstGeom>
        </p:spPr>
      </p:pic>
      <p:pic>
        <p:nvPicPr>
          <p:cNvPr id="1026" name="Picture 2" descr="Leibniz University Hannover | Colleges | Institutionen | für Studierende |  Hannover ... | Hannover.de | Home | Top Level Nodes">
            <a:extLst>
              <a:ext uri="{FF2B5EF4-FFF2-40B4-BE49-F238E27FC236}">
                <a16:creationId xmlns:a16="http://schemas.microsoft.com/office/drawing/2014/main" id="{48608574-21C7-CA28-351C-5686347B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3" y="3035308"/>
            <a:ext cx="3538787" cy="1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741B92DD-EE96-F5B0-99A1-3A6733CFB7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14" t="12828" r="7351" b="25104"/>
          <a:stretch/>
        </p:blipFill>
        <p:spPr>
          <a:xfrm>
            <a:off x="3683357" y="497982"/>
            <a:ext cx="1416676" cy="14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Education</a:t>
            </a:r>
            <a:endParaRPr dirty="0"/>
          </a:p>
        </p:txBody>
      </p:sp>
      <p:sp>
        <p:nvSpPr>
          <p:cNvPr id="1492" name="Google Shape;1492;p42"/>
          <p:cNvSpPr txBox="1"/>
          <p:nvPr/>
        </p:nvSpPr>
        <p:spPr>
          <a:xfrm flipH="1">
            <a:off x="201118" y="1385609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2018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493" name="Google Shape;1493;p42"/>
          <p:cNvSpPr txBox="1"/>
          <p:nvPr/>
        </p:nvSpPr>
        <p:spPr>
          <a:xfrm flipH="1">
            <a:off x="201164" y="1885950"/>
            <a:ext cx="181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Graduation from school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4" name="Google Shape;1494;p42"/>
          <p:cNvSpPr txBox="1"/>
          <p:nvPr/>
        </p:nvSpPr>
        <p:spPr>
          <a:xfrm flipH="1">
            <a:off x="1572718" y="3098801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2019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495" name="Google Shape;1495;p42"/>
          <p:cNvSpPr txBox="1"/>
          <p:nvPr/>
        </p:nvSpPr>
        <p:spPr>
          <a:xfrm flipH="1">
            <a:off x="1572764" y="3599135"/>
            <a:ext cx="1812300" cy="57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of a Bachelors degree in Physics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6" name="Google Shape;1496;p42"/>
          <p:cNvSpPr txBox="1"/>
          <p:nvPr/>
        </p:nvSpPr>
        <p:spPr>
          <a:xfrm flipH="1">
            <a:off x="2944318" y="1385609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2021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497" name="Google Shape;1497;p42"/>
          <p:cNvSpPr txBox="1"/>
          <p:nvPr/>
        </p:nvSpPr>
        <p:spPr>
          <a:xfrm flipH="1">
            <a:off x="2944360" y="1885956"/>
            <a:ext cx="18123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Exchange semester with Erasmus in Latvia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8" name="Google Shape;1498;p42"/>
          <p:cNvSpPr txBox="1"/>
          <p:nvPr/>
        </p:nvSpPr>
        <p:spPr>
          <a:xfrm flipH="1">
            <a:off x="4315918" y="3099181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2023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499" name="Google Shape;1499;p42"/>
          <p:cNvSpPr txBox="1"/>
          <p:nvPr/>
        </p:nvSpPr>
        <p:spPr>
          <a:xfrm flipH="1">
            <a:off x="4179627" y="3606495"/>
            <a:ext cx="2154232" cy="6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Finished Bachelors degree: B.Sc. Physics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of Masters degree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0" name="Google Shape;1500;p42"/>
          <p:cNvSpPr txBox="1"/>
          <p:nvPr/>
        </p:nvSpPr>
        <p:spPr>
          <a:xfrm flipH="1">
            <a:off x="5687518" y="1385609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2023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01" name="Google Shape;1501;p42"/>
          <p:cNvSpPr txBox="1"/>
          <p:nvPr/>
        </p:nvSpPr>
        <p:spPr>
          <a:xfrm flipH="1">
            <a:off x="5687559" y="1885956"/>
            <a:ext cx="1971267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Summer Student at DESY in Hamburg, Germany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2" name="Google Shape;1502;p42"/>
          <p:cNvCxnSpPr>
            <a:cxnSpLocks/>
          </p:cNvCxnSpPr>
          <p:nvPr/>
        </p:nvCxnSpPr>
        <p:spPr>
          <a:xfrm rot="5400000" flipH="1" flipV="1">
            <a:off x="2478015" y="1243144"/>
            <a:ext cx="1794" cy="2743196"/>
          </a:xfrm>
          <a:prstGeom prst="bentConnector3">
            <a:avLst>
              <a:gd name="adj1" fmla="val -1274247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3" name="Google Shape;1503;p42"/>
          <p:cNvCxnSpPr>
            <a:cxnSpLocks/>
          </p:cNvCxnSpPr>
          <p:nvPr/>
        </p:nvCxnSpPr>
        <p:spPr>
          <a:xfrm rot="16200000" flipH="1">
            <a:off x="5255501" y="1211596"/>
            <a:ext cx="12700" cy="2822682"/>
          </a:xfrm>
          <a:prstGeom prst="bentConnector3">
            <a:avLst>
              <a:gd name="adj1" fmla="val 180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4" name="Google Shape;1504;p42"/>
          <p:cNvCxnSpPr>
            <a:stCxn id="1494" idx="0"/>
            <a:endCxn id="1498" idx="0"/>
          </p:cNvCxnSpPr>
          <p:nvPr/>
        </p:nvCxnSpPr>
        <p:spPr>
          <a:xfrm rot="-5400000" flipH="1">
            <a:off x="3850168" y="1727501"/>
            <a:ext cx="600" cy="2743200"/>
          </a:xfrm>
          <a:prstGeom prst="bentConnector3">
            <a:avLst>
              <a:gd name="adj1" fmla="val -4172593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1504;p42">
            <a:extLst>
              <a:ext uri="{FF2B5EF4-FFF2-40B4-BE49-F238E27FC236}">
                <a16:creationId xmlns:a16="http://schemas.microsoft.com/office/drawing/2014/main" id="{28F649AB-85C4-2107-7952-DDD71B5C589D}"/>
              </a:ext>
            </a:extLst>
          </p:cNvPr>
          <p:cNvCxnSpPr/>
          <p:nvPr/>
        </p:nvCxnSpPr>
        <p:spPr>
          <a:xfrm rot="-5400000" flipH="1">
            <a:off x="6593368" y="1722386"/>
            <a:ext cx="600" cy="2743200"/>
          </a:xfrm>
          <a:prstGeom prst="bentConnector3">
            <a:avLst>
              <a:gd name="adj1" fmla="val -4172593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498;p42">
            <a:extLst>
              <a:ext uri="{FF2B5EF4-FFF2-40B4-BE49-F238E27FC236}">
                <a16:creationId xmlns:a16="http://schemas.microsoft.com/office/drawing/2014/main" id="{863732BE-849F-2E9B-BD46-7B96E325FBFF}"/>
              </a:ext>
            </a:extLst>
          </p:cNvPr>
          <p:cNvSpPr txBox="1"/>
          <p:nvPr/>
        </p:nvSpPr>
        <p:spPr>
          <a:xfrm flipH="1">
            <a:off x="7034368" y="3093686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2024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6" name="Google Shape;1499;p42">
            <a:extLst>
              <a:ext uri="{FF2B5EF4-FFF2-40B4-BE49-F238E27FC236}">
                <a16:creationId xmlns:a16="http://schemas.microsoft.com/office/drawing/2014/main" id="{EB2D49D3-65E7-C659-1BEA-EE12A0FFDA32}"/>
              </a:ext>
            </a:extLst>
          </p:cNvPr>
          <p:cNvSpPr txBox="1"/>
          <p:nvPr/>
        </p:nvSpPr>
        <p:spPr>
          <a:xfrm flipH="1">
            <a:off x="6922827" y="3599646"/>
            <a:ext cx="2084882" cy="6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Summer Student at J-PARC, Tokai, Japan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59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48"/>
          <p:cNvSpPr txBox="1">
            <a:spLocks noGrp="1"/>
          </p:cNvSpPr>
          <p:nvPr>
            <p:ph type="body" idx="4294967295"/>
          </p:nvPr>
        </p:nvSpPr>
        <p:spPr>
          <a:xfrm>
            <a:off x="720000" y="1662284"/>
            <a:ext cx="4782729" cy="1138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 err="1"/>
              <a:t>Title</a:t>
            </a:r>
            <a:r>
              <a:rPr lang="fr-CH" sz="1400" dirty="0"/>
              <a:t>: « </a:t>
            </a:r>
            <a:r>
              <a:rPr lang="fr-CH" sz="1400" dirty="0" err="1"/>
              <a:t>Enhancing</a:t>
            </a:r>
            <a:r>
              <a:rPr lang="fr-CH" sz="1400" dirty="0"/>
              <a:t> the </a:t>
            </a:r>
            <a:r>
              <a:rPr lang="fr-CH" sz="1400" dirty="0" err="1"/>
              <a:t>Sensititvity</a:t>
            </a:r>
            <a:r>
              <a:rPr lang="fr-CH" sz="1400" dirty="0"/>
              <a:t> to CP Violation in the Higgs-Top Interaction </a:t>
            </a:r>
            <a:r>
              <a:rPr lang="fr-CH" sz="1400" dirty="0" err="1"/>
              <a:t>with</a:t>
            </a:r>
            <a:r>
              <a:rPr lang="fr-CH" sz="1400" dirty="0"/>
              <a:t> Machine Learning »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 err="1"/>
              <a:t>Developement</a:t>
            </a:r>
            <a:r>
              <a:rPr lang="fr-CH" sz="1400" dirty="0"/>
              <a:t> of a data </a:t>
            </a:r>
            <a:r>
              <a:rPr lang="fr-CH" sz="1400" dirty="0" err="1"/>
              <a:t>analysis</a:t>
            </a:r>
            <a:r>
              <a:rPr lang="fr-CH" sz="1400" dirty="0"/>
              <a:t> </a:t>
            </a:r>
            <a:r>
              <a:rPr lang="fr-CH" sz="1400" dirty="0" err="1"/>
              <a:t>method</a:t>
            </a:r>
            <a:r>
              <a:rPr lang="fr-CH" sz="1400" dirty="0"/>
              <a:t> to examine possible CP violation in the production of Higgs bosons using neural networks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5" name="Google Shape;1625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Previous Research</a:t>
            </a:r>
            <a:endParaRPr dirty="0"/>
          </a:p>
        </p:txBody>
      </p:sp>
      <p:sp>
        <p:nvSpPr>
          <p:cNvPr id="2" name="Google Shape;1624;p48">
            <a:extLst>
              <a:ext uri="{FF2B5EF4-FFF2-40B4-BE49-F238E27FC236}">
                <a16:creationId xmlns:a16="http://schemas.microsoft.com/office/drawing/2014/main" id="{708D128B-F1E3-D5D2-4F7E-D1D75434C4C5}"/>
              </a:ext>
            </a:extLst>
          </p:cNvPr>
          <p:cNvSpPr txBox="1">
            <a:spLocks/>
          </p:cNvSpPr>
          <p:nvPr/>
        </p:nvSpPr>
        <p:spPr>
          <a:xfrm>
            <a:off x="720000" y="3465119"/>
            <a:ext cx="4782729" cy="93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400" dirty="0"/>
              <a:t>Title: « Implementation of the Trilinear Higgs Coupling in 2HDM Parameter Scans »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Examine of the Higgs self-couplings in models beyond the Standard Model</a:t>
            </a:r>
          </a:p>
        </p:txBody>
      </p:sp>
      <p:sp>
        <p:nvSpPr>
          <p:cNvPr id="4" name="Google Shape;1625;p48">
            <a:extLst>
              <a:ext uri="{FF2B5EF4-FFF2-40B4-BE49-F238E27FC236}">
                <a16:creationId xmlns:a16="http://schemas.microsoft.com/office/drawing/2014/main" id="{7FEE9C4E-5148-9E7B-1226-B15A629D0047}"/>
              </a:ext>
            </a:extLst>
          </p:cNvPr>
          <p:cNvSpPr txBox="1">
            <a:spLocks/>
          </p:cNvSpPr>
          <p:nvPr/>
        </p:nvSpPr>
        <p:spPr>
          <a:xfrm>
            <a:off x="720000" y="1181167"/>
            <a:ext cx="45908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CH" sz="2400" dirty="0" err="1"/>
              <a:t>Bachelor</a:t>
            </a:r>
            <a:r>
              <a:rPr lang="fr-CH" sz="2400" dirty="0"/>
              <a:t> </a:t>
            </a:r>
            <a:r>
              <a:rPr lang="fr-CH" sz="2400" dirty="0" err="1"/>
              <a:t>Thesis</a:t>
            </a:r>
            <a:endParaRPr lang="fr-CH" sz="2400" dirty="0"/>
          </a:p>
        </p:txBody>
      </p:sp>
      <p:sp>
        <p:nvSpPr>
          <p:cNvPr id="5" name="Google Shape;1625;p48">
            <a:extLst>
              <a:ext uri="{FF2B5EF4-FFF2-40B4-BE49-F238E27FC236}">
                <a16:creationId xmlns:a16="http://schemas.microsoft.com/office/drawing/2014/main" id="{84EB8D6C-0A85-F52F-F3B2-74F2ABED20A0}"/>
              </a:ext>
            </a:extLst>
          </p:cNvPr>
          <p:cNvSpPr txBox="1">
            <a:spLocks/>
          </p:cNvSpPr>
          <p:nvPr/>
        </p:nvSpPr>
        <p:spPr>
          <a:xfrm>
            <a:off x="720000" y="2954181"/>
            <a:ext cx="46602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CH" sz="2400" dirty="0" err="1"/>
              <a:t>Previous</a:t>
            </a:r>
            <a:r>
              <a:rPr lang="fr-CH" sz="2400" dirty="0"/>
              <a:t> Summer </a:t>
            </a:r>
            <a:r>
              <a:rPr lang="fr-CH" sz="2400" dirty="0" err="1"/>
              <a:t>Student</a:t>
            </a:r>
            <a:r>
              <a:rPr lang="fr-CH" sz="2400" dirty="0"/>
              <a:t> Project</a:t>
            </a:r>
          </a:p>
        </p:txBody>
      </p:sp>
      <p:pic>
        <p:nvPicPr>
          <p:cNvPr id="7" name="Image 6" descr="Une image contenant texte, capture d’écran, cercle, ligne&#10;&#10;Description générée automatiquement">
            <a:extLst>
              <a:ext uri="{FF2B5EF4-FFF2-40B4-BE49-F238E27FC236}">
                <a16:creationId xmlns:a16="http://schemas.microsoft.com/office/drawing/2014/main" id="{49F697E1-F4A8-C638-822C-27E3AE95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509" y="1011100"/>
            <a:ext cx="2278749" cy="2012420"/>
          </a:xfrm>
          <a:prstGeom prst="rect">
            <a:avLst/>
          </a:prstGeom>
        </p:spPr>
      </p:pic>
      <p:pic>
        <p:nvPicPr>
          <p:cNvPr id="11" name="Image 10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6014AE86-25DD-675A-94A3-E051EDCC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509" y="3100775"/>
            <a:ext cx="2278749" cy="17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48"/>
          <p:cNvSpPr txBox="1">
            <a:spLocks noGrp="1"/>
          </p:cNvSpPr>
          <p:nvPr>
            <p:ph type="body" idx="4294967295"/>
          </p:nvPr>
        </p:nvSpPr>
        <p:spPr>
          <a:xfrm>
            <a:off x="720000" y="1241823"/>
            <a:ext cx="7603489" cy="933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 err="1"/>
              <a:t>Supervisors</a:t>
            </a:r>
            <a:r>
              <a:rPr lang="fr-CH" sz="1400" dirty="0"/>
              <a:t>: Ken </a:t>
            </a:r>
            <a:r>
              <a:rPr lang="fr-CH" sz="1400" dirty="0" err="1"/>
              <a:t>Sakashita</a:t>
            </a:r>
            <a:r>
              <a:rPr lang="fr-CH" sz="1400" dirty="0"/>
              <a:t>, </a:t>
            </a:r>
            <a:r>
              <a:rPr lang="fr-CH" sz="1400" dirty="0" err="1"/>
              <a:t>Tsunayuki</a:t>
            </a:r>
            <a:r>
              <a:rPr lang="fr-CH" sz="1400" dirty="0"/>
              <a:t> Matsubara, Hikaru </a:t>
            </a:r>
            <a:r>
              <a:rPr lang="fr-CH" sz="1400" dirty="0" err="1"/>
              <a:t>Tanigawa</a:t>
            </a:r>
            <a:endParaRPr lang="fr-CH" sz="14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Project </a:t>
            </a:r>
            <a:r>
              <a:rPr lang="fr-CH" sz="1400" dirty="0" err="1"/>
              <a:t>work</a:t>
            </a:r>
            <a:r>
              <a:rPr lang="fr-CH" sz="1400" dirty="0"/>
              <a:t> </a:t>
            </a:r>
            <a:r>
              <a:rPr lang="fr-CH" sz="1400" dirty="0" err="1"/>
              <a:t>will</a:t>
            </a:r>
            <a:r>
              <a:rPr lang="fr-CH" sz="1400" dirty="0"/>
              <a:t> start </a:t>
            </a:r>
            <a:r>
              <a:rPr lang="fr-CH" sz="1400" dirty="0" err="1"/>
              <a:t>this</a:t>
            </a:r>
            <a:r>
              <a:rPr lang="fr-CH" sz="1400" dirty="0"/>
              <a:t> </a:t>
            </a:r>
            <a:r>
              <a:rPr lang="fr-CH" sz="1400" dirty="0" err="1"/>
              <a:t>week</a:t>
            </a:r>
            <a:endParaRPr lang="fr-CH" sz="1400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 sz="1400" dirty="0"/>
              <a:t>Topic: </a:t>
            </a:r>
            <a:r>
              <a:rPr lang="fr-CH" sz="1400" dirty="0" err="1"/>
              <a:t>Assessment</a:t>
            </a:r>
            <a:r>
              <a:rPr lang="fr-CH" sz="1400" dirty="0"/>
              <a:t> of a new neutrino detector design for T2K -&gt; </a:t>
            </a:r>
            <a:r>
              <a:rPr lang="fr-CH" sz="1400" dirty="0" err="1"/>
              <a:t>contributing</a:t>
            </a:r>
            <a:r>
              <a:rPr lang="fr-CH" sz="1400" dirty="0"/>
              <a:t> to the </a:t>
            </a:r>
            <a:r>
              <a:rPr lang="fr-CH" sz="1400" dirty="0" err="1"/>
              <a:t>examination</a:t>
            </a:r>
            <a:r>
              <a:rPr lang="fr-CH" sz="1400" dirty="0"/>
              <a:t> of neutrino oscillations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5" name="Google Shape;1625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J-PARC Project</a:t>
            </a:r>
            <a:endParaRPr dirty="0"/>
          </a:p>
        </p:txBody>
      </p:sp>
      <p:pic>
        <p:nvPicPr>
          <p:cNvPr id="6" name="Image 5" descr="Une image contenant capture d’écran, texte, Logiciel de graphisme&#10;&#10;Description générée automatiquement">
            <a:extLst>
              <a:ext uri="{FF2B5EF4-FFF2-40B4-BE49-F238E27FC236}">
                <a16:creationId xmlns:a16="http://schemas.microsoft.com/office/drawing/2014/main" id="{AB000209-1768-994F-C7E9-8E7C5974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1" y="2399880"/>
            <a:ext cx="4599545" cy="2049673"/>
          </a:xfrm>
          <a:prstGeom prst="rect">
            <a:avLst/>
          </a:prstGeom>
        </p:spPr>
      </p:pic>
      <p:pic>
        <p:nvPicPr>
          <p:cNvPr id="3" name="Image 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173C8AB5-0C2C-C816-E04E-77D45785D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053" y="3333839"/>
            <a:ext cx="1890978" cy="1601422"/>
          </a:xfrm>
          <a:prstGeom prst="rect">
            <a:avLst/>
          </a:prstGeom>
        </p:spPr>
      </p:pic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EE50167-58A2-E2DC-6EFA-E4EDD0039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061" y="2175782"/>
            <a:ext cx="3786235" cy="107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6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 txBox="1">
            <a:spLocks noGrp="1"/>
          </p:cNvSpPr>
          <p:nvPr>
            <p:ph type="title"/>
          </p:nvPr>
        </p:nvSpPr>
        <p:spPr>
          <a:xfrm>
            <a:off x="713272" y="540000"/>
            <a:ext cx="41517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561" name="Google Shape;1561;p47"/>
          <p:cNvSpPr txBox="1">
            <a:spLocks noGrp="1"/>
          </p:cNvSpPr>
          <p:nvPr>
            <p:ph type="subTitle" idx="1"/>
          </p:nvPr>
        </p:nvSpPr>
        <p:spPr>
          <a:xfrm>
            <a:off x="726287" y="1935083"/>
            <a:ext cx="4151700" cy="1725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 dirty="0" err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Let’s</a:t>
            </a:r>
            <a:r>
              <a:rPr lang="fr-CH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have a </a:t>
            </a:r>
            <a:r>
              <a:rPr lang="fr-CH" sz="2400" b="1" dirty="0" err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nice</a:t>
            </a:r>
            <a:r>
              <a:rPr lang="fr-CH" sz="24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party !</a:t>
            </a:r>
            <a:endParaRPr sz="2400" b="1" dirty="0">
              <a:solidFill>
                <a:schemeClr val="l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" dirty="0"/>
              <a:t>marchannig@gmx.de</a:t>
            </a:r>
            <a:endParaRPr dirty="0"/>
          </a:p>
        </p:txBody>
      </p:sp>
      <p:sp>
        <p:nvSpPr>
          <p:cNvPr id="1562" name="Google Shape;1562;p47"/>
          <p:cNvSpPr txBox="1"/>
          <p:nvPr/>
        </p:nvSpPr>
        <p:spPr>
          <a:xfrm>
            <a:off x="713275" y="434360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3" name="Google Shape;1563;p47"/>
          <p:cNvSpPr/>
          <p:nvPr/>
        </p:nvSpPr>
        <p:spPr>
          <a:xfrm rot="-1132018">
            <a:off x="6944824" y="1117936"/>
            <a:ext cx="365759" cy="337080"/>
          </a:xfrm>
          <a:custGeom>
            <a:avLst/>
            <a:gdLst/>
            <a:ahLst/>
            <a:cxnLst/>
            <a:rect l="l" t="t" r="r" b="b"/>
            <a:pathLst>
              <a:path w="7752" h="7080" extrusionOk="0">
                <a:moveTo>
                  <a:pt x="4122" y="1"/>
                </a:moveTo>
                <a:cubicBezTo>
                  <a:pt x="2827" y="1"/>
                  <a:pt x="1597" y="1034"/>
                  <a:pt x="1247" y="2417"/>
                </a:cubicBezTo>
                <a:cubicBezTo>
                  <a:pt x="1060" y="3146"/>
                  <a:pt x="1106" y="3935"/>
                  <a:pt x="1349" y="4638"/>
                </a:cubicBezTo>
                <a:cubicBezTo>
                  <a:pt x="1654" y="5511"/>
                  <a:pt x="2320" y="5914"/>
                  <a:pt x="2798" y="6583"/>
                </a:cubicBezTo>
                <a:cubicBezTo>
                  <a:pt x="1930" y="6589"/>
                  <a:pt x="1065" y="6595"/>
                  <a:pt x="198" y="6617"/>
                </a:cubicBezTo>
                <a:cubicBezTo>
                  <a:pt x="2" y="6621"/>
                  <a:pt x="1" y="6954"/>
                  <a:pt x="198" y="6957"/>
                </a:cubicBezTo>
                <a:cubicBezTo>
                  <a:pt x="565" y="6962"/>
                  <a:pt x="933" y="6963"/>
                  <a:pt x="1301" y="6963"/>
                </a:cubicBezTo>
                <a:cubicBezTo>
                  <a:pt x="1908" y="6963"/>
                  <a:pt x="2515" y="6959"/>
                  <a:pt x="3122" y="6957"/>
                </a:cubicBezTo>
                <a:cubicBezTo>
                  <a:pt x="3247" y="6957"/>
                  <a:pt x="3335" y="6796"/>
                  <a:pt x="3269" y="6674"/>
                </a:cubicBezTo>
                <a:cubicBezTo>
                  <a:pt x="2724" y="5694"/>
                  <a:pt x="1802" y="5300"/>
                  <a:pt x="1548" y="4058"/>
                </a:cubicBezTo>
                <a:cubicBezTo>
                  <a:pt x="1227" y="2503"/>
                  <a:pt x="2057" y="905"/>
                  <a:pt x="3458" y="479"/>
                </a:cubicBezTo>
                <a:cubicBezTo>
                  <a:pt x="3673" y="414"/>
                  <a:pt x="3890" y="383"/>
                  <a:pt x="4104" y="383"/>
                </a:cubicBezTo>
                <a:cubicBezTo>
                  <a:pt x="5250" y="383"/>
                  <a:pt x="6316" y="1273"/>
                  <a:pt x="6613" y="2539"/>
                </a:cubicBezTo>
                <a:cubicBezTo>
                  <a:pt x="6978" y="4105"/>
                  <a:pt x="6401" y="5855"/>
                  <a:pt x="5178" y="6727"/>
                </a:cubicBezTo>
                <a:cubicBezTo>
                  <a:pt x="5045" y="6820"/>
                  <a:pt x="5083" y="7080"/>
                  <a:pt x="5253" y="7080"/>
                </a:cubicBezTo>
                <a:cubicBezTo>
                  <a:pt x="5256" y="7080"/>
                  <a:pt x="5259" y="7080"/>
                  <a:pt x="5263" y="7079"/>
                </a:cubicBezTo>
                <a:cubicBezTo>
                  <a:pt x="5380" y="7071"/>
                  <a:pt x="7124" y="7035"/>
                  <a:pt x="7213" y="7025"/>
                </a:cubicBezTo>
                <a:cubicBezTo>
                  <a:pt x="7625" y="6976"/>
                  <a:pt x="7617" y="6615"/>
                  <a:pt x="7405" y="6601"/>
                </a:cubicBezTo>
                <a:cubicBezTo>
                  <a:pt x="7070" y="6580"/>
                  <a:pt x="6831" y="6545"/>
                  <a:pt x="6542" y="6545"/>
                </a:cubicBezTo>
                <a:cubicBezTo>
                  <a:pt x="6349" y="6545"/>
                  <a:pt x="6133" y="6561"/>
                  <a:pt x="5851" y="6606"/>
                </a:cubicBezTo>
                <a:cubicBezTo>
                  <a:pt x="7751" y="4561"/>
                  <a:pt x="7370" y="104"/>
                  <a:pt x="4199" y="2"/>
                </a:cubicBezTo>
                <a:cubicBezTo>
                  <a:pt x="4173" y="1"/>
                  <a:pt x="4148" y="1"/>
                  <a:pt x="4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7"/>
          <p:cNvSpPr/>
          <p:nvPr/>
        </p:nvSpPr>
        <p:spPr>
          <a:xfrm>
            <a:off x="5747013" y="2305050"/>
            <a:ext cx="457206" cy="533401"/>
          </a:xfrm>
          <a:custGeom>
            <a:avLst/>
            <a:gdLst/>
            <a:ahLst/>
            <a:cxnLst/>
            <a:rect l="l" t="t" r="r" b="b"/>
            <a:pathLst>
              <a:path w="5509" h="6469" extrusionOk="0">
                <a:moveTo>
                  <a:pt x="2143" y="396"/>
                </a:moveTo>
                <a:cubicBezTo>
                  <a:pt x="2601" y="766"/>
                  <a:pt x="3390" y="1828"/>
                  <a:pt x="3460" y="1828"/>
                </a:cubicBezTo>
                <a:cubicBezTo>
                  <a:pt x="3460" y="1828"/>
                  <a:pt x="3461" y="1828"/>
                  <a:pt x="3461" y="1828"/>
                </a:cubicBezTo>
                <a:cubicBezTo>
                  <a:pt x="3465" y="1835"/>
                  <a:pt x="3481" y="1838"/>
                  <a:pt x="3507" y="1838"/>
                </a:cubicBezTo>
                <a:cubicBezTo>
                  <a:pt x="3713" y="1838"/>
                  <a:pt x="4549" y="1646"/>
                  <a:pt x="4911" y="1464"/>
                </a:cubicBezTo>
                <a:lnTo>
                  <a:pt x="4911" y="1464"/>
                </a:lnTo>
                <a:cubicBezTo>
                  <a:pt x="4741" y="2005"/>
                  <a:pt x="4502" y="2709"/>
                  <a:pt x="4350" y="3255"/>
                </a:cubicBezTo>
                <a:cubicBezTo>
                  <a:pt x="4623" y="3861"/>
                  <a:pt x="4929" y="4358"/>
                  <a:pt x="5168" y="4914"/>
                </a:cubicBezTo>
                <a:cubicBezTo>
                  <a:pt x="4579" y="4804"/>
                  <a:pt x="3388" y="4458"/>
                  <a:pt x="3296" y="4458"/>
                </a:cubicBezTo>
                <a:cubicBezTo>
                  <a:pt x="3293" y="4458"/>
                  <a:pt x="3291" y="4458"/>
                  <a:pt x="3290" y="4459"/>
                </a:cubicBezTo>
                <a:cubicBezTo>
                  <a:pt x="3264" y="4462"/>
                  <a:pt x="2426" y="5758"/>
                  <a:pt x="2248" y="5947"/>
                </a:cubicBezTo>
                <a:cubicBezTo>
                  <a:pt x="2235" y="5271"/>
                  <a:pt x="2097" y="3855"/>
                  <a:pt x="2068" y="3843"/>
                </a:cubicBezTo>
                <a:cubicBezTo>
                  <a:pt x="2053" y="3797"/>
                  <a:pt x="930" y="3369"/>
                  <a:pt x="441" y="3104"/>
                </a:cubicBezTo>
                <a:cubicBezTo>
                  <a:pt x="611" y="2975"/>
                  <a:pt x="1495" y="2504"/>
                  <a:pt x="1730" y="2335"/>
                </a:cubicBezTo>
                <a:cubicBezTo>
                  <a:pt x="1730" y="2335"/>
                  <a:pt x="2101" y="717"/>
                  <a:pt x="2143" y="396"/>
                </a:cubicBezTo>
                <a:close/>
                <a:moveTo>
                  <a:pt x="1989" y="1"/>
                </a:moveTo>
                <a:cubicBezTo>
                  <a:pt x="1857" y="591"/>
                  <a:pt x="1733" y="1593"/>
                  <a:pt x="1557" y="2242"/>
                </a:cubicBezTo>
                <a:cubicBezTo>
                  <a:pt x="866" y="2506"/>
                  <a:pt x="612" y="2787"/>
                  <a:pt x="1" y="3087"/>
                </a:cubicBezTo>
                <a:cubicBezTo>
                  <a:pt x="598" y="3426"/>
                  <a:pt x="1886" y="4092"/>
                  <a:pt x="1889" y="4095"/>
                </a:cubicBezTo>
                <a:cubicBezTo>
                  <a:pt x="1891" y="4810"/>
                  <a:pt x="1973" y="5403"/>
                  <a:pt x="2035" y="6469"/>
                </a:cubicBezTo>
                <a:cubicBezTo>
                  <a:pt x="2482" y="6057"/>
                  <a:pt x="3042" y="5252"/>
                  <a:pt x="3405" y="4732"/>
                </a:cubicBezTo>
                <a:cubicBezTo>
                  <a:pt x="4074" y="4981"/>
                  <a:pt x="4741" y="5004"/>
                  <a:pt x="5509" y="5186"/>
                </a:cubicBezTo>
                <a:cubicBezTo>
                  <a:pt x="5251" y="4518"/>
                  <a:pt x="4949" y="3769"/>
                  <a:pt x="4607" y="3166"/>
                </a:cubicBezTo>
                <a:cubicBezTo>
                  <a:pt x="4908" y="2555"/>
                  <a:pt x="5145" y="1716"/>
                  <a:pt x="5339" y="1057"/>
                </a:cubicBezTo>
                <a:lnTo>
                  <a:pt x="5339" y="1057"/>
                </a:lnTo>
                <a:cubicBezTo>
                  <a:pt x="4629" y="1243"/>
                  <a:pt x="4088" y="1483"/>
                  <a:pt x="3546" y="1591"/>
                </a:cubicBezTo>
                <a:cubicBezTo>
                  <a:pt x="3539" y="1591"/>
                  <a:pt x="3533" y="1596"/>
                  <a:pt x="3529" y="1596"/>
                </a:cubicBezTo>
                <a:cubicBezTo>
                  <a:pt x="2986" y="863"/>
                  <a:pt x="2569" y="413"/>
                  <a:pt x="1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47"/>
          <p:cNvGrpSpPr/>
          <p:nvPr/>
        </p:nvGrpSpPr>
        <p:grpSpPr>
          <a:xfrm rot="575764" flipH="1">
            <a:off x="6851672" y="2532881"/>
            <a:ext cx="1244428" cy="2285474"/>
            <a:chOff x="5143150" y="539491"/>
            <a:chExt cx="1636020" cy="3011626"/>
          </a:xfrm>
        </p:grpSpPr>
        <p:sp>
          <p:nvSpPr>
            <p:cNvPr id="1566" name="Google Shape;1566;p47"/>
            <p:cNvSpPr/>
            <p:nvPr/>
          </p:nvSpPr>
          <p:spPr>
            <a:xfrm>
              <a:off x="5311023" y="949358"/>
              <a:ext cx="1166469" cy="1883989"/>
            </a:xfrm>
            <a:custGeom>
              <a:avLst/>
              <a:gdLst/>
              <a:ahLst/>
              <a:cxnLst/>
              <a:rect l="l" t="t" r="r" b="b"/>
              <a:pathLst>
                <a:path w="19310" h="31188" extrusionOk="0">
                  <a:moveTo>
                    <a:pt x="16278" y="0"/>
                  </a:moveTo>
                  <a:cubicBezTo>
                    <a:pt x="10312" y="0"/>
                    <a:pt x="4719" y="3695"/>
                    <a:pt x="2057" y="9793"/>
                  </a:cubicBezTo>
                  <a:cubicBezTo>
                    <a:pt x="485" y="13394"/>
                    <a:pt x="0" y="17491"/>
                    <a:pt x="660" y="21426"/>
                  </a:cubicBezTo>
                  <a:cubicBezTo>
                    <a:pt x="1275" y="25095"/>
                    <a:pt x="2812" y="28254"/>
                    <a:pt x="4831" y="31188"/>
                  </a:cubicBezTo>
                  <a:cubicBezTo>
                    <a:pt x="5443" y="30400"/>
                    <a:pt x="6130" y="29673"/>
                    <a:pt x="6882" y="29016"/>
                  </a:cubicBezTo>
                  <a:cubicBezTo>
                    <a:pt x="4329" y="24264"/>
                    <a:pt x="5332" y="18404"/>
                    <a:pt x="8235" y="14142"/>
                  </a:cubicBezTo>
                  <a:cubicBezTo>
                    <a:pt x="10173" y="11296"/>
                    <a:pt x="13664" y="7946"/>
                    <a:pt x="17177" y="7946"/>
                  </a:cubicBezTo>
                  <a:cubicBezTo>
                    <a:pt x="17891" y="7946"/>
                    <a:pt x="18606" y="8085"/>
                    <a:pt x="19309" y="8394"/>
                  </a:cubicBezTo>
                  <a:cubicBezTo>
                    <a:pt x="18977" y="5665"/>
                    <a:pt x="18675" y="2911"/>
                    <a:pt x="18476" y="169"/>
                  </a:cubicBezTo>
                  <a:cubicBezTo>
                    <a:pt x="18476" y="166"/>
                    <a:pt x="18476" y="165"/>
                    <a:pt x="18476" y="163"/>
                  </a:cubicBezTo>
                  <a:lnTo>
                    <a:pt x="18445" y="163"/>
                  </a:lnTo>
                  <a:cubicBezTo>
                    <a:pt x="17721" y="54"/>
                    <a:pt x="16997" y="0"/>
                    <a:pt x="162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5143150" y="921329"/>
              <a:ext cx="1355061" cy="1933584"/>
            </a:xfrm>
            <a:custGeom>
              <a:avLst/>
              <a:gdLst/>
              <a:ahLst/>
              <a:cxnLst/>
              <a:rect l="l" t="t" r="r" b="b"/>
              <a:pathLst>
                <a:path w="22432" h="32009" extrusionOk="0">
                  <a:moveTo>
                    <a:pt x="19058" y="466"/>
                  </a:moveTo>
                  <a:cubicBezTo>
                    <a:pt x="19776" y="466"/>
                    <a:pt x="20500" y="519"/>
                    <a:pt x="21224" y="629"/>
                  </a:cubicBezTo>
                  <a:cubicBezTo>
                    <a:pt x="21229" y="629"/>
                    <a:pt x="21234" y="630"/>
                    <a:pt x="21239" y="630"/>
                  </a:cubicBezTo>
                  <a:cubicBezTo>
                    <a:pt x="21244" y="630"/>
                    <a:pt x="21249" y="629"/>
                    <a:pt x="21255" y="629"/>
                  </a:cubicBezTo>
                  <a:lnTo>
                    <a:pt x="21255" y="629"/>
                  </a:lnTo>
                  <a:cubicBezTo>
                    <a:pt x="21253" y="630"/>
                    <a:pt x="21253" y="633"/>
                    <a:pt x="21255" y="634"/>
                  </a:cubicBezTo>
                  <a:cubicBezTo>
                    <a:pt x="21454" y="3377"/>
                    <a:pt x="21756" y="6131"/>
                    <a:pt x="22087" y="8859"/>
                  </a:cubicBezTo>
                  <a:cubicBezTo>
                    <a:pt x="21384" y="8550"/>
                    <a:pt x="20669" y="8412"/>
                    <a:pt x="19955" y="8412"/>
                  </a:cubicBezTo>
                  <a:cubicBezTo>
                    <a:pt x="16443" y="8412"/>
                    <a:pt x="12952" y="11761"/>
                    <a:pt x="11014" y="14606"/>
                  </a:cubicBezTo>
                  <a:cubicBezTo>
                    <a:pt x="8111" y="18868"/>
                    <a:pt x="7108" y="24728"/>
                    <a:pt x="9661" y="29480"/>
                  </a:cubicBezTo>
                  <a:cubicBezTo>
                    <a:pt x="8909" y="30137"/>
                    <a:pt x="8222" y="30864"/>
                    <a:pt x="7610" y="31652"/>
                  </a:cubicBezTo>
                  <a:cubicBezTo>
                    <a:pt x="5591" y="28718"/>
                    <a:pt x="4054" y="25559"/>
                    <a:pt x="3438" y="21892"/>
                  </a:cubicBezTo>
                  <a:cubicBezTo>
                    <a:pt x="2778" y="17957"/>
                    <a:pt x="3262" y="13859"/>
                    <a:pt x="4836" y="10258"/>
                  </a:cubicBezTo>
                  <a:cubicBezTo>
                    <a:pt x="7498" y="4162"/>
                    <a:pt x="13091" y="466"/>
                    <a:pt x="19058" y="466"/>
                  </a:cubicBezTo>
                  <a:close/>
                  <a:moveTo>
                    <a:pt x="18929" y="1"/>
                  </a:moveTo>
                  <a:cubicBezTo>
                    <a:pt x="13012" y="1"/>
                    <a:pt x="7283" y="4142"/>
                    <a:pt x="4463" y="10052"/>
                  </a:cubicBezTo>
                  <a:cubicBezTo>
                    <a:pt x="0" y="19404"/>
                    <a:pt x="5641" y="30413"/>
                    <a:pt x="7703" y="32008"/>
                  </a:cubicBezTo>
                  <a:lnTo>
                    <a:pt x="7706" y="32004"/>
                  </a:lnTo>
                  <a:cubicBezTo>
                    <a:pt x="8481" y="31087"/>
                    <a:pt x="9302" y="30244"/>
                    <a:pt x="10209" y="29488"/>
                  </a:cubicBezTo>
                  <a:cubicBezTo>
                    <a:pt x="7410" y="24475"/>
                    <a:pt x="8485" y="19312"/>
                    <a:pt x="11110" y="15235"/>
                  </a:cubicBezTo>
                  <a:cubicBezTo>
                    <a:pt x="13166" y="12043"/>
                    <a:pt x="16546" y="8911"/>
                    <a:pt x="20075" y="8911"/>
                  </a:cubicBezTo>
                  <a:cubicBezTo>
                    <a:pt x="20857" y="8911"/>
                    <a:pt x="21647" y="9065"/>
                    <a:pt x="22432" y="9407"/>
                  </a:cubicBezTo>
                  <a:cubicBezTo>
                    <a:pt x="22180" y="6589"/>
                    <a:pt x="21848" y="2078"/>
                    <a:pt x="21677" y="307"/>
                  </a:cubicBezTo>
                  <a:cubicBezTo>
                    <a:pt x="20763" y="100"/>
                    <a:pt x="19844" y="1"/>
                    <a:pt x="18929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5542385" y="1286192"/>
              <a:ext cx="934987" cy="1547278"/>
            </a:xfrm>
            <a:custGeom>
              <a:avLst/>
              <a:gdLst/>
              <a:ahLst/>
              <a:cxnLst/>
              <a:rect l="l" t="t" r="r" b="b"/>
              <a:pathLst>
                <a:path w="15478" h="25614" extrusionOk="0">
                  <a:moveTo>
                    <a:pt x="13572" y="0"/>
                  </a:moveTo>
                  <a:cubicBezTo>
                    <a:pt x="12598" y="0"/>
                    <a:pt x="11621" y="192"/>
                    <a:pt x="10675" y="541"/>
                  </a:cubicBezTo>
                  <a:cubicBezTo>
                    <a:pt x="6899" y="1932"/>
                    <a:pt x="3610" y="5227"/>
                    <a:pt x="1778" y="9113"/>
                  </a:cubicBezTo>
                  <a:cubicBezTo>
                    <a:pt x="792" y="11204"/>
                    <a:pt x="168" y="13620"/>
                    <a:pt x="210" y="15991"/>
                  </a:cubicBezTo>
                  <a:cubicBezTo>
                    <a:pt x="250" y="18270"/>
                    <a:pt x="900" y="20481"/>
                    <a:pt x="1534" y="22627"/>
                  </a:cubicBezTo>
                  <a:cubicBezTo>
                    <a:pt x="1566" y="22738"/>
                    <a:pt x="1488" y="22870"/>
                    <a:pt x="1402" y="22918"/>
                  </a:cubicBezTo>
                  <a:cubicBezTo>
                    <a:pt x="887" y="23204"/>
                    <a:pt x="457" y="23665"/>
                    <a:pt x="0" y="24068"/>
                  </a:cubicBezTo>
                  <a:cubicBezTo>
                    <a:pt x="318" y="24590"/>
                    <a:pt x="651" y="25106"/>
                    <a:pt x="1001" y="25613"/>
                  </a:cubicBezTo>
                  <a:cubicBezTo>
                    <a:pt x="1615" y="24825"/>
                    <a:pt x="2300" y="24098"/>
                    <a:pt x="3052" y="23441"/>
                  </a:cubicBezTo>
                  <a:cubicBezTo>
                    <a:pt x="499" y="18688"/>
                    <a:pt x="1502" y="12828"/>
                    <a:pt x="4405" y="8566"/>
                  </a:cubicBezTo>
                  <a:cubicBezTo>
                    <a:pt x="6343" y="5721"/>
                    <a:pt x="9834" y="2372"/>
                    <a:pt x="13346" y="2372"/>
                  </a:cubicBezTo>
                  <a:cubicBezTo>
                    <a:pt x="14060" y="2372"/>
                    <a:pt x="14775" y="2510"/>
                    <a:pt x="15478" y="2819"/>
                  </a:cubicBezTo>
                  <a:cubicBezTo>
                    <a:pt x="15372" y="1942"/>
                    <a:pt x="15269" y="1062"/>
                    <a:pt x="15173" y="181"/>
                  </a:cubicBezTo>
                  <a:cubicBezTo>
                    <a:pt x="14644" y="58"/>
                    <a:pt x="14109" y="0"/>
                    <a:pt x="13572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5269765" y="2718340"/>
              <a:ext cx="719876" cy="797741"/>
            </a:xfrm>
            <a:custGeom>
              <a:avLst/>
              <a:gdLst/>
              <a:ahLst/>
              <a:cxnLst/>
              <a:rect l="l" t="t" r="r" b="b"/>
              <a:pathLst>
                <a:path w="11917" h="13206" extrusionOk="0">
                  <a:moveTo>
                    <a:pt x="7785" y="0"/>
                  </a:moveTo>
                  <a:cubicBezTo>
                    <a:pt x="6496" y="1228"/>
                    <a:pt x="5133" y="2364"/>
                    <a:pt x="3763" y="3471"/>
                  </a:cubicBezTo>
                  <a:cubicBezTo>
                    <a:pt x="3097" y="4007"/>
                    <a:pt x="2427" y="4535"/>
                    <a:pt x="1753" y="5055"/>
                  </a:cubicBezTo>
                  <a:cubicBezTo>
                    <a:pt x="1372" y="5344"/>
                    <a:pt x="534" y="6179"/>
                    <a:pt x="0" y="6605"/>
                  </a:cubicBezTo>
                  <a:cubicBezTo>
                    <a:pt x="736" y="7416"/>
                    <a:pt x="7097" y="12173"/>
                    <a:pt x="8480" y="13205"/>
                  </a:cubicBezTo>
                  <a:cubicBezTo>
                    <a:pt x="9541" y="10173"/>
                    <a:pt x="10655" y="7163"/>
                    <a:pt x="11880" y="4211"/>
                  </a:cubicBezTo>
                  <a:cubicBezTo>
                    <a:pt x="11917" y="4115"/>
                    <a:pt x="8567" y="768"/>
                    <a:pt x="7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5580502" y="2386943"/>
              <a:ext cx="802212" cy="741683"/>
            </a:xfrm>
            <a:custGeom>
              <a:avLst/>
              <a:gdLst/>
              <a:ahLst/>
              <a:cxnLst/>
              <a:rect l="l" t="t" r="r" b="b"/>
              <a:pathLst>
                <a:path w="13280" h="12278" extrusionOk="0">
                  <a:moveTo>
                    <a:pt x="1497" y="0"/>
                  </a:moveTo>
                  <a:cubicBezTo>
                    <a:pt x="1004" y="337"/>
                    <a:pt x="347" y="1777"/>
                    <a:pt x="0" y="2319"/>
                  </a:cubicBezTo>
                  <a:cubicBezTo>
                    <a:pt x="948" y="3173"/>
                    <a:pt x="9004" y="10650"/>
                    <a:pt x="10740" y="12278"/>
                  </a:cubicBezTo>
                  <a:cubicBezTo>
                    <a:pt x="11371" y="11604"/>
                    <a:pt x="12696" y="9437"/>
                    <a:pt x="13280" y="8477"/>
                  </a:cubicBezTo>
                  <a:cubicBezTo>
                    <a:pt x="12826" y="8081"/>
                    <a:pt x="2620" y="695"/>
                    <a:pt x="149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5229654" y="2362599"/>
              <a:ext cx="1179940" cy="1188518"/>
            </a:xfrm>
            <a:custGeom>
              <a:avLst/>
              <a:gdLst/>
              <a:ahLst/>
              <a:cxnLst/>
              <a:rect l="l" t="t" r="r" b="b"/>
              <a:pathLst>
                <a:path w="19533" h="19675" extrusionOk="0">
                  <a:moveTo>
                    <a:pt x="7305" y="403"/>
                  </a:moveTo>
                  <a:cubicBezTo>
                    <a:pt x="8428" y="1098"/>
                    <a:pt x="18635" y="8484"/>
                    <a:pt x="19088" y="8880"/>
                  </a:cubicBezTo>
                  <a:cubicBezTo>
                    <a:pt x="18504" y="9840"/>
                    <a:pt x="17179" y="12007"/>
                    <a:pt x="16548" y="12681"/>
                  </a:cubicBezTo>
                  <a:cubicBezTo>
                    <a:pt x="14812" y="11053"/>
                    <a:pt x="6756" y="3576"/>
                    <a:pt x="5808" y="2722"/>
                  </a:cubicBezTo>
                  <a:cubicBezTo>
                    <a:pt x="6155" y="2180"/>
                    <a:pt x="6812" y="740"/>
                    <a:pt x="7305" y="403"/>
                  </a:cubicBezTo>
                  <a:close/>
                  <a:moveTo>
                    <a:pt x="8449" y="5889"/>
                  </a:moveTo>
                  <a:cubicBezTo>
                    <a:pt x="9231" y="6657"/>
                    <a:pt x="12581" y="10005"/>
                    <a:pt x="12542" y="10100"/>
                  </a:cubicBezTo>
                  <a:cubicBezTo>
                    <a:pt x="11320" y="13052"/>
                    <a:pt x="10206" y="16062"/>
                    <a:pt x="9144" y="19094"/>
                  </a:cubicBezTo>
                  <a:cubicBezTo>
                    <a:pt x="7761" y="18062"/>
                    <a:pt x="1400" y="13305"/>
                    <a:pt x="664" y="12494"/>
                  </a:cubicBezTo>
                  <a:cubicBezTo>
                    <a:pt x="1198" y="12068"/>
                    <a:pt x="2036" y="11233"/>
                    <a:pt x="2417" y="10944"/>
                  </a:cubicBezTo>
                  <a:cubicBezTo>
                    <a:pt x="3091" y="10425"/>
                    <a:pt x="3761" y="9898"/>
                    <a:pt x="4427" y="9360"/>
                  </a:cubicBezTo>
                  <a:cubicBezTo>
                    <a:pt x="5797" y="8253"/>
                    <a:pt x="7160" y="7117"/>
                    <a:pt x="8449" y="5889"/>
                  </a:cubicBezTo>
                  <a:close/>
                  <a:moveTo>
                    <a:pt x="7398" y="1"/>
                  </a:moveTo>
                  <a:cubicBezTo>
                    <a:pt x="6783" y="442"/>
                    <a:pt x="5778" y="2118"/>
                    <a:pt x="5427" y="2732"/>
                  </a:cubicBezTo>
                  <a:cubicBezTo>
                    <a:pt x="6221" y="3618"/>
                    <a:pt x="7276" y="4729"/>
                    <a:pt x="8185" y="5633"/>
                  </a:cubicBezTo>
                  <a:cubicBezTo>
                    <a:pt x="5519" y="7847"/>
                    <a:pt x="2559" y="9990"/>
                    <a:pt x="0" y="12633"/>
                  </a:cubicBezTo>
                  <a:cubicBezTo>
                    <a:pt x="1409" y="13883"/>
                    <a:pt x="2752" y="14893"/>
                    <a:pt x="4188" y="15962"/>
                  </a:cubicBezTo>
                  <a:lnTo>
                    <a:pt x="9125" y="19635"/>
                  </a:lnTo>
                  <a:cubicBezTo>
                    <a:pt x="9162" y="19662"/>
                    <a:pt x="9202" y="19674"/>
                    <a:pt x="9241" y="19674"/>
                  </a:cubicBezTo>
                  <a:cubicBezTo>
                    <a:pt x="9326" y="19674"/>
                    <a:pt x="9406" y="19614"/>
                    <a:pt x="9440" y="19517"/>
                  </a:cubicBezTo>
                  <a:cubicBezTo>
                    <a:pt x="10532" y="16390"/>
                    <a:pt x="12945" y="10187"/>
                    <a:pt x="12945" y="10162"/>
                  </a:cubicBezTo>
                  <a:cubicBezTo>
                    <a:pt x="14160" y="11294"/>
                    <a:pt x="15406" y="12398"/>
                    <a:pt x="16716" y="13352"/>
                  </a:cubicBezTo>
                  <a:cubicBezTo>
                    <a:pt x="16720" y="13355"/>
                    <a:pt x="16725" y="13357"/>
                    <a:pt x="16731" y="13357"/>
                  </a:cubicBezTo>
                  <a:cubicBezTo>
                    <a:pt x="16997" y="13357"/>
                    <a:pt x="18847" y="10261"/>
                    <a:pt x="19532" y="8896"/>
                  </a:cubicBezTo>
                  <a:cubicBezTo>
                    <a:pt x="19183" y="8522"/>
                    <a:pt x="17665" y="7313"/>
                    <a:pt x="17156" y="6924"/>
                  </a:cubicBezTo>
                  <a:cubicBezTo>
                    <a:pt x="16201" y="6198"/>
                    <a:pt x="15241" y="5484"/>
                    <a:pt x="14273" y="4778"/>
                  </a:cubicBezTo>
                  <a:cubicBezTo>
                    <a:pt x="12278" y="3316"/>
                    <a:pt x="9456" y="1351"/>
                    <a:pt x="7398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5269765" y="2945172"/>
              <a:ext cx="718064" cy="570911"/>
            </a:xfrm>
            <a:custGeom>
              <a:avLst/>
              <a:gdLst/>
              <a:ahLst/>
              <a:cxnLst/>
              <a:rect l="l" t="t" r="r" b="b"/>
              <a:pathLst>
                <a:path w="11887" h="9451" extrusionOk="0">
                  <a:moveTo>
                    <a:pt x="11490" y="1"/>
                  </a:moveTo>
                  <a:cubicBezTo>
                    <a:pt x="10318" y="2485"/>
                    <a:pt x="9674" y="5304"/>
                    <a:pt x="8080" y="7524"/>
                  </a:cubicBezTo>
                  <a:cubicBezTo>
                    <a:pt x="8025" y="7601"/>
                    <a:pt x="7956" y="7638"/>
                    <a:pt x="7885" y="7638"/>
                  </a:cubicBezTo>
                  <a:cubicBezTo>
                    <a:pt x="7821" y="7638"/>
                    <a:pt x="7756" y="7607"/>
                    <a:pt x="7699" y="7548"/>
                  </a:cubicBezTo>
                  <a:cubicBezTo>
                    <a:pt x="5662" y="5459"/>
                    <a:pt x="3449" y="3593"/>
                    <a:pt x="1222" y="1759"/>
                  </a:cubicBezTo>
                  <a:cubicBezTo>
                    <a:pt x="827" y="2120"/>
                    <a:pt x="348" y="2573"/>
                    <a:pt x="0" y="2850"/>
                  </a:cubicBezTo>
                  <a:cubicBezTo>
                    <a:pt x="736" y="3661"/>
                    <a:pt x="7097" y="8418"/>
                    <a:pt x="8480" y="9450"/>
                  </a:cubicBezTo>
                  <a:cubicBezTo>
                    <a:pt x="9541" y="6418"/>
                    <a:pt x="10655" y="3408"/>
                    <a:pt x="11878" y="458"/>
                  </a:cubicBezTo>
                  <a:cubicBezTo>
                    <a:pt x="11887" y="436"/>
                    <a:pt x="11737" y="265"/>
                    <a:pt x="11490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5580562" y="2480696"/>
              <a:ext cx="802272" cy="647931"/>
            </a:xfrm>
            <a:custGeom>
              <a:avLst/>
              <a:gdLst/>
              <a:ahLst/>
              <a:cxnLst/>
              <a:rect l="l" t="t" r="r" b="b"/>
              <a:pathLst>
                <a:path w="13281" h="10726" extrusionOk="0">
                  <a:moveTo>
                    <a:pt x="432" y="1"/>
                  </a:moveTo>
                  <a:cubicBezTo>
                    <a:pt x="265" y="307"/>
                    <a:pt x="116" y="586"/>
                    <a:pt x="1" y="767"/>
                  </a:cubicBezTo>
                  <a:cubicBezTo>
                    <a:pt x="948" y="1621"/>
                    <a:pt x="9005" y="9098"/>
                    <a:pt x="10740" y="10726"/>
                  </a:cubicBezTo>
                  <a:cubicBezTo>
                    <a:pt x="11371" y="10052"/>
                    <a:pt x="12697" y="7885"/>
                    <a:pt x="13280" y="6925"/>
                  </a:cubicBezTo>
                  <a:cubicBezTo>
                    <a:pt x="13221" y="6874"/>
                    <a:pt x="13006" y="6712"/>
                    <a:pt x="12672" y="6463"/>
                  </a:cubicBezTo>
                  <a:cubicBezTo>
                    <a:pt x="12030" y="7480"/>
                    <a:pt x="11433" y="8541"/>
                    <a:pt x="10606" y="9380"/>
                  </a:cubicBezTo>
                  <a:cubicBezTo>
                    <a:pt x="10562" y="9425"/>
                    <a:pt x="10512" y="9444"/>
                    <a:pt x="10461" y="9444"/>
                  </a:cubicBezTo>
                  <a:cubicBezTo>
                    <a:pt x="10391" y="9444"/>
                    <a:pt x="10320" y="9407"/>
                    <a:pt x="10267" y="9351"/>
                  </a:cubicBezTo>
                  <a:cubicBezTo>
                    <a:pt x="9416" y="8464"/>
                    <a:pt x="8476" y="7691"/>
                    <a:pt x="7593" y="6844"/>
                  </a:cubicBezTo>
                  <a:cubicBezTo>
                    <a:pt x="6673" y="5961"/>
                    <a:pt x="5777" y="5051"/>
                    <a:pt x="4866" y="4159"/>
                  </a:cubicBezTo>
                  <a:cubicBezTo>
                    <a:pt x="4004" y="3313"/>
                    <a:pt x="3113" y="2523"/>
                    <a:pt x="2212" y="1735"/>
                  </a:cubicBezTo>
                  <a:cubicBezTo>
                    <a:pt x="1592" y="1193"/>
                    <a:pt x="978" y="634"/>
                    <a:pt x="43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6406578" y="559667"/>
              <a:ext cx="270324" cy="149388"/>
            </a:xfrm>
            <a:custGeom>
              <a:avLst/>
              <a:gdLst/>
              <a:ahLst/>
              <a:cxnLst/>
              <a:rect l="l" t="t" r="r" b="b"/>
              <a:pathLst>
                <a:path w="4475" h="2473" extrusionOk="0">
                  <a:moveTo>
                    <a:pt x="228" y="1"/>
                  </a:moveTo>
                  <a:cubicBezTo>
                    <a:pt x="224" y="1"/>
                    <a:pt x="220" y="1"/>
                    <a:pt x="216" y="1"/>
                  </a:cubicBezTo>
                  <a:cubicBezTo>
                    <a:pt x="33" y="583"/>
                    <a:pt x="74" y="763"/>
                    <a:pt x="0" y="1516"/>
                  </a:cubicBezTo>
                  <a:cubicBezTo>
                    <a:pt x="1401" y="1827"/>
                    <a:pt x="2798" y="2146"/>
                    <a:pt x="4192" y="2472"/>
                  </a:cubicBezTo>
                  <a:cubicBezTo>
                    <a:pt x="4280" y="1969"/>
                    <a:pt x="4392" y="1401"/>
                    <a:pt x="4474" y="866"/>
                  </a:cubicBezTo>
                  <a:cubicBezTo>
                    <a:pt x="4130" y="717"/>
                    <a:pt x="751" y="1"/>
                    <a:pt x="22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6294099" y="661031"/>
              <a:ext cx="418926" cy="183880"/>
            </a:xfrm>
            <a:custGeom>
              <a:avLst/>
              <a:gdLst/>
              <a:ahLst/>
              <a:cxnLst/>
              <a:rect l="l" t="t" r="r" b="b"/>
              <a:pathLst>
                <a:path w="6935" h="3044" extrusionOk="0">
                  <a:moveTo>
                    <a:pt x="186" y="0"/>
                  </a:moveTo>
                  <a:cubicBezTo>
                    <a:pt x="145" y="0"/>
                    <a:pt x="112" y="3"/>
                    <a:pt x="88" y="8"/>
                  </a:cubicBezTo>
                  <a:cubicBezTo>
                    <a:pt x="0" y="357"/>
                    <a:pt x="75" y="1451"/>
                    <a:pt x="61" y="1809"/>
                  </a:cubicBezTo>
                  <a:cubicBezTo>
                    <a:pt x="2765" y="2287"/>
                    <a:pt x="6445" y="3043"/>
                    <a:pt x="6672" y="3043"/>
                  </a:cubicBezTo>
                  <a:cubicBezTo>
                    <a:pt x="6678" y="3043"/>
                    <a:pt x="6682" y="3043"/>
                    <a:pt x="6683" y="3041"/>
                  </a:cubicBezTo>
                  <a:cubicBezTo>
                    <a:pt x="6704" y="2764"/>
                    <a:pt x="6742" y="2215"/>
                    <a:pt x="6934" y="1358"/>
                  </a:cubicBezTo>
                  <a:lnTo>
                    <a:pt x="6934" y="1358"/>
                  </a:lnTo>
                  <a:cubicBezTo>
                    <a:pt x="6933" y="1358"/>
                    <a:pt x="6931" y="1358"/>
                    <a:pt x="6929" y="1358"/>
                  </a:cubicBezTo>
                  <a:cubicBezTo>
                    <a:pt x="6379" y="1358"/>
                    <a:pt x="1138" y="0"/>
                    <a:pt x="1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6212005" y="2154796"/>
              <a:ext cx="178202" cy="149871"/>
            </a:xfrm>
            <a:custGeom>
              <a:avLst/>
              <a:gdLst/>
              <a:ahLst/>
              <a:cxnLst/>
              <a:rect l="l" t="t" r="r" b="b"/>
              <a:pathLst>
                <a:path w="2950" h="2481" extrusionOk="0">
                  <a:moveTo>
                    <a:pt x="212" y="0"/>
                  </a:moveTo>
                  <a:lnTo>
                    <a:pt x="212" y="0"/>
                  </a:lnTo>
                  <a:cubicBezTo>
                    <a:pt x="217" y="386"/>
                    <a:pt x="68" y="1691"/>
                    <a:pt x="1" y="2153"/>
                  </a:cubicBezTo>
                  <a:cubicBezTo>
                    <a:pt x="797" y="2282"/>
                    <a:pt x="1952" y="2404"/>
                    <a:pt x="2750" y="2480"/>
                  </a:cubicBezTo>
                  <a:cubicBezTo>
                    <a:pt x="2790" y="1782"/>
                    <a:pt x="2853" y="1092"/>
                    <a:pt x="2949" y="400"/>
                  </a:cubicBezTo>
                  <a:lnTo>
                    <a:pt x="2949" y="400"/>
                  </a:lnTo>
                  <a:cubicBezTo>
                    <a:pt x="2752" y="419"/>
                    <a:pt x="2554" y="429"/>
                    <a:pt x="2355" y="429"/>
                  </a:cubicBezTo>
                  <a:cubicBezTo>
                    <a:pt x="1624" y="429"/>
                    <a:pt x="893" y="296"/>
                    <a:pt x="2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6198836" y="773511"/>
              <a:ext cx="557501" cy="1382788"/>
            </a:xfrm>
            <a:custGeom>
              <a:avLst/>
              <a:gdLst/>
              <a:ahLst/>
              <a:cxnLst/>
              <a:rect l="l" t="t" r="r" b="b"/>
              <a:pathLst>
                <a:path w="9229" h="2289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440" y="3631"/>
                    <a:pt x="386" y="7328"/>
                    <a:pt x="363" y="10971"/>
                  </a:cubicBezTo>
                  <a:cubicBezTo>
                    <a:pt x="335" y="14731"/>
                    <a:pt x="342" y="18568"/>
                    <a:pt x="0" y="22314"/>
                  </a:cubicBezTo>
                  <a:cubicBezTo>
                    <a:pt x="3" y="22314"/>
                    <a:pt x="6" y="22314"/>
                    <a:pt x="8" y="22314"/>
                  </a:cubicBezTo>
                  <a:cubicBezTo>
                    <a:pt x="11" y="22314"/>
                    <a:pt x="13" y="22314"/>
                    <a:pt x="16" y="22317"/>
                  </a:cubicBezTo>
                  <a:cubicBezTo>
                    <a:pt x="890" y="22674"/>
                    <a:pt x="1745" y="22891"/>
                    <a:pt x="2641" y="22891"/>
                  </a:cubicBezTo>
                  <a:cubicBezTo>
                    <a:pt x="2929" y="22891"/>
                    <a:pt x="3222" y="22868"/>
                    <a:pt x="3521" y="22820"/>
                  </a:cubicBezTo>
                  <a:cubicBezTo>
                    <a:pt x="3521" y="22792"/>
                    <a:pt x="3524" y="22764"/>
                    <a:pt x="3530" y="22737"/>
                  </a:cubicBezTo>
                  <a:cubicBezTo>
                    <a:pt x="4430" y="19236"/>
                    <a:pt x="5571" y="15797"/>
                    <a:pt x="6524" y="12308"/>
                  </a:cubicBezTo>
                  <a:cubicBezTo>
                    <a:pt x="7462" y="8874"/>
                    <a:pt x="8250" y="5383"/>
                    <a:pt x="9229" y="1963"/>
                  </a:cubicBezTo>
                  <a:cubicBezTo>
                    <a:pt x="6220" y="1470"/>
                    <a:pt x="163" y="32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6176847" y="539491"/>
              <a:ext cx="602323" cy="1781719"/>
            </a:xfrm>
            <a:custGeom>
              <a:avLst/>
              <a:gdLst/>
              <a:ahLst/>
              <a:cxnLst/>
              <a:rect l="l" t="t" r="r" b="b"/>
              <a:pathLst>
                <a:path w="9971" h="29495" extrusionOk="0">
                  <a:moveTo>
                    <a:pt x="4031" y="335"/>
                  </a:moveTo>
                  <a:cubicBezTo>
                    <a:pt x="4554" y="335"/>
                    <a:pt x="7933" y="1049"/>
                    <a:pt x="8276" y="1200"/>
                  </a:cubicBezTo>
                  <a:cubicBezTo>
                    <a:pt x="8195" y="1734"/>
                    <a:pt x="8083" y="2303"/>
                    <a:pt x="7995" y="2806"/>
                  </a:cubicBezTo>
                  <a:cubicBezTo>
                    <a:pt x="6599" y="2480"/>
                    <a:pt x="5202" y="2161"/>
                    <a:pt x="3803" y="1849"/>
                  </a:cubicBezTo>
                  <a:cubicBezTo>
                    <a:pt x="3877" y="1095"/>
                    <a:pt x="3836" y="917"/>
                    <a:pt x="4019" y="335"/>
                  </a:cubicBezTo>
                  <a:cubicBezTo>
                    <a:pt x="4023" y="335"/>
                    <a:pt x="4027" y="335"/>
                    <a:pt x="4031" y="335"/>
                  </a:cubicBezTo>
                  <a:close/>
                  <a:moveTo>
                    <a:pt x="2127" y="2012"/>
                  </a:moveTo>
                  <a:cubicBezTo>
                    <a:pt x="3079" y="2012"/>
                    <a:pt x="8314" y="3368"/>
                    <a:pt x="8870" y="3368"/>
                  </a:cubicBezTo>
                  <a:cubicBezTo>
                    <a:pt x="8872" y="3368"/>
                    <a:pt x="8873" y="3368"/>
                    <a:pt x="8875" y="3368"/>
                  </a:cubicBezTo>
                  <a:lnTo>
                    <a:pt x="8875" y="3368"/>
                  </a:lnTo>
                  <a:cubicBezTo>
                    <a:pt x="8683" y="4225"/>
                    <a:pt x="8645" y="4776"/>
                    <a:pt x="8624" y="5052"/>
                  </a:cubicBezTo>
                  <a:cubicBezTo>
                    <a:pt x="8623" y="5053"/>
                    <a:pt x="8619" y="5054"/>
                    <a:pt x="8612" y="5054"/>
                  </a:cubicBezTo>
                  <a:cubicBezTo>
                    <a:pt x="8379" y="5054"/>
                    <a:pt x="4704" y="4299"/>
                    <a:pt x="2002" y="3821"/>
                  </a:cubicBezTo>
                  <a:cubicBezTo>
                    <a:pt x="2016" y="3463"/>
                    <a:pt x="1941" y="2369"/>
                    <a:pt x="2029" y="2020"/>
                  </a:cubicBezTo>
                  <a:cubicBezTo>
                    <a:pt x="2053" y="2015"/>
                    <a:pt x="2086" y="2012"/>
                    <a:pt x="2127" y="2012"/>
                  </a:cubicBezTo>
                  <a:close/>
                  <a:moveTo>
                    <a:pt x="487" y="3876"/>
                  </a:moveTo>
                  <a:cubicBezTo>
                    <a:pt x="527" y="3908"/>
                    <a:pt x="6584" y="5345"/>
                    <a:pt x="9593" y="5837"/>
                  </a:cubicBezTo>
                  <a:cubicBezTo>
                    <a:pt x="8612" y="9257"/>
                    <a:pt x="7826" y="12748"/>
                    <a:pt x="6887" y="16182"/>
                  </a:cubicBezTo>
                  <a:cubicBezTo>
                    <a:pt x="5935" y="19671"/>
                    <a:pt x="4792" y="23110"/>
                    <a:pt x="3894" y="26611"/>
                  </a:cubicBezTo>
                  <a:cubicBezTo>
                    <a:pt x="3888" y="26638"/>
                    <a:pt x="3885" y="26666"/>
                    <a:pt x="3885" y="26694"/>
                  </a:cubicBezTo>
                  <a:cubicBezTo>
                    <a:pt x="3586" y="26742"/>
                    <a:pt x="3293" y="26765"/>
                    <a:pt x="3005" y="26765"/>
                  </a:cubicBezTo>
                  <a:cubicBezTo>
                    <a:pt x="2109" y="26765"/>
                    <a:pt x="1254" y="26548"/>
                    <a:pt x="380" y="26191"/>
                  </a:cubicBezTo>
                  <a:cubicBezTo>
                    <a:pt x="377" y="26189"/>
                    <a:pt x="373" y="26188"/>
                    <a:pt x="370" y="26188"/>
                  </a:cubicBezTo>
                  <a:cubicBezTo>
                    <a:pt x="368" y="26188"/>
                    <a:pt x="366" y="26188"/>
                    <a:pt x="364" y="26188"/>
                  </a:cubicBezTo>
                  <a:cubicBezTo>
                    <a:pt x="706" y="22443"/>
                    <a:pt x="699" y="18606"/>
                    <a:pt x="725" y="14847"/>
                  </a:cubicBezTo>
                  <a:cubicBezTo>
                    <a:pt x="750" y="11204"/>
                    <a:pt x="804" y="7506"/>
                    <a:pt x="487" y="3876"/>
                  </a:cubicBezTo>
                  <a:close/>
                  <a:moveTo>
                    <a:pt x="794" y="26740"/>
                  </a:moveTo>
                  <a:lnTo>
                    <a:pt x="794" y="26740"/>
                  </a:lnTo>
                  <a:cubicBezTo>
                    <a:pt x="1475" y="27036"/>
                    <a:pt x="2206" y="27169"/>
                    <a:pt x="2937" y="27169"/>
                  </a:cubicBezTo>
                  <a:cubicBezTo>
                    <a:pt x="3136" y="27169"/>
                    <a:pt x="3334" y="27159"/>
                    <a:pt x="3531" y="27140"/>
                  </a:cubicBezTo>
                  <a:lnTo>
                    <a:pt x="3531" y="27140"/>
                  </a:lnTo>
                  <a:cubicBezTo>
                    <a:pt x="3435" y="27832"/>
                    <a:pt x="3372" y="28522"/>
                    <a:pt x="3332" y="29220"/>
                  </a:cubicBezTo>
                  <a:cubicBezTo>
                    <a:pt x="2534" y="29144"/>
                    <a:pt x="1379" y="29022"/>
                    <a:pt x="581" y="28893"/>
                  </a:cubicBezTo>
                  <a:cubicBezTo>
                    <a:pt x="650" y="28431"/>
                    <a:pt x="797" y="27126"/>
                    <a:pt x="794" y="26740"/>
                  </a:cubicBezTo>
                  <a:close/>
                  <a:moveTo>
                    <a:pt x="3733" y="0"/>
                  </a:moveTo>
                  <a:cubicBezTo>
                    <a:pt x="3721" y="0"/>
                    <a:pt x="3709" y="1"/>
                    <a:pt x="3698" y="1"/>
                  </a:cubicBezTo>
                  <a:cubicBezTo>
                    <a:pt x="3667" y="426"/>
                    <a:pt x="3555" y="1045"/>
                    <a:pt x="3533" y="1790"/>
                  </a:cubicBezTo>
                  <a:cubicBezTo>
                    <a:pt x="3138" y="1702"/>
                    <a:pt x="2330" y="1590"/>
                    <a:pt x="1996" y="1590"/>
                  </a:cubicBezTo>
                  <a:cubicBezTo>
                    <a:pt x="1906" y="1590"/>
                    <a:pt x="1850" y="1598"/>
                    <a:pt x="1847" y="1617"/>
                  </a:cubicBezTo>
                  <a:cubicBezTo>
                    <a:pt x="1724" y="2302"/>
                    <a:pt x="1677" y="2962"/>
                    <a:pt x="1743" y="3656"/>
                  </a:cubicBezTo>
                  <a:cubicBezTo>
                    <a:pt x="1752" y="3706"/>
                    <a:pt x="1775" y="3751"/>
                    <a:pt x="1811" y="3787"/>
                  </a:cubicBezTo>
                  <a:cubicBezTo>
                    <a:pt x="1374" y="3712"/>
                    <a:pt x="584" y="3688"/>
                    <a:pt x="226" y="3633"/>
                  </a:cubicBezTo>
                  <a:lnTo>
                    <a:pt x="226" y="3633"/>
                  </a:lnTo>
                  <a:cubicBezTo>
                    <a:pt x="164" y="4855"/>
                    <a:pt x="409" y="11294"/>
                    <a:pt x="357" y="15052"/>
                  </a:cubicBezTo>
                  <a:cubicBezTo>
                    <a:pt x="305" y="18816"/>
                    <a:pt x="45" y="22577"/>
                    <a:pt x="2" y="26338"/>
                  </a:cubicBezTo>
                  <a:cubicBezTo>
                    <a:pt x="1" y="26532"/>
                    <a:pt x="548" y="26630"/>
                    <a:pt x="676" y="26689"/>
                  </a:cubicBezTo>
                  <a:cubicBezTo>
                    <a:pt x="392" y="27282"/>
                    <a:pt x="288" y="28412"/>
                    <a:pt x="136" y="29059"/>
                  </a:cubicBezTo>
                  <a:cubicBezTo>
                    <a:pt x="946" y="29305"/>
                    <a:pt x="1985" y="29494"/>
                    <a:pt x="2912" y="29494"/>
                  </a:cubicBezTo>
                  <a:cubicBezTo>
                    <a:pt x="3173" y="29494"/>
                    <a:pt x="3426" y="29479"/>
                    <a:pt x="3662" y="29446"/>
                  </a:cubicBezTo>
                  <a:cubicBezTo>
                    <a:pt x="3741" y="28690"/>
                    <a:pt x="3772" y="27931"/>
                    <a:pt x="3875" y="27176"/>
                  </a:cubicBezTo>
                  <a:cubicBezTo>
                    <a:pt x="3879" y="27149"/>
                    <a:pt x="3875" y="27176"/>
                    <a:pt x="4115" y="27075"/>
                  </a:cubicBezTo>
                  <a:cubicBezTo>
                    <a:pt x="5009" y="23509"/>
                    <a:pt x="6375" y="19661"/>
                    <a:pt x="7337" y="16109"/>
                  </a:cubicBezTo>
                  <a:cubicBezTo>
                    <a:pt x="8261" y="12689"/>
                    <a:pt x="9284" y="8974"/>
                    <a:pt x="9951" y="5479"/>
                  </a:cubicBezTo>
                  <a:cubicBezTo>
                    <a:pt x="9971" y="5380"/>
                    <a:pt x="8875" y="5187"/>
                    <a:pt x="8893" y="5125"/>
                  </a:cubicBezTo>
                  <a:cubicBezTo>
                    <a:pt x="9067" y="4526"/>
                    <a:pt x="9163" y="3912"/>
                    <a:pt x="9272" y="3292"/>
                  </a:cubicBezTo>
                  <a:cubicBezTo>
                    <a:pt x="9294" y="3176"/>
                    <a:pt x="8575" y="2946"/>
                    <a:pt x="8310" y="2881"/>
                  </a:cubicBezTo>
                  <a:cubicBezTo>
                    <a:pt x="8471" y="2300"/>
                    <a:pt x="8542" y="1706"/>
                    <a:pt x="8589" y="1098"/>
                  </a:cubicBezTo>
                  <a:cubicBezTo>
                    <a:pt x="8596" y="1022"/>
                    <a:pt x="4457" y="0"/>
                    <a:pt x="3733" y="0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6406578" y="619954"/>
              <a:ext cx="264162" cy="89101"/>
            </a:xfrm>
            <a:custGeom>
              <a:avLst/>
              <a:gdLst/>
              <a:ahLst/>
              <a:cxnLst/>
              <a:rect l="l" t="t" r="r" b="b"/>
              <a:pathLst>
                <a:path w="4373" h="1475" extrusionOk="0">
                  <a:moveTo>
                    <a:pt x="42" y="1"/>
                  </a:moveTo>
                  <a:cubicBezTo>
                    <a:pt x="32" y="143"/>
                    <a:pt x="20" y="307"/>
                    <a:pt x="0" y="518"/>
                  </a:cubicBezTo>
                  <a:cubicBezTo>
                    <a:pt x="1399" y="829"/>
                    <a:pt x="2796" y="1148"/>
                    <a:pt x="4192" y="1474"/>
                  </a:cubicBezTo>
                  <a:cubicBezTo>
                    <a:pt x="4247" y="1158"/>
                    <a:pt x="4312" y="816"/>
                    <a:pt x="4372" y="474"/>
                  </a:cubicBezTo>
                  <a:lnTo>
                    <a:pt x="4372" y="474"/>
                  </a:lnTo>
                  <a:cubicBezTo>
                    <a:pt x="4022" y="514"/>
                    <a:pt x="3670" y="533"/>
                    <a:pt x="3319" y="533"/>
                  </a:cubicBezTo>
                  <a:cubicBezTo>
                    <a:pt x="2218" y="533"/>
                    <a:pt x="1115" y="343"/>
                    <a:pt x="4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6297723" y="741797"/>
              <a:ext cx="415302" cy="103116"/>
            </a:xfrm>
            <a:custGeom>
              <a:avLst/>
              <a:gdLst/>
              <a:ahLst/>
              <a:cxnLst/>
              <a:rect l="l" t="t" r="r" b="b"/>
              <a:pathLst>
                <a:path w="6875" h="1707" extrusionOk="0">
                  <a:moveTo>
                    <a:pt x="6682" y="1"/>
                  </a:moveTo>
                  <a:cubicBezTo>
                    <a:pt x="6429" y="412"/>
                    <a:pt x="6085" y="727"/>
                    <a:pt x="5618" y="852"/>
                  </a:cubicBezTo>
                  <a:cubicBezTo>
                    <a:pt x="5432" y="902"/>
                    <a:pt x="5242" y="922"/>
                    <a:pt x="5051" y="922"/>
                  </a:cubicBezTo>
                  <a:cubicBezTo>
                    <a:pt x="4644" y="922"/>
                    <a:pt x="4232" y="831"/>
                    <a:pt x="3838" y="750"/>
                  </a:cubicBezTo>
                  <a:cubicBezTo>
                    <a:pt x="3085" y="596"/>
                    <a:pt x="2323" y="490"/>
                    <a:pt x="1556" y="432"/>
                  </a:cubicBezTo>
                  <a:cubicBezTo>
                    <a:pt x="1037" y="392"/>
                    <a:pt x="504" y="347"/>
                    <a:pt x="1" y="198"/>
                  </a:cubicBezTo>
                  <a:lnTo>
                    <a:pt x="1" y="198"/>
                  </a:lnTo>
                  <a:cubicBezTo>
                    <a:pt x="2" y="307"/>
                    <a:pt x="4" y="406"/>
                    <a:pt x="1" y="474"/>
                  </a:cubicBezTo>
                  <a:cubicBezTo>
                    <a:pt x="2701" y="952"/>
                    <a:pt x="6378" y="1706"/>
                    <a:pt x="6611" y="1706"/>
                  </a:cubicBezTo>
                  <a:cubicBezTo>
                    <a:pt x="6618" y="1706"/>
                    <a:pt x="6622" y="1706"/>
                    <a:pt x="6623" y="1704"/>
                  </a:cubicBezTo>
                  <a:cubicBezTo>
                    <a:pt x="6644" y="1427"/>
                    <a:pt x="6682" y="878"/>
                    <a:pt x="6874" y="21"/>
                  </a:cubicBezTo>
                  <a:cubicBezTo>
                    <a:pt x="6810" y="18"/>
                    <a:pt x="6745" y="11"/>
                    <a:pt x="6682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6211944" y="2178959"/>
              <a:ext cx="178263" cy="125708"/>
            </a:xfrm>
            <a:custGeom>
              <a:avLst/>
              <a:gdLst/>
              <a:ahLst/>
              <a:cxnLst/>
              <a:rect l="l" t="t" r="r" b="b"/>
              <a:pathLst>
                <a:path w="2951" h="2081" extrusionOk="0">
                  <a:moveTo>
                    <a:pt x="2950" y="0"/>
                  </a:moveTo>
                  <a:lnTo>
                    <a:pt x="2950" y="0"/>
                  </a:lnTo>
                  <a:cubicBezTo>
                    <a:pt x="2850" y="10"/>
                    <a:pt x="2748" y="16"/>
                    <a:pt x="2647" y="20"/>
                  </a:cubicBezTo>
                  <a:cubicBezTo>
                    <a:pt x="2649" y="29"/>
                    <a:pt x="2649" y="36"/>
                    <a:pt x="2649" y="43"/>
                  </a:cubicBezTo>
                  <a:cubicBezTo>
                    <a:pt x="2593" y="359"/>
                    <a:pt x="2564" y="687"/>
                    <a:pt x="2483" y="998"/>
                  </a:cubicBezTo>
                  <a:cubicBezTo>
                    <a:pt x="2434" y="1188"/>
                    <a:pt x="2329" y="1349"/>
                    <a:pt x="2161" y="1426"/>
                  </a:cubicBezTo>
                  <a:cubicBezTo>
                    <a:pt x="2051" y="1477"/>
                    <a:pt x="1928" y="1490"/>
                    <a:pt x="1805" y="1490"/>
                  </a:cubicBezTo>
                  <a:cubicBezTo>
                    <a:pt x="1714" y="1490"/>
                    <a:pt x="1623" y="1483"/>
                    <a:pt x="1537" y="1478"/>
                  </a:cubicBezTo>
                  <a:cubicBezTo>
                    <a:pt x="1184" y="1459"/>
                    <a:pt x="827" y="1462"/>
                    <a:pt x="476" y="1420"/>
                  </a:cubicBezTo>
                  <a:cubicBezTo>
                    <a:pt x="334" y="1403"/>
                    <a:pt x="193" y="1374"/>
                    <a:pt x="55" y="1334"/>
                  </a:cubicBezTo>
                  <a:cubicBezTo>
                    <a:pt x="35" y="1502"/>
                    <a:pt x="16" y="1649"/>
                    <a:pt x="0" y="1753"/>
                  </a:cubicBezTo>
                  <a:cubicBezTo>
                    <a:pt x="798" y="1882"/>
                    <a:pt x="1953" y="2004"/>
                    <a:pt x="2751" y="2080"/>
                  </a:cubicBezTo>
                  <a:cubicBezTo>
                    <a:pt x="2791" y="1382"/>
                    <a:pt x="2854" y="692"/>
                    <a:pt x="2950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6198836" y="881218"/>
              <a:ext cx="557501" cy="1275021"/>
            </a:xfrm>
            <a:custGeom>
              <a:avLst/>
              <a:gdLst/>
              <a:ahLst/>
              <a:cxnLst/>
              <a:rect l="l" t="t" r="r" b="b"/>
              <a:pathLst>
                <a:path w="9229" h="21107" extrusionOk="0">
                  <a:moveTo>
                    <a:pt x="8215" y="0"/>
                  </a:moveTo>
                  <a:cubicBezTo>
                    <a:pt x="7987" y="2085"/>
                    <a:pt x="7296" y="4100"/>
                    <a:pt x="6776" y="6109"/>
                  </a:cubicBezTo>
                  <a:cubicBezTo>
                    <a:pt x="6238" y="8180"/>
                    <a:pt x="5702" y="10252"/>
                    <a:pt x="5164" y="12324"/>
                  </a:cubicBezTo>
                  <a:cubicBezTo>
                    <a:pt x="4926" y="13244"/>
                    <a:pt x="4657" y="14161"/>
                    <a:pt x="4463" y="15093"/>
                  </a:cubicBezTo>
                  <a:cubicBezTo>
                    <a:pt x="4322" y="15763"/>
                    <a:pt x="4191" y="16434"/>
                    <a:pt x="4023" y="17095"/>
                  </a:cubicBezTo>
                  <a:cubicBezTo>
                    <a:pt x="3740" y="18217"/>
                    <a:pt x="3344" y="19738"/>
                    <a:pt x="2199" y="20081"/>
                  </a:cubicBezTo>
                  <a:cubicBezTo>
                    <a:pt x="1949" y="20156"/>
                    <a:pt x="1681" y="20191"/>
                    <a:pt x="1405" y="20191"/>
                  </a:cubicBezTo>
                  <a:cubicBezTo>
                    <a:pt x="956" y="20191"/>
                    <a:pt x="487" y="20098"/>
                    <a:pt x="48" y="19938"/>
                  </a:cubicBezTo>
                  <a:cubicBezTo>
                    <a:pt x="32" y="20135"/>
                    <a:pt x="19" y="20333"/>
                    <a:pt x="0" y="20530"/>
                  </a:cubicBezTo>
                  <a:cubicBezTo>
                    <a:pt x="3" y="20530"/>
                    <a:pt x="5" y="20530"/>
                    <a:pt x="7" y="20530"/>
                  </a:cubicBezTo>
                  <a:cubicBezTo>
                    <a:pt x="10" y="20530"/>
                    <a:pt x="13" y="20530"/>
                    <a:pt x="16" y="20533"/>
                  </a:cubicBezTo>
                  <a:cubicBezTo>
                    <a:pt x="890" y="20889"/>
                    <a:pt x="1745" y="21106"/>
                    <a:pt x="2641" y="21106"/>
                  </a:cubicBezTo>
                  <a:cubicBezTo>
                    <a:pt x="2929" y="21106"/>
                    <a:pt x="3222" y="21084"/>
                    <a:pt x="3521" y="21036"/>
                  </a:cubicBezTo>
                  <a:cubicBezTo>
                    <a:pt x="3521" y="21009"/>
                    <a:pt x="3524" y="20981"/>
                    <a:pt x="3530" y="20954"/>
                  </a:cubicBezTo>
                  <a:cubicBezTo>
                    <a:pt x="4428" y="17453"/>
                    <a:pt x="5571" y="14014"/>
                    <a:pt x="6523" y="10525"/>
                  </a:cubicBezTo>
                  <a:cubicBezTo>
                    <a:pt x="7462" y="7091"/>
                    <a:pt x="8248" y="3600"/>
                    <a:pt x="9229" y="180"/>
                  </a:cubicBezTo>
                  <a:cubicBezTo>
                    <a:pt x="8921" y="130"/>
                    <a:pt x="8579" y="69"/>
                    <a:pt x="8215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5630399" y="755630"/>
              <a:ext cx="468521" cy="476857"/>
            </a:xfrm>
            <a:custGeom>
              <a:avLst/>
              <a:gdLst/>
              <a:ahLst/>
              <a:cxnLst/>
              <a:rect l="l" t="t" r="r" b="b"/>
              <a:pathLst>
                <a:path w="7756" h="7894" extrusionOk="0">
                  <a:moveTo>
                    <a:pt x="3775" y="0"/>
                  </a:moveTo>
                  <a:cubicBezTo>
                    <a:pt x="3063" y="0"/>
                    <a:pt x="2356" y="223"/>
                    <a:pt x="1773" y="692"/>
                  </a:cubicBezTo>
                  <a:cubicBezTo>
                    <a:pt x="288" y="1891"/>
                    <a:pt x="1" y="4210"/>
                    <a:pt x="934" y="5836"/>
                  </a:cubicBezTo>
                  <a:cubicBezTo>
                    <a:pt x="1665" y="7111"/>
                    <a:pt x="2979" y="7893"/>
                    <a:pt x="4245" y="7893"/>
                  </a:cubicBezTo>
                  <a:cubicBezTo>
                    <a:pt x="4976" y="7893"/>
                    <a:pt x="5691" y="7632"/>
                    <a:pt x="6268" y="7053"/>
                  </a:cubicBezTo>
                  <a:cubicBezTo>
                    <a:pt x="7675" y="5642"/>
                    <a:pt x="7756" y="2955"/>
                    <a:pt x="6554" y="1373"/>
                  </a:cubicBezTo>
                  <a:cubicBezTo>
                    <a:pt x="5877" y="483"/>
                    <a:pt x="4822" y="0"/>
                    <a:pt x="3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5596208" y="730379"/>
              <a:ext cx="530680" cy="527116"/>
            </a:xfrm>
            <a:custGeom>
              <a:avLst/>
              <a:gdLst/>
              <a:ahLst/>
              <a:cxnLst/>
              <a:rect l="l" t="t" r="r" b="b"/>
              <a:pathLst>
                <a:path w="8785" h="8726" extrusionOk="0">
                  <a:moveTo>
                    <a:pt x="4341" y="418"/>
                  </a:moveTo>
                  <a:cubicBezTo>
                    <a:pt x="5388" y="418"/>
                    <a:pt x="6443" y="901"/>
                    <a:pt x="7120" y="1791"/>
                  </a:cubicBezTo>
                  <a:cubicBezTo>
                    <a:pt x="8322" y="3374"/>
                    <a:pt x="8243" y="6060"/>
                    <a:pt x="6834" y="7471"/>
                  </a:cubicBezTo>
                  <a:cubicBezTo>
                    <a:pt x="6257" y="8050"/>
                    <a:pt x="5542" y="8312"/>
                    <a:pt x="4810" y="8312"/>
                  </a:cubicBezTo>
                  <a:cubicBezTo>
                    <a:pt x="3545" y="8312"/>
                    <a:pt x="2231" y="7529"/>
                    <a:pt x="1500" y="6254"/>
                  </a:cubicBezTo>
                  <a:cubicBezTo>
                    <a:pt x="567" y="4628"/>
                    <a:pt x="854" y="2309"/>
                    <a:pt x="2339" y="1110"/>
                  </a:cubicBezTo>
                  <a:cubicBezTo>
                    <a:pt x="2922" y="641"/>
                    <a:pt x="3629" y="418"/>
                    <a:pt x="4341" y="418"/>
                  </a:cubicBezTo>
                  <a:close/>
                  <a:moveTo>
                    <a:pt x="4342" y="0"/>
                  </a:moveTo>
                  <a:cubicBezTo>
                    <a:pt x="3645" y="0"/>
                    <a:pt x="2950" y="196"/>
                    <a:pt x="2345" y="610"/>
                  </a:cubicBezTo>
                  <a:cubicBezTo>
                    <a:pt x="686" y="1740"/>
                    <a:pt x="0" y="4152"/>
                    <a:pt x="1041" y="6356"/>
                  </a:cubicBezTo>
                  <a:cubicBezTo>
                    <a:pt x="1739" y="7838"/>
                    <a:pt x="3285" y="8726"/>
                    <a:pt x="4769" y="8726"/>
                  </a:cubicBezTo>
                  <a:cubicBezTo>
                    <a:pt x="5491" y="8726"/>
                    <a:pt x="6198" y="8516"/>
                    <a:pt x="6786" y="8062"/>
                  </a:cubicBezTo>
                  <a:cubicBezTo>
                    <a:pt x="8501" y="6741"/>
                    <a:pt x="8785" y="3817"/>
                    <a:pt x="7695" y="1942"/>
                  </a:cubicBezTo>
                  <a:cubicBezTo>
                    <a:pt x="6968" y="695"/>
                    <a:pt x="5652" y="0"/>
                    <a:pt x="4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5663140" y="987596"/>
              <a:ext cx="416691" cy="244892"/>
            </a:xfrm>
            <a:custGeom>
              <a:avLst/>
              <a:gdLst/>
              <a:ahLst/>
              <a:cxnLst/>
              <a:rect l="l" t="t" r="r" b="b"/>
              <a:pathLst>
                <a:path w="6898" h="4054" extrusionOk="0">
                  <a:moveTo>
                    <a:pt x="6846" y="0"/>
                  </a:moveTo>
                  <a:cubicBezTo>
                    <a:pt x="6670" y="430"/>
                    <a:pt x="6444" y="837"/>
                    <a:pt x="6171" y="1212"/>
                  </a:cubicBezTo>
                  <a:cubicBezTo>
                    <a:pt x="5559" y="2052"/>
                    <a:pt x="4718" y="2709"/>
                    <a:pt x="3729" y="2825"/>
                  </a:cubicBezTo>
                  <a:cubicBezTo>
                    <a:pt x="3609" y="2839"/>
                    <a:pt x="3489" y="2846"/>
                    <a:pt x="3371" y="2846"/>
                  </a:cubicBezTo>
                  <a:cubicBezTo>
                    <a:pt x="2441" y="2846"/>
                    <a:pt x="1562" y="2426"/>
                    <a:pt x="819" y="1810"/>
                  </a:cubicBezTo>
                  <a:cubicBezTo>
                    <a:pt x="530" y="1572"/>
                    <a:pt x="257" y="1314"/>
                    <a:pt x="1" y="1040"/>
                  </a:cubicBezTo>
                  <a:lnTo>
                    <a:pt x="1" y="1040"/>
                  </a:lnTo>
                  <a:cubicBezTo>
                    <a:pt x="89" y="1375"/>
                    <a:pt x="219" y="1695"/>
                    <a:pt x="390" y="1996"/>
                  </a:cubicBezTo>
                  <a:cubicBezTo>
                    <a:pt x="1121" y="3271"/>
                    <a:pt x="2436" y="4054"/>
                    <a:pt x="3702" y="4054"/>
                  </a:cubicBezTo>
                  <a:cubicBezTo>
                    <a:pt x="4434" y="4054"/>
                    <a:pt x="5149" y="3792"/>
                    <a:pt x="5726" y="3213"/>
                  </a:cubicBezTo>
                  <a:cubicBezTo>
                    <a:pt x="6528" y="2410"/>
                    <a:pt x="6897" y="1192"/>
                    <a:pt x="6846" y="0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5754960" y="877593"/>
              <a:ext cx="224897" cy="225199"/>
            </a:xfrm>
            <a:custGeom>
              <a:avLst/>
              <a:gdLst/>
              <a:ahLst/>
              <a:cxnLst/>
              <a:rect l="l" t="t" r="r" b="b"/>
              <a:pathLst>
                <a:path w="3723" h="3728" extrusionOk="0">
                  <a:moveTo>
                    <a:pt x="1871" y="1"/>
                  </a:moveTo>
                  <a:cubicBezTo>
                    <a:pt x="1203" y="1"/>
                    <a:pt x="528" y="424"/>
                    <a:pt x="282" y="1134"/>
                  </a:cubicBezTo>
                  <a:cubicBezTo>
                    <a:pt x="0" y="1954"/>
                    <a:pt x="307" y="2733"/>
                    <a:pt x="788" y="3344"/>
                  </a:cubicBezTo>
                  <a:cubicBezTo>
                    <a:pt x="1141" y="3608"/>
                    <a:pt x="1505" y="3727"/>
                    <a:pt x="1848" y="3727"/>
                  </a:cubicBezTo>
                  <a:cubicBezTo>
                    <a:pt x="2461" y="3727"/>
                    <a:pt x="3008" y="3345"/>
                    <a:pt x="3307" y="2721"/>
                  </a:cubicBezTo>
                  <a:cubicBezTo>
                    <a:pt x="3723" y="1844"/>
                    <a:pt x="3418" y="684"/>
                    <a:pt x="2634" y="210"/>
                  </a:cubicBezTo>
                  <a:cubicBezTo>
                    <a:pt x="2399" y="67"/>
                    <a:pt x="2135" y="1"/>
                    <a:pt x="18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5723608" y="852464"/>
              <a:ext cx="281861" cy="272981"/>
            </a:xfrm>
            <a:custGeom>
              <a:avLst/>
              <a:gdLst/>
              <a:ahLst/>
              <a:cxnLst/>
              <a:rect l="l" t="t" r="r" b="b"/>
              <a:pathLst>
                <a:path w="4666" h="4519" extrusionOk="0">
                  <a:moveTo>
                    <a:pt x="2389" y="417"/>
                  </a:moveTo>
                  <a:cubicBezTo>
                    <a:pt x="2654" y="417"/>
                    <a:pt x="2918" y="483"/>
                    <a:pt x="3153" y="626"/>
                  </a:cubicBezTo>
                  <a:cubicBezTo>
                    <a:pt x="3937" y="1100"/>
                    <a:pt x="4242" y="2260"/>
                    <a:pt x="3826" y="3137"/>
                  </a:cubicBezTo>
                  <a:cubicBezTo>
                    <a:pt x="3527" y="3761"/>
                    <a:pt x="2980" y="4143"/>
                    <a:pt x="2367" y="4143"/>
                  </a:cubicBezTo>
                  <a:cubicBezTo>
                    <a:pt x="2024" y="4143"/>
                    <a:pt x="1660" y="4024"/>
                    <a:pt x="1307" y="3760"/>
                  </a:cubicBezTo>
                  <a:cubicBezTo>
                    <a:pt x="826" y="3149"/>
                    <a:pt x="519" y="2370"/>
                    <a:pt x="801" y="1549"/>
                  </a:cubicBezTo>
                  <a:cubicBezTo>
                    <a:pt x="1047" y="840"/>
                    <a:pt x="1722" y="417"/>
                    <a:pt x="2389" y="417"/>
                  </a:cubicBezTo>
                  <a:close/>
                  <a:moveTo>
                    <a:pt x="2400" y="1"/>
                  </a:moveTo>
                  <a:cubicBezTo>
                    <a:pt x="1761" y="1"/>
                    <a:pt x="1117" y="309"/>
                    <a:pt x="728" y="870"/>
                  </a:cubicBezTo>
                  <a:cubicBezTo>
                    <a:pt x="85" y="1793"/>
                    <a:pt x="0" y="3248"/>
                    <a:pt x="1188" y="4136"/>
                  </a:cubicBezTo>
                  <a:cubicBezTo>
                    <a:pt x="1530" y="4393"/>
                    <a:pt x="1936" y="4518"/>
                    <a:pt x="2341" y="4518"/>
                  </a:cubicBezTo>
                  <a:cubicBezTo>
                    <a:pt x="2999" y="4518"/>
                    <a:pt x="3658" y="4188"/>
                    <a:pt x="4053" y="3550"/>
                  </a:cubicBezTo>
                  <a:cubicBezTo>
                    <a:pt x="4666" y="2561"/>
                    <a:pt x="4411" y="1060"/>
                    <a:pt x="3526" y="376"/>
                  </a:cubicBezTo>
                  <a:cubicBezTo>
                    <a:pt x="3195" y="121"/>
                    <a:pt x="2798" y="1"/>
                    <a:pt x="2400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5772840" y="1025955"/>
              <a:ext cx="158328" cy="76778"/>
            </a:xfrm>
            <a:custGeom>
              <a:avLst/>
              <a:gdLst/>
              <a:ahLst/>
              <a:cxnLst/>
              <a:rect l="l" t="t" r="r" b="b"/>
              <a:pathLst>
                <a:path w="2621" h="1271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323"/>
                    <a:pt x="279" y="622"/>
                    <a:pt x="492" y="888"/>
                  </a:cubicBezTo>
                  <a:cubicBezTo>
                    <a:pt x="844" y="1151"/>
                    <a:pt x="1207" y="1270"/>
                    <a:pt x="1549" y="1270"/>
                  </a:cubicBezTo>
                  <a:cubicBezTo>
                    <a:pt x="1952" y="1270"/>
                    <a:pt x="2326" y="1105"/>
                    <a:pt x="2620" y="816"/>
                  </a:cubicBezTo>
                  <a:lnTo>
                    <a:pt x="2620" y="816"/>
                  </a:lnTo>
                  <a:cubicBezTo>
                    <a:pt x="2440" y="905"/>
                    <a:pt x="2249" y="968"/>
                    <a:pt x="2052" y="1004"/>
                  </a:cubicBezTo>
                  <a:cubicBezTo>
                    <a:pt x="1940" y="1024"/>
                    <a:pt x="1830" y="1033"/>
                    <a:pt x="1723" y="1033"/>
                  </a:cubicBezTo>
                  <a:cubicBezTo>
                    <a:pt x="1004" y="1033"/>
                    <a:pt x="425" y="604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5330172" y="1153959"/>
              <a:ext cx="370298" cy="376882"/>
            </a:xfrm>
            <a:custGeom>
              <a:avLst/>
              <a:gdLst/>
              <a:ahLst/>
              <a:cxnLst/>
              <a:rect l="l" t="t" r="r" b="b"/>
              <a:pathLst>
                <a:path w="6130" h="6239" extrusionOk="0">
                  <a:moveTo>
                    <a:pt x="2985" y="0"/>
                  </a:moveTo>
                  <a:cubicBezTo>
                    <a:pt x="2422" y="0"/>
                    <a:pt x="1863" y="177"/>
                    <a:pt x="1403" y="547"/>
                  </a:cubicBezTo>
                  <a:cubicBezTo>
                    <a:pt x="228" y="1495"/>
                    <a:pt x="1" y="3328"/>
                    <a:pt x="737" y="4613"/>
                  </a:cubicBezTo>
                  <a:cubicBezTo>
                    <a:pt x="1315" y="5620"/>
                    <a:pt x="2355" y="6239"/>
                    <a:pt x="3355" y="6239"/>
                  </a:cubicBezTo>
                  <a:cubicBezTo>
                    <a:pt x="3933" y="6239"/>
                    <a:pt x="4498" y="6032"/>
                    <a:pt x="4954" y="5575"/>
                  </a:cubicBezTo>
                  <a:cubicBezTo>
                    <a:pt x="6066" y="4459"/>
                    <a:pt x="6130" y="2336"/>
                    <a:pt x="5179" y="1085"/>
                  </a:cubicBezTo>
                  <a:cubicBezTo>
                    <a:pt x="4646" y="381"/>
                    <a:pt x="3812" y="0"/>
                    <a:pt x="2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5303351" y="1133964"/>
              <a:ext cx="419288" cy="416691"/>
            </a:xfrm>
            <a:custGeom>
              <a:avLst/>
              <a:gdLst/>
              <a:ahLst/>
              <a:cxnLst/>
              <a:rect l="l" t="t" r="r" b="b"/>
              <a:pathLst>
                <a:path w="6941" h="6898" extrusionOk="0">
                  <a:moveTo>
                    <a:pt x="3428" y="330"/>
                  </a:moveTo>
                  <a:cubicBezTo>
                    <a:pt x="4256" y="330"/>
                    <a:pt x="5090" y="712"/>
                    <a:pt x="5625" y="1416"/>
                  </a:cubicBezTo>
                  <a:cubicBezTo>
                    <a:pt x="6574" y="2667"/>
                    <a:pt x="6512" y="4790"/>
                    <a:pt x="5399" y="5906"/>
                  </a:cubicBezTo>
                  <a:cubicBezTo>
                    <a:pt x="4944" y="6363"/>
                    <a:pt x="4378" y="6570"/>
                    <a:pt x="3800" y="6570"/>
                  </a:cubicBezTo>
                  <a:cubicBezTo>
                    <a:pt x="2800" y="6570"/>
                    <a:pt x="1760" y="5951"/>
                    <a:pt x="1182" y="4942"/>
                  </a:cubicBezTo>
                  <a:cubicBezTo>
                    <a:pt x="445" y="3657"/>
                    <a:pt x="673" y="1826"/>
                    <a:pt x="1847" y="877"/>
                  </a:cubicBezTo>
                  <a:cubicBezTo>
                    <a:pt x="2306" y="506"/>
                    <a:pt x="2866" y="330"/>
                    <a:pt x="3428" y="330"/>
                  </a:cubicBezTo>
                  <a:close/>
                  <a:moveTo>
                    <a:pt x="3428" y="1"/>
                  </a:moveTo>
                  <a:cubicBezTo>
                    <a:pt x="2878" y="1"/>
                    <a:pt x="2329" y="155"/>
                    <a:pt x="1851" y="481"/>
                  </a:cubicBezTo>
                  <a:cubicBezTo>
                    <a:pt x="540" y="1376"/>
                    <a:pt x="1" y="3280"/>
                    <a:pt x="820" y="5023"/>
                  </a:cubicBezTo>
                  <a:cubicBezTo>
                    <a:pt x="1371" y="6195"/>
                    <a:pt x="2594" y="6897"/>
                    <a:pt x="3767" y="6897"/>
                  </a:cubicBezTo>
                  <a:cubicBezTo>
                    <a:pt x="4337" y="6897"/>
                    <a:pt x="4896" y="6731"/>
                    <a:pt x="5360" y="6373"/>
                  </a:cubicBezTo>
                  <a:cubicBezTo>
                    <a:pt x="6717" y="5329"/>
                    <a:pt x="6940" y="3017"/>
                    <a:pt x="6079" y="1535"/>
                  </a:cubicBezTo>
                  <a:cubicBezTo>
                    <a:pt x="5504" y="549"/>
                    <a:pt x="4464" y="1"/>
                    <a:pt x="3428" y="1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5356087" y="1337297"/>
              <a:ext cx="329342" cy="193485"/>
            </a:xfrm>
            <a:custGeom>
              <a:avLst/>
              <a:gdLst/>
              <a:ahLst/>
              <a:cxnLst/>
              <a:rect l="l" t="t" r="r" b="b"/>
              <a:pathLst>
                <a:path w="5452" h="3203" extrusionOk="0">
                  <a:moveTo>
                    <a:pt x="5410" y="1"/>
                  </a:moveTo>
                  <a:lnTo>
                    <a:pt x="5410" y="1"/>
                  </a:lnTo>
                  <a:cubicBezTo>
                    <a:pt x="5272" y="340"/>
                    <a:pt x="5094" y="661"/>
                    <a:pt x="4878" y="958"/>
                  </a:cubicBezTo>
                  <a:cubicBezTo>
                    <a:pt x="4394" y="1621"/>
                    <a:pt x="3730" y="2140"/>
                    <a:pt x="2947" y="2232"/>
                  </a:cubicBezTo>
                  <a:cubicBezTo>
                    <a:pt x="2852" y="2243"/>
                    <a:pt x="2758" y="2249"/>
                    <a:pt x="2664" y="2249"/>
                  </a:cubicBezTo>
                  <a:cubicBezTo>
                    <a:pt x="1931" y="2249"/>
                    <a:pt x="1235" y="1917"/>
                    <a:pt x="647" y="1431"/>
                  </a:cubicBezTo>
                  <a:cubicBezTo>
                    <a:pt x="419" y="1243"/>
                    <a:pt x="203" y="1039"/>
                    <a:pt x="0" y="822"/>
                  </a:cubicBezTo>
                  <a:lnTo>
                    <a:pt x="0" y="822"/>
                  </a:lnTo>
                  <a:cubicBezTo>
                    <a:pt x="69" y="1086"/>
                    <a:pt x="174" y="1339"/>
                    <a:pt x="308" y="1576"/>
                  </a:cubicBezTo>
                  <a:cubicBezTo>
                    <a:pt x="887" y="2584"/>
                    <a:pt x="1926" y="3203"/>
                    <a:pt x="2927" y="3203"/>
                  </a:cubicBezTo>
                  <a:cubicBezTo>
                    <a:pt x="3505" y="3203"/>
                    <a:pt x="4069" y="2997"/>
                    <a:pt x="4525" y="2540"/>
                  </a:cubicBezTo>
                  <a:cubicBezTo>
                    <a:pt x="5160" y="1904"/>
                    <a:pt x="5452" y="942"/>
                    <a:pt x="5410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5428697" y="1250310"/>
              <a:ext cx="177719" cy="178021"/>
            </a:xfrm>
            <a:custGeom>
              <a:avLst/>
              <a:gdLst/>
              <a:ahLst/>
              <a:cxnLst/>
              <a:rect l="l" t="t" r="r" b="b"/>
              <a:pathLst>
                <a:path w="2942" h="2947" extrusionOk="0">
                  <a:moveTo>
                    <a:pt x="1478" y="0"/>
                  </a:moveTo>
                  <a:cubicBezTo>
                    <a:pt x="951" y="0"/>
                    <a:pt x="418" y="335"/>
                    <a:pt x="224" y="896"/>
                  </a:cubicBezTo>
                  <a:cubicBezTo>
                    <a:pt x="0" y="1544"/>
                    <a:pt x="243" y="2160"/>
                    <a:pt x="624" y="2643"/>
                  </a:cubicBezTo>
                  <a:cubicBezTo>
                    <a:pt x="903" y="2852"/>
                    <a:pt x="1191" y="2946"/>
                    <a:pt x="1462" y="2946"/>
                  </a:cubicBezTo>
                  <a:cubicBezTo>
                    <a:pt x="1946" y="2946"/>
                    <a:pt x="2378" y="2644"/>
                    <a:pt x="2614" y="2151"/>
                  </a:cubicBezTo>
                  <a:cubicBezTo>
                    <a:pt x="2942" y="1458"/>
                    <a:pt x="2701" y="541"/>
                    <a:pt x="2082" y="166"/>
                  </a:cubicBezTo>
                  <a:cubicBezTo>
                    <a:pt x="1896" y="53"/>
                    <a:pt x="1687" y="0"/>
                    <a:pt x="147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5403930" y="1230496"/>
              <a:ext cx="222783" cy="215715"/>
            </a:xfrm>
            <a:custGeom>
              <a:avLst/>
              <a:gdLst/>
              <a:ahLst/>
              <a:cxnLst/>
              <a:rect l="l" t="t" r="r" b="b"/>
              <a:pathLst>
                <a:path w="3688" h="3571" extrusionOk="0">
                  <a:moveTo>
                    <a:pt x="1888" y="328"/>
                  </a:moveTo>
                  <a:cubicBezTo>
                    <a:pt x="2097" y="328"/>
                    <a:pt x="2306" y="381"/>
                    <a:pt x="2492" y="494"/>
                  </a:cubicBezTo>
                  <a:cubicBezTo>
                    <a:pt x="3111" y="869"/>
                    <a:pt x="3352" y="1786"/>
                    <a:pt x="3024" y="2479"/>
                  </a:cubicBezTo>
                  <a:cubicBezTo>
                    <a:pt x="2788" y="2972"/>
                    <a:pt x="2355" y="3275"/>
                    <a:pt x="1870" y="3275"/>
                  </a:cubicBezTo>
                  <a:cubicBezTo>
                    <a:pt x="1599" y="3275"/>
                    <a:pt x="1311" y="3180"/>
                    <a:pt x="1033" y="2972"/>
                  </a:cubicBezTo>
                  <a:cubicBezTo>
                    <a:pt x="653" y="2488"/>
                    <a:pt x="410" y="1872"/>
                    <a:pt x="633" y="1224"/>
                  </a:cubicBezTo>
                  <a:cubicBezTo>
                    <a:pt x="827" y="663"/>
                    <a:pt x="1361" y="328"/>
                    <a:pt x="1888" y="328"/>
                  </a:cubicBezTo>
                  <a:close/>
                  <a:moveTo>
                    <a:pt x="1896" y="0"/>
                  </a:moveTo>
                  <a:cubicBezTo>
                    <a:pt x="1392" y="0"/>
                    <a:pt x="883" y="244"/>
                    <a:pt x="575" y="688"/>
                  </a:cubicBezTo>
                  <a:cubicBezTo>
                    <a:pt x="67" y="1417"/>
                    <a:pt x="0" y="2567"/>
                    <a:pt x="939" y="3270"/>
                  </a:cubicBezTo>
                  <a:cubicBezTo>
                    <a:pt x="1209" y="3471"/>
                    <a:pt x="1529" y="3570"/>
                    <a:pt x="1850" y="3570"/>
                  </a:cubicBezTo>
                  <a:cubicBezTo>
                    <a:pt x="2370" y="3570"/>
                    <a:pt x="2891" y="3310"/>
                    <a:pt x="3204" y="2805"/>
                  </a:cubicBezTo>
                  <a:cubicBezTo>
                    <a:pt x="3688" y="2025"/>
                    <a:pt x="3485" y="837"/>
                    <a:pt x="2787" y="297"/>
                  </a:cubicBezTo>
                  <a:cubicBezTo>
                    <a:pt x="2525" y="95"/>
                    <a:pt x="2212" y="0"/>
                    <a:pt x="1896" y="0"/>
                  </a:cubicBezTo>
                  <a:close/>
                </a:path>
              </a:pathLst>
            </a:custGeom>
            <a:solidFill>
              <a:srgbClr val="152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5442833" y="1367622"/>
              <a:ext cx="125104" cy="60649"/>
            </a:xfrm>
            <a:custGeom>
              <a:avLst/>
              <a:gdLst/>
              <a:ahLst/>
              <a:cxnLst/>
              <a:rect l="l" t="t" r="r" b="b"/>
              <a:pathLst>
                <a:path w="2071" h="1004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55"/>
                    <a:pt x="220" y="491"/>
                    <a:pt x="389" y="701"/>
                  </a:cubicBezTo>
                  <a:cubicBezTo>
                    <a:pt x="667" y="909"/>
                    <a:pt x="954" y="1004"/>
                    <a:pt x="1225" y="1004"/>
                  </a:cubicBezTo>
                  <a:cubicBezTo>
                    <a:pt x="1543" y="1004"/>
                    <a:pt x="1838" y="873"/>
                    <a:pt x="2071" y="645"/>
                  </a:cubicBezTo>
                  <a:lnTo>
                    <a:pt x="2071" y="645"/>
                  </a:lnTo>
                  <a:cubicBezTo>
                    <a:pt x="1928" y="715"/>
                    <a:pt x="1777" y="765"/>
                    <a:pt x="1622" y="793"/>
                  </a:cubicBezTo>
                  <a:cubicBezTo>
                    <a:pt x="1533" y="808"/>
                    <a:pt x="1446" y="816"/>
                    <a:pt x="1361" y="816"/>
                  </a:cubicBezTo>
                  <a:cubicBezTo>
                    <a:pt x="793" y="816"/>
                    <a:pt x="336" y="477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47"/>
          <p:cNvGrpSpPr/>
          <p:nvPr/>
        </p:nvGrpSpPr>
        <p:grpSpPr>
          <a:xfrm>
            <a:off x="1009311" y="2925382"/>
            <a:ext cx="572379" cy="548519"/>
            <a:chOff x="3744430" y="3796534"/>
            <a:chExt cx="372740" cy="353610"/>
          </a:xfrm>
        </p:grpSpPr>
        <p:sp>
          <p:nvSpPr>
            <p:cNvPr id="1601" name="Google Shape;1601;p47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7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47"/>
          <p:cNvGrpSpPr/>
          <p:nvPr/>
        </p:nvGrpSpPr>
        <p:grpSpPr>
          <a:xfrm>
            <a:off x="1861682" y="2925370"/>
            <a:ext cx="572572" cy="548527"/>
            <a:chOff x="2895269" y="3198383"/>
            <a:chExt cx="476905" cy="457182"/>
          </a:xfrm>
        </p:grpSpPr>
        <p:sp>
          <p:nvSpPr>
            <p:cNvPr id="1611" name="Google Shape;1611;p47"/>
            <p:cNvSpPr/>
            <p:nvPr/>
          </p:nvSpPr>
          <p:spPr>
            <a:xfrm>
              <a:off x="2926430" y="3205585"/>
              <a:ext cx="437987" cy="442712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3116893" y="3205585"/>
              <a:ext cx="255281" cy="442847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0F0064">
                <a:alpha val="24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3005032" y="3285034"/>
              <a:ext cx="280916" cy="283947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3202519" y="3321007"/>
              <a:ext cx="38086" cy="38631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2895269" y="3198383"/>
              <a:ext cx="476538" cy="457182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3202519" y="3321007"/>
              <a:ext cx="38086" cy="38631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3018786" y="3294100"/>
              <a:ext cx="253500" cy="260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3005032" y="3285034"/>
              <a:ext cx="280916" cy="283947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3064658" y="3352202"/>
              <a:ext cx="163296" cy="149410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4915BA1-CC49-051B-51BF-1EF8DD67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1" y="3915335"/>
            <a:ext cx="4087739" cy="10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962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Fair Project Proposal by Slidesgo">
  <a:themeElements>
    <a:clrScheme name="Simple Light">
      <a:dk1>
        <a:srgbClr val="0F0064"/>
      </a:dk1>
      <a:lt1>
        <a:srgbClr val="083B7E"/>
      </a:lt1>
      <a:dk2>
        <a:srgbClr val="B9CFDE"/>
      </a:dk2>
      <a:lt2>
        <a:srgbClr val="F3F3F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F00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Affichage à l'écran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Roboto</vt:lpstr>
      <vt:lpstr>Nunito Light</vt:lpstr>
      <vt:lpstr>Barlow Semi Condensed</vt:lpstr>
      <vt:lpstr>Arial</vt:lpstr>
      <vt:lpstr>Science Fair Project Proposal by Slidesgo</vt:lpstr>
      <vt:lpstr>Introduction Marc Hannig</vt:lpstr>
      <vt:lpstr>Background</vt:lpstr>
      <vt:lpstr>Education</vt:lpstr>
      <vt:lpstr>Previous Research</vt:lpstr>
      <vt:lpstr>J-PARC Project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Diogo Costa</dc:creator>
  <cp:lastModifiedBy>Moreira Da Costa Diogo</cp:lastModifiedBy>
  <cp:revision>4</cp:revision>
  <dcterms:modified xsi:type="dcterms:W3CDTF">2024-07-29T07:43:34Z</dcterms:modified>
</cp:coreProperties>
</file>