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59" r:id="rId9"/>
    <p:sldId id="261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FB4871-CA89-ABA6-E4C6-AB467EF59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6B55ED8-87BD-FB27-F04C-B677B89F4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7A4509-D59E-059B-00DD-C503F4EF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728C-963B-4412-8A9F-FFC16F4101E5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6AFC2AA-8DC1-E35A-C9DF-B296F0AED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385D623-0D91-E3CE-5045-1A9B7C374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F0A8-ABC9-4E81-A32A-D09D25BE39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39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D06090-F39D-78F1-3EF9-32EAD8EA5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0930575-3E31-68CC-2DAB-AB8814BE9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BE9371-973E-C555-B118-095708386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728C-963B-4412-8A9F-FFC16F4101E5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1E0432F-AEBF-301D-E3F5-2DB1E1181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60D970-9B80-4DCB-63F0-CB5D9BB0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F0A8-ABC9-4E81-A32A-D09D25BE39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22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E1946A5-4631-1203-8D35-C48D63E1ED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EBD4DF4-4E51-755E-1254-EB2C5698D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ADD1D2-174B-1398-CAF8-A3E59A9E4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728C-963B-4412-8A9F-FFC16F4101E5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38CA4A7-F84A-158B-8C12-4AA86D8A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FD3C04-A095-E35E-6259-FA9A81C8D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F0A8-ABC9-4E81-A32A-D09D25BE39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23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CB7EF9-A594-9D2D-124A-58C95F517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061C8BF-3B8E-264E-2893-29BED5F2B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64EC723-5BA9-2645-1A39-480029141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728C-963B-4412-8A9F-FFC16F4101E5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5379145-835F-09CA-4899-232216BB7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B48233E-F7D0-408D-5C2F-927669AC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F0A8-ABC9-4E81-A32A-D09D25BE39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196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F18ABB-0105-14F5-B912-E92C2BA7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655D607-4F6E-770E-65A6-544F751CF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8F570E2-552E-3F20-F79C-7BB64FB0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728C-963B-4412-8A9F-FFC16F4101E5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C198284-1EC4-6858-F408-F56837C36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3818F92-1D84-128D-D456-3AFDC1BDD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F0A8-ABC9-4E81-A32A-D09D25BE39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52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03A7C3-31FF-A8D2-385A-7C7ED4DB1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BA6EA0-78DF-0F01-0D6F-2AD42B6B7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87A00C-4A7B-2318-AD96-F1172F8DD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DD4F533-2739-EA8C-0895-5444331F4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728C-963B-4412-8A9F-FFC16F4101E5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60870EC-CF49-FFD8-FCB9-70DA28A9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0E72DF-7514-0FA5-8645-31DB3FB6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F0A8-ABC9-4E81-A32A-D09D25BE39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976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0F225F-CA5B-BEE4-E40A-AD6507D90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5EC8603-0280-9AF1-5C57-1C158F65E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1E87357-8013-E54D-E526-123266118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42FCD8F-3E56-9A88-E4D2-C235E5F69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C4E173F-146D-26A0-D8C7-0AA17B3264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ADBD812-74AD-FB73-6651-811613F1F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728C-963B-4412-8A9F-FFC16F4101E5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23D9FBB-202D-4F7D-1492-832EF3E50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0019710-5E87-F24E-1F52-A00F7598E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F0A8-ABC9-4E81-A32A-D09D25BE39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0378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367163-740B-11B4-101A-6851106C9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9CA8422-50BF-3359-B2AE-EAF99ABF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728C-963B-4412-8A9F-FFC16F4101E5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BB89C9D-2717-C5DB-E5FA-523733DDA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182C038-E694-C54F-1D18-A45D735FA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F0A8-ABC9-4E81-A32A-D09D25BE39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804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EF64F0B-B569-B754-C41A-9257681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728C-963B-4412-8A9F-FFC16F4101E5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99538CB-8369-A9F7-43B7-688C70A06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4EDDFD6-2A5C-14E3-80EE-AFDD69E6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F0A8-ABC9-4E81-A32A-D09D25BE39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128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73CB73-5224-B901-6AF0-74249470A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495FC85-F5DA-85BD-12F4-DA927DDA0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AE12195-E735-309C-95BD-BBECDED93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E1C0765-CAA0-453D-D530-1D0077216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728C-963B-4412-8A9F-FFC16F4101E5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716EDB6-F55A-7247-2B7B-768D3398F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B1D6921-0C88-5C86-3F55-52E10496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F0A8-ABC9-4E81-A32A-D09D25BE39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421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103469-2F91-921C-A014-0FEC7361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D1C90DC-74AA-1E8A-1DFC-A6C7A2E2E0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E4198F5-2EFE-B963-827E-CBC29E3A9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89120DE-2929-2401-988B-31F16C1C3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728C-963B-4412-8A9F-FFC16F4101E5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E2BEF58-4523-E1D6-84D5-3FD6EA912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C9851BF-5728-6B18-5D64-B603E504D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F0A8-ABC9-4E81-A32A-D09D25BE39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365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9362B62-EF17-F2DD-04B2-A2E1EAA5C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EE4F468-3F02-2AE7-8EFF-3284F6489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5329CD-A31C-F08B-8CD5-311FCCA0C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67728C-963B-4412-8A9F-FFC16F4101E5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6742A6-7984-22BA-2783-7DA68A354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77C544D-11C2-CD77-3487-FCFCEAB17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10F0A8-ABC9-4E81-A32A-D09D25BE39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767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D3F63122-28BE-27D6-9A44-9215884FC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2731" y="1542402"/>
            <a:ext cx="5186842" cy="2387918"/>
          </a:xfrm>
        </p:spPr>
        <p:txBody>
          <a:bodyPr anchor="b">
            <a:normAutofit/>
          </a:bodyPr>
          <a:lstStyle/>
          <a:p>
            <a:r>
              <a:rPr lang="en-US" altLang="ko-KR" sz="5200">
                <a:solidFill>
                  <a:schemeClr val="tx2"/>
                </a:solidFill>
              </a:rPr>
              <a:t>Self-introduction</a:t>
            </a:r>
            <a:endParaRPr lang="ko-KR" altLang="en-US" sz="5200">
              <a:solidFill>
                <a:schemeClr val="tx2"/>
              </a:solidFill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A7217B3-BB26-C70B-3E2B-2ED9142F2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2135" y="4001587"/>
            <a:ext cx="5188034" cy="682079"/>
          </a:xfrm>
        </p:spPr>
        <p:txBody>
          <a:bodyPr>
            <a:normAutofit/>
          </a:bodyPr>
          <a:lstStyle/>
          <a:p>
            <a:r>
              <a:rPr lang="en-US" altLang="ko-KR" sz="2000">
                <a:solidFill>
                  <a:schemeClr val="tx2"/>
                </a:solidFill>
              </a:rPr>
              <a:t>Junsang Hwang, Seoul National University</a:t>
            </a:r>
            <a:endParaRPr lang="ko-KR" altLang="en-US" sz="2000">
              <a:solidFill>
                <a:schemeClr val="tx2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15363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7738C47A-C11F-7906-531C-B3D71EADE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altLang="ko-KR" sz="4000" dirty="0">
                <a:solidFill>
                  <a:schemeClr val="tx2"/>
                </a:solidFill>
              </a:rPr>
              <a:t>Self-Introduction</a:t>
            </a:r>
            <a:endParaRPr lang="ko-KR" altLang="en-US" sz="4000" dirty="0">
              <a:solidFill>
                <a:schemeClr val="tx2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10EB11-BA62-5CD8-E08C-76B587A11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en-US" altLang="ko-KR" sz="2400" dirty="0">
                <a:solidFill>
                  <a:schemeClr val="tx2"/>
                </a:solidFill>
              </a:rPr>
              <a:t>Junsang Hwang</a:t>
            </a:r>
          </a:p>
          <a:p>
            <a:r>
              <a:rPr lang="en-US" altLang="ko-KR" sz="2400" dirty="0">
                <a:solidFill>
                  <a:schemeClr val="tx2"/>
                </a:solidFill>
              </a:rPr>
              <a:t>Senior undergraduate student of Seoul National University, located at Seoul, South Korea.</a:t>
            </a:r>
          </a:p>
          <a:p>
            <a:r>
              <a:rPr lang="en-US" altLang="ko-KR" sz="2400" dirty="0">
                <a:solidFill>
                  <a:schemeClr val="tx2"/>
                </a:solidFill>
              </a:rPr>
              <a:t>Department of Physics &amp; Astronomy</a:t>
            </a:r>
          </a:p>
          <a:p>
            <a:r>
              <a:rPr lang="en-US" altLang="ko-KR" sz="2400" dirty="0">
                <a:solidFill>
                  <a:schemeClr val="tx2"/>
                </a:solidFill>
              </a:rPr>
              <a:t>Will graduate on August 29th this year</a:t>
            </a:r>
          </a:p>
          <a:p>
            <a:endParaRPr lang="ko-KR" alt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64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F65200E-BE19-61BA-8C12-E73CE7790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4850097"/>
            <a:ext cx="12202175" cy="2021488"/>
            <a:chOff x="-1" y="-29768"/>
            <a:chExt cx="12202175" cy="151935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DCB7929-1F93-E966-9A22-29A959C2A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E9333BF-F59E-1341-F162-50F583238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289101" y="-1429602"/>
              <a:ext cx="1507122" cy="4319024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F345832-F005-417F-6A2A-8481A275FF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962663" y="-3992432"/>
              <a:ext cx="1519356" cy="9444683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9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434CC7BF-D255-BCBC-A38A-A7392AFB4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630" y="5167418"/>
            <a:ext cx="8949690" cy="702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latinLnBrk="0"/>
            <a:r>
              <a:rPr lang="en-US" altLang="ko-KR" sz="3600">
                <a:solidFill>
                  <a:srgbClr val="FFFFFF"/>
                </a:solidFill>
              </a:rPr>
              <a:t>Seoul National University</a:t>
            </a:r>
          </a:p>
        </p:txBody>
      </p:sp>
      <p:pic>
        <p:nvPicPr>
          <p:cNvPr id="7" name="내용 개체 틀 6" descr="야외, 하늘, 도로, 나무이(가) 표시된 사진&#10;&#10;자동 생성된 설명">
            <a:extLst>
              <a:ext uri="{FF2B5EF4-FFF2-40B4-BE49-F238E27FC236}">
                <a16:creationId xmlns:a16="http://schemas.microsoft.com/office/drawing/2014/main" id="{DE92808A-C939-8404-FB34-FF8F1501CB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32" y="1360142"/>
            <a:ext cx="3780117" cy="2504328"/>
          </a:xfrm>
          <a:prstGeom prst="rect">
            <a:avLst/>
          </a:prstGeom>
        </p:spPr>
      </p:pic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FB5CA1D1-F457-63BE-8527-5EA9B72312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805" y="1586546"/>
            <a:ext cx="6468763" cy="202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16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EEB53A-C86C-0928-A4FC-EA3A621FE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>
                <a:solidFill>
                  <a:schemeClr val="tx2"/>
                </a:solidFill>
              </a:rPr>
              <a:t>At J-PARC</a:t>
            </a:r>
            <a:endParaRPr lang="ko-KR" altLang="en-US" sz="4000" dirty="0">
              <a:solidFill>
                <a:schemeClr val="tx2"/>
              </a:solidFill>
            </a:endParaRP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146A7ADC-8FE1-A5D9-99E5-BCBD77A336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r>
              <a:rPr lang="en-US" altLang="ko-KR" sz="2400" dirty="0">
                <a:solidFill>
                  <a:schemeClr val="tx2"/>
                </a:solidFill>
              </a:rPr>
              <a:t>Will participate muon g-2 experiment project at J-PARC</a:t>
            </a:r>
          </a:p>
          <a:p>
            <a:r>
              <a:rPr lang="en-US" altLang="ko-KR" sz="2400" dirty="0">
                <a:solidFill>
                  <a:schemeClr val="tx2"/>
                </a:solidFill>
              </a:rPr>
              <a:t>g is the gyromagnetic ratio of the particle known to be a little larger than 2</a:t>
            </a:r>
          </a:p>
          <a:p>
            <a:r>
              <a:rPr lang="en-US" altLang="ko-KR" sz="2400" dirty="0">
                <a:solidFill>
                  <a:schemeClr val="tx2"/>
                </a:solidFill>
              </a:rPr>
              <a:t>Experiments results show some discrepancy from Standard Model calculation</a:t>
            </a:r>
          </a:p>
          <a:p>
            <a:r>
              <a:rPr lang="en-US" altLang="ko-KR" sz="2400" dirty="0">
                <a:solidFill>
                  <a:schemeClr val="tx2"/>
                </a:solidFill>
              </a:rPr>
              <a:t>J-PARC is planning to measure the value </a:t>
            </a:r>
          </a:p>
          <a:p>
            <a:endParaRPr lang="ko-KR" altLang="en-US" sz="1800" dirty="0">
              <a:solidFill>
                <a:schemeClr val="tx2"/>
              </a:solidFill>
            </a:endParaRPr>
          </a:p>
        </p:txBody>
      </p:sp>
      <p:pic>
        <p:nvPicPr>
          <p:cNvPr id="7" name="내용 개체 틀 6" descr="텍스트, 스크린샷, 라인, 폰트이(가) 표시된 사진&#10;&#10;자동 생성된 설명">
            <a:extLst>
              <a:ext uri="{FF2B5EF4-FFF2-40B4-BE49-F238E27FC236}">
                <a16:creationId xmlns:a16="http://schemas.microsoft.com/office/drawing/2014/main" id="{F6DC6DE4-F4AA-C289-7E06-EC05368291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825625"/>
            <a:ext cx="5181600" cy="215644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060F5D-01F6-4FAB-FC5F-9C9A2BC9EE23}"/>
                  </a:ext>
                </a:extLst>
              </p:cNvPr>
              <p:cNvSpPr txBox="1"/>
              <p:nvPr/>
            </p:nvSpPr>
            <p:spPr>
              <a:xfrm>
                <a:off x="5715002" y="4374072"/>
                <a:ext cx="6096000" cy="1041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ko-KR" alt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ko-KR" altLang="en-US" sz="360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altLang="ko-K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3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ko-KR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ko-KR" sz="3600" b="0" i="1" smtClean="0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ko-KR" altLang="en-US" sz="3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060F5D-01F6-4FAB-FC5F-9C9A2BC9E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2" y="4374072"/>
                <a:ext cx="6096000" cy="10411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253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43350B-8FC5-3ECF-1FFD-08E55BE16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At J-PARC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298B1E-886E-13BF-3006-1F46B0EE38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sz="2800" dirty="0">
                <a:solidFill>
                  <a:schemeClr val="tx2"/>
                </a:solidFill>
              </a:rPr>
              <a:t>Measure ambient magnetic field at</a:t>
            </a:r>
            <a:r>
              <a:rPr lang="ko-KR" altLang="en-US" sz="2800" dirty="0">
                <a:solidFill>
                  <a:schemeClr val="tx2"/>
                </a:solidFill>
              </a:rPr>
              <a:t> </a:t>
            </a:r>
            <a:r>
              <a:rPr lang="en-US" altLang="ko-KR" sz="2800" dirty="0">
                <a:solidFill>
                  <a:schemeClr val="tx2"/>
                </a:solidFill>
              </a:rPr>
              <a:t>J-PARC H2 site muon source chamber</a:t>
            </a:r>
          </a:p>
          <a:p>
            <a:r>
              <a:rPr lang="en-US" altLang="ko-KR" sz="2800" dirty="0">
                <a:solidFill>
                  <a:schemeClr val="tx2"/>
                </a:solidFill>
              </a:rPr>
              <a:t>Build a feedback system to suppress ambient magnetic field </a:t>
            </a:r>
          </a:p>
          <a:p>
            <a:r>
              <a:rPr lang="en-US" altLang="ko-KR" sz="2800" dirty="0">
                <a:solidFill>
                  <a:schemeClr val="tx2"/>
                </a:solidFill>
              </a:rPr>
              <a:t>Important for keeping muon trajectory &amp; spin polarization under control since the measuring unit is ppb</a:t>
            </a:r>
          </a:p>
          <a:p>
            <a:endParaRPr lang="ko-KR" altLang="en-US" dirty="0"/>
          </a:p>
        </p:txBody>
      </p:sp>
      <p:pic>
        <p:nvPicPr>
          <p:cNvPr id="6" name="내용 개체 틀 5" descr="디자인이(가) 표시된 사진&#10;&#10;낮은 신뢰도로 자동 생성된 설명">
            <a:extLst>
              <a:ext uri="{FF2B5EF4-FFF2-40B4-BE49-F238E27FC236}">
                <a16:creationId xmlns:a16="http://schemas.microsoft.com/office/drawing/2014/main" id="{4BD38F59-6DB3-F5D7-5B86-30CB5C699C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984" y="2457603"/>
            <a:ext cx="4876126" cy="2780171"/>
          </a:xfrm>
        </p:spPr>
      </p:pic>
    </p:spTree>
    <p:extLst>
      <p:ext uri="{BB962C8B-B14F-4D97-AF65-F5344CB8AC3E}">
        <p14:creationId xmlns:p14="http://schemas.microsoft.com/office/powerpoint/2010/main" val="2152452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95E89F-6D1C-14ED-396A-AD84DD50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Magnet field fitting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1CBA9B4-BAD0-2014-0A03-7248C5F87B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dirty="0"/>
                  <a:t>Magnet field measurement data was obtained and I performed fitting using 2 methods</a:t>
                </a:r>
              </a:p>
              <a:p>
                <a:r>
                  <a:rPr lang="en-US" altLang="ko-KR" dirty="0"/>
                  <a:t>Linear Regression: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=1, 2, 3)</m:t>
                    </m:r>
                  </m:oMath>
                </a14:m>
                <a:endParaRPr lang="en-US" altLang="ko-KR" dirty="0"/>
              </a:p>
              <a:p>
                <a:r>
                  <a:rPr lang="en-US" altLang="ko-KR" dirty="0"/>
                  <a:t>Dipole fitting: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d>
                              <m:d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  <m:acc>
                              <m:accPr>
                                <m:chr m:val="⃗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acc>
                              <m:accPr>
                                <m:chr m:val="⃗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num>
                          <m:den>
                            <m:sSubSup>
                              <m:sSub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bSup>
                          </m:den>
                        </m:f>
                      </m:e>
                    </m:nary>
                  </m:oMath>
                </a14:m>
                <a:endParaRPr lang="en-US" altLang="ko-KR" dirty="0"/>
              </a:p>
              <a:p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1CBA9B4-BAD0-2014-0A03-7248C5F87B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123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텍스트, 라인, 도표, 그래프이(가) 표시된 사진&#10;&#10;자동 생성된 설명">
            <a:extLst>
              <a:ext uri="{FF2B5EF4-FFF2-40B4-BE49-F238E27FC236}">
                <a16:creationId xmlns:a16="http://schemas.microsoft.com/office/drawing/2014/main" id="{4589D0B9-7A7B-1C22-BB12-3B8C0AA52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81" y="3519300"/>
            <a:ext cx="4429438" cy="2657663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0D6E0AF3-C364-9415-1220-E4C83387D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Linear Regression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A2E91B1-13DA-C94B-8DDE-94C4C2EE1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257801" cy="4351338"/>
          </a:xfrm>
        </p:spPr>
        <p:txBody>
          <a:bodyPr/>
          <a:lstStyle/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Error average about 1-2uT </a:t>
            </a:r>
          </a:p>
          <a:p>
            <a:r>
              <a:rPr lang="en-US" altLang="ko-KR" dirty="0"/>
              <a:t>Singular point at Bx data (error larger than 10uT)</a:t>
            </a:r>
            <a:endParaRPr lang="ko-KR" altLang="en-US" dirty="0"/>
          </a:p>
        </p:txBody>
      </p:sp>
      <p:pic>
        <p:nvPicPr>
          <p:cNvPr id="7" name="내용 개체 틀 6" descr="라인, 도표, 그래프, 텍스트이(가) 표시된 사진&#10;&#10;자동 생성된 설명">
            <a:extLst>
              <a:ext uri="{FF2B5EF4-FFF2-40B4-BE49-F238E27FC236}">
                <a16:creationId xmlns:a16="http://schemas.microsoft.com/office/drawing/2014/main" id="{7DFA499A-5171-27ED-30C8-E4A5039663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63" y="730879"/>
            <a:ext cx="4572009" cy="2743205"/>
          </a:xfrm>
        </p:spPr>
      </p:pic>
      <p:pic>
        <p:nvPicPr>
          <p:cNvPr id="9" name="그림 8" descr="텍스트, 라인, 그래프, 도표이(가) 표시된 사진&#10;&#10;자동 생성된 설명">
            <a:extLst>
              <a:ext uri="{FF2B5EF4-FFF2-40B4-BE49-F238E27FC236}">
                <a16:creationId xmlns:a16="http://schemas.microsoft.com/office/drawing/2014/main" id="{BBF49E7B-DB94-A1CF-A59F-E010A9D5C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65" y="3433758"/>
            <a:ext cx="4572008" cy="27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99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라인, 텍스트, 그래프, 도표이(가) 표시된 사진&#10;&#10;자동 생성된 설명">
            <a:extLst>
              <a:ext uri="{FF2B5EF4-FFF2-40B4-BE49-F238E27FC236}">
                <a16:creationId xmlns:a16="http://schemas.microsoft.com/office/drawing/2014/main" id="{52AF6C27-E967-915C-61DA-7EBFAFAC3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1" y="3529206"/>
            <a:ext cx="4407309" cy="264438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61C9BAA-87DB-FC81-9244-6711B8A1B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Dipole fitting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34583AB-FE82-7F29-1E3D-C2E1430AA8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Error average less than 1uT</a:t>
            </a:r>
          </a:p>
          <a:p>
            <a:r>
              <a:rPr lang="en-US" altLang="ko-KR" dirty="0"/>
              <a:t>A singular point at </a:t>
            </a:r>
            <a:r>
              <a:rPr lang="en-US" altLang="ko-KR" dirty="0" err="1"/>
              <a:t>Bz</a:t>
            </a:r>
            <a:r>
              <a:rPr lang="en-US" altLang="ko-KR" dirty="0"/>
              <a:t> data (error about 2.5uT)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7" name="내용 개체 틀 6" descr="라인, 도표, 그래프, 텍스트이(가) 표시된 사진&#10;&#10;자동 생성된 설명">
            <a:extLst>
              <a:ext uri="{FF2B5EF4-FFF2-40B4-BE49-F238E27FC236}">
                <a16:creationId xmlns:a16="http://schemas.microsoft.com/office/drawing/2014/main" id="{E58AE85A-712F-1863-2A60-6FE9CBC667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57" y="784615"/>
            <a:ext cx="4407308" cy="2644385"/>
          </a:xfrm>
        </p:spPr>
      </p:pic>
      <p:pic>
        <p:nvPicPr>
          <p:cNvPr id="9" name="그림 8" descr="텍스트, 라인, 그래프, 도표이(가) 표시된 사진&#10;&#10;자동 생성된 설명">
            <a:extLst>
              <a:ext uri="{FF2B5EF4-FFF2-40B4-BE49-F238E27FC236}">
                <a16:creationId xmlns:a16="http://schemas.microsoft.com/office/drawing/2014/main" id="{7F268BDF-DC04-5521-E26D-3B57F044F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57" y="3529207"/>
            <a:ext cx="4407308" cy="264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04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AC2F284-132C-B431-06F0-A4A0015F4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430" y="583345"/>
            <a:ext cx="7160357" cy="4164820"/>
          </a:xfrm>
        </p:spPr>
        <p:txBody>
          <a:bodyPr anchor="t">
            <a:normAutofit/>
          </a:bodyPr>
          <a:lstStyle/>
          <a:p>
            <a:pPr algn="r"/>
            <a:r>
              <a:rPr lang="en-US" altLang="ko-KR" sz="8000">
                <a:solidFill>
                  <a:srgbClr val="FFFFFF"/>
                </a:solidFill>
              </a:rPr>
              <a:t>Thank you for listening!</a:t>
            </a:r>
            <a:endParaRPr lang="ko-KR" altLang="en-US" sz="8000">
              <a:solidFill>
                <a:srgbClr val="FFFFFF"/>
              </a:solidFill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429D604-B85F-E9E6-733C-7B94987D1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228" y="5972174"/>
            <a:ext cx="8578699" cy="504825"/>
          </a:xfrm>
        </p:spPr>
        <p:txBody>
          <a:bodyPr>
            <a:normAutofit/>
          </a:bodyPr>
          <a:lstStyle/>
          <a:p>
            <a:pPr algn="l"/>
            <a:endParaRPr lang="ko-KR" altLang="en-US" sz="2000">
              <a:solidFill>
                <a:srgbClr val="FFFFFF"/>
              </a:solidFill>
            </a:endParaRP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64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208</Words>
  <Application>Microsoft Office PowerPoint</Application>
  <PresentationFormat>와이드스크린</PresentationFormat>
  <Paragraphs>31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3" baseType="lpstr">
      <vt:lpstr>맑은 고딕</vt:lpstr>
      <vt:lpstr>Arial</vt:lpstr>
      <vt:lpstr>Cambria Math</vt:lpstr>
      <vt:lpstr>Office 테마</vt:lpstr>
      <vt:lpstr>Self-introduction</vt:lpstr>
      <vt:lpstr>Self-Introduction</vt:lpstr>
      <vt:lpstr>Seoul National University</vt:lpstr>
      <vt:lpstr>At J-PARC</vt:lpstr>
      <vt:lpstr>At J-PARC</vt:lpstr>
      <vt:lpstr>Magnet field fitting</vt:lpstr>
      <vt:lpstr>Linear Regression</vt:lpstr>
      <vt:lpstr>Dipole fitting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msi</dc:creator>
  <cp:lastModifiedBy>msi</cp:lastModifiedBy>
  <cp:revision>11</cp:revision>
  <dcterms:created xsi:type="dcterms:W3CDTF">2024-07-17T06:39:41Z</dcterms:created>
  <dcterms:modified xsi:type="dcterms:W3CDTF">2024-07-29T08:56:34Z</dcterms:modified>
</cp:coreProperties>
</file>