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69" r:id="rId5"/>
    <p:sldId id="257" r:id="rId6"/>
    <p:sldId id="258" r:id="rId7"/>
    <p:sldId id="267" r:id="rId8"/>
    <p:sldId id="260" r:id="rId9"/>
    <p:sldId id="276" r:id="rId10"/>
    <p:sldId id="264" r:id="rId11"/>
    <p:sldId id="277" r:id="rId12"/>
    <p:sldId id="278" r:id="rId13"/>
    <p:sldId id="262" r:id="rId14"/>
    <p:sldId id="265" r:id="rId15"/>
    <p:sldId id="275" r:id="rId16"/>
    <p:sldId id="268" r:id="rId1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6629D3-72C8-EAF4-D8E4-49F7E3470740}" v="2" dt="2024-10-25T10:19:12.230"/>
    <p1510:client id="{C5127A91-4B32-478A-9720-D81AA9BF8ABC}" v="554" dt="2024-10-24T21:53:29.261"/>
    <p1510:client id="{C9926627-19E2-643B-EBCC-DDD4C573ABCB}" v="2" dt="2024-10-25T09:10:28.497"/>
    <p1510:client id="{DB6DE3B2-ED4A-4153-B971-D9F4D8EA8C65}" v="180" dt="2024-10-25T10:23:42.5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57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SAKI, Yodai" userId="S::b212417@hiroshima-u.ac.jp::92190d9d-2af9-4538-88b2-1bde47c0c6b0" providerId="AD" clId="Web-{C27F0CC7-E06F-6607-49AE-5681D6AE2100}"/>
    <pc:docChg chg="modSld">
      <pc:chgData name="SASAKI, Yodai" userId="S::b212417@hiroshima-u.ac.jp::92190d9d-2af9-4538-88b2-1bde47c0c6b0" providerId="AD" clId="Web-{C27F0CC7-E06F-6607-49AE-5681D6AE2100}" dt="2024-10-10T04:50:25.191" v="1"/>
      <pc:docMkLst>
        <pc:docMk/>
      </pc:docMkLst>
      <pc:sldChg chg="addSp delSp modSp">
        <pc:chgData name="SASAKI, Yodai" userId="S::b212417@hiroshima-u.ac.jp::92190d9d-2af9-4538-88b2-1bde47c0c6b0" providerId="AD" clId="Web-{C27F0CC7-E06F-6607-49AE-5681D6AE2100}" dt="2024-10-10T04:50:25.191" v="1"/>
        <pc:sldMkLst>
          <pc:docMk/>
          <pc:sldMk cId="2670553480" sldId="258"/>
        </pc:sldMkLst>
        <pc:spChg chg="del">
          <ac:chgData name="SASAKI, Yodai" userId="S::b212417@hiroshima-u.ac.jp::92190d9d-2af9-4538-88b2-1bde47c0c6b0" providerId="AD" clId="Web-{C27F0CC7-E06F-6607-49AE-5681D6AE2100}" dt="2024-10-10T04:50:17.894" v="0"/>
          <ac:spMkLst>
            <pc:docMk/>
            <pc:sldMk cId="2670553480" sldId="258"/>
            <ac:spMk id="8" creationId="{7324C41D-B74B-D257-0F57-2BACD6D7199F}"/>
          </ac:spMkLst>
        </pc:spChg>
        <pc:spChg chg="del">
          <ac:chgData name="SASAKI, Yodai" userId="S::b212417@hiroshima-u.ac.jp::92190d9d-2af9-4538-88b2-1bde47c0c6b0" providerId="AD" clId="Web-{C27F0CC7-E06F-6607-49AE-5681D6AE2100}" dt="2024-10-10T04:50:25.191" v="1"/>
          <ac:spMkLst>
            <pc:docMk/>
            <pc:sldMk cId="2670553480" sldId="258"/>
            <ac:spMk id="10" creationId="{3FEB0697-787F-EBD0-34F7-FBE7B7D1F966}"/>
          </ac:spMkLst>
        </pc:spChg>
        <pc:picChg chg="add mod ord">
          <ac:chgData name="SASAKI, Yodai" userId="S::b212417@hiroshima-u.ac.jp::92190d9d-2af9-4538-88b2-1bde47c0c6b0" providerId="AD" clId="Web-{C27F0CC7-E06F-6607-49AE-5681D6AE2100}" dt="2024-10-10T04:50:17.894" v="0"/>
          <ac:picMkLst>
            <pc:docMk/>
            <pc:sldMk cId="2670553480" sldId="258"/>
            <ac:picMk id="2" creationId="{16B9FFE7-B0F8-0919-BC95-DBEFD8D116A8}"/>
          </ac:picMkLst>
        </pc:picChg>
        <pc:picChg chg="add mod ord">
          <ac:chgData name="SASAKI, Yodai" userId="S::b212417@hiroshima-u.ac.jp::92190d9d-2af9-4538-88b2-1bde47c0c6b0" providerId="AD" clId="Web-{C27F0CC7-E06F-6607-49AE-5681D6AE2100}" dt="2024-10-10T04:50:25.191" v="1"/>
          <ac:picMkLst>
            <pc:docMk/>
            <pc:sldMk cId="2670553480" sldId="258"/>
            <ac:picMk id="3" creationId="{A3567664-CD31-3FAF-7C15-0AAD27C7A5D7}"/>
          </ac:picMkLst>
        </pc:picChg>
      </pc:sldChg>
    </pc:docChg>
  </pc:docChgLst>
  <pc:docChgLst>
    <pc:chgData name="SASAKI, Yodai" userId="92190d9d-2af9-4538-88b2-1bde47c0c6b0" providerId="ADAL" clId="{288D0D7F-566F-4E90-951F-2DD069135D1A}"/>
    <pc:docChg chg="undo redo custSel addSld delSld modSld sldOrd">
      <pc:chgData name="SASAKI, Yodai" userId="92190d9d-2af9-4538-88b2-1bde47c0c6b0" providerId="ADAL" clId="{288D0D7F-566F-4E90-951F-2DD069135D1A}" dt="2024-10-24T02:07:36.890" v="3478" actId="207"/>
      <pc:docMkLst>
        <pc:docMk/>
      </pc:docMkLst>
      <pc:sldChg chg="modSp del mod">
        <pc:chgData name="SASAKI, Yodai" userId="92190d9d-2af9-4538-88b2-1bde47c0c6b0" providerId="ADAL" clId="{288D0D7F-566F-4E90-951F-2DD069135D1A}" dt="2024-10-23T10:29:47.810" v="2477" actId="47"/>
        <pc:sldMkLst>
          <pc:docMk/>
          <pc:sldMk cId="1736533842" sldId="256"/>
        </pc:sldMkLst>
        <pc:spChg chg="mod">
          <ac:chgData name="SASAKI, Yodai" userId="92190d9d-2af9-4538-88b2-1bde47c0c6b0" providerId="ADAL" clId="{288D0D7F-566F-4E90-951F-2DD069135D1A}" dt="2024-10-23T03:16:08.852" v="1173" actId="14100"/>
          <ac:spMkLst>
            <pc:docMk/>
            <pc:sldMk cId="1736533842" sldId="256"/>
            <ac:spMk id="2" creationId="{B18B172C-C3B7-9B08-56DB-4CD0843E9E60}"/>
          </ac:spMkLst>
        </pc:spChg>
        <pc:spChg chg="mod">
          <ac:chgData name="SASAKI, Yodai" userId="92190d9d-2af9-4538-88b2-1bde47c0c6b0" providerId="ADAL" clId="{288D0D7F-566F-4E90-951F-2DD069135D1A}" dt="2024-10-23T03:16:34.585" v="1176" actId="1076"/>
          <ac:spMkLst>
            <pc:docMk/>
            <pc:sldMk cId="1736533842" sldId="256"/>
            <ac:spMk id="3" creationId="{708D1466-2D39-9CDB-CD5F-B00B03E523E0}"/>
          </ac:spMkLst>
        </pc:spChg>
      </pc:sldChg>
      <pc:sldChg chg="addSp delSp modSp new mod chgLayout">
        <pc:chgData name="SASAKI, Yodai" userId="92190d9d-2af9-4538-88b2-1bde47c0c6b0" providerId="ADAL" clId="{288D0D7F-566F-4E90-951F-2DD069135D1A}" dt="2024-10-24T01:58:41.416" v="3382" actId="207"/>
        <pc:sldMkLst>
          <pc:docMk/>
          <pc:sldMk cId="4270205428" sldId="257"/>
        </pc:sldMkLst>
        <pc:spChg chg="del mod">
          <ac:chgData name="SASAKI, Yodai" userId="92190d9d-2af9-4538-88b2-1bde47c0c6b0" providerId="ADAL" clId="{288D0D7F-566F-4E90-951F-2DD069135D1A}" dt="2024-10-09T06:06:41.484" v="63" actId="700"/>
          <ac:spMkLst>
            <pc:docMk/>
            <pc:sldMk cId="4270205428" sldId="257"/>
            <ac:spMk id="2" creationId="{2FB16853-E372-AFE0-5A86-9EFCA23E32CB}"/>
          </ac:spMkLst>
        </pc:spChg>
        <pc:spChg chg="del">
          <ac:chgData name="SASAKI, Yodai" userId="92190d9d-2af9-4538-88b2-1bde47c0c6b0" providerId="ADAL" clId="{288D0D7F-566F-4E90-951F-2DD069135D1A}" dt="2024-10-09T06:06:41.484" v="63" actId="700"/>
          <ac:spMkLst>
            <pc:docMk/>
            <pc:sldMk cId="4270205428" sldId="257"/>
            <ac:spMk id="3" creationId="{E1B10590-A4E4-5789-BAB5-9BED3B8E250E}"/>
          </ac:spMkLst>
        </pc:spChg>
        <pc:spChg chg="del">
          <ac:chgData name="SASAKI, Yodai" userId="92190d9d-2af9-4538-88b2-1bde47c0c6b0" providerId="ADAL" clId="{288D0D7F-566F-4E90-951F-2DD069135D1A}" dt="2024-10-09T05:58:10.302" v="51"/>
          <ac:spMkLst>
            <pc:docMk/>
            <pc:sldMk cId="4270205428" sldId="257"/>
            <ac:spMk id="4" creationId="{AC2C659E-F849-7332-7677-CC6B3D402AD8}"/>
          </ac:spMkLst>
        </pc:spChg>
        <pc:spChg chg="mod ord">
          <ac:chgData name="SASAKI, Yodai" userId="92190d9d-2af9-4538-88b2-1bde47c0c6b0" providerId="ADAL" clId="{288D0D7F-566F-4E90-951F-2DD069135D1A}" dt="2024-10-09T06:06:56.782" v="65" actId="700"/>
          <ac:spMkLst>
            <pc:docMk/>
            <pc:sldMk cId="4270205428" sldId="257"/>
            <ac:spMk id="5" creationId="{4A44D8CD-3C16-8B61-9C98-A9FD0DCD963B}"/>
          </ac:spMkLst>
        </pc:spChg>
        <pc:spChg chg="add del mod">
          <ac:chgData name="SASAKI, Yodai" userId="92190d9d-2af9-4538-88b2-1bde47c0c6b0" providerId="ADAL" clId="{288D0D7F-566F-4E90-951F-2DD069135D1A}" dt="2024-10-24T00:33:08.896" v="2850" actId="1076"/>
          <ac:spMkLst>
            <pc:docMk/>
            <pc:sldMk cId="4270205428" sldId="257"/>
            <ac:spMk id="8" creationId="{473CF33C-F567-6529-21A8-28849252DDC0}"/>
          </ac:spMkLst>
        </pc:spChg>
        <pc:spChg chg="add mod">
          <ac:chgData name="SASAKI, Yodai" userId="92190d9d-2af9-4538-88b2-1bde47c0c6b0" providerId="ADAL" clId="{288D0D7F-566F-4E90-951F-2DD069135D1A}" dt="2024-10-09T06:05:55.885" v="59" actId="21"/>
          <ac:spMkLst>
            <pc:docMk/>
            <pc:sldMk cId="4270205428" sldId="257"/>
            <ac:spMk id="9" creationId="{D2F7083E-CD8E-5AB7-EB70-BF054B78E778}"/>
          </ac:spMkLst>
        </pc:spChg>
        <pc:spChg chg="add del mod ord">
          <ac:chgData name="SASAKI, Yodai" userId="92190d9d-2af9-4538-88b2-1bde47c0c6b0" providerId="ADAL" clId="{288D0D7F-566F-4E90-951F-2DD069135D1A}" dt="2024-10-09T06:06:50.512" v="64" actId="700"/>
          <ac:spMkLst>
            <pc:docMk/>
            <pc:sldMk cId="4270205428" sldId="257"/>
            <ac:spMk id="10" creationId="{05D104F6-F650-22C9-78BD-44559FD51BD9}"/>
          </ac:spMkLst>
        </pc:spChg>
        <pc:spChg chg="add del mod ord">
          <ac:chgData name="SASAKI, Yodai" userId="92190d9d-2af9-4538-88b2-1bde47c0c6b0" providerId="ADAL" clId="{288D0D7F-566F-4E90-951F-2DD069135D1A}" dt="2024-10-09T06:06:50.512" v="64" actId="700"/>
          <ac:spMkLst>
            <pc:docMk/>
            <pc:sldMk cId="4270205428" sldId="257"/>
            <ac:spMk id="11" creationId="{1392A55B-4E7A-7A20-FE5A-5E7AA899E11B}"/>
          </ac:spMkLst>
        </pc:spChg>
        <pc:spChg chg="add del mod ord">
          <ac:chgData name="SASAKI, Yodai" userId="92190d9d-2af9-4538-88b2-1bde47c0c6b0" providerId="ADAL" clId="{288D0D7F-566F-4E90-951F-2DD069135D1A}" dt="2024-10-09T06:06:56.782" v="65" actId="700"/>
          <ac:spMkLst>
            <pc:docMk/>
            <pc:sldMk cId="4270205428" sldId="257"/>
            <ac:spMk id="12" creationId="{80661CD7-8923-1871-84FC-67D8D80D5DAE}"/>
          </ac:spMkLst>
        </pc:spChg>
        <pc:spChg chg="add del mod ord">
          <ac:chgData name="SASAKI, Yodai" userId="92190d9d-2af9-4538-88b2-1bde47c0c6b0" providerId="ADAL" clId="{288D0D7F-566F-4E90-951F-2DD069135D1A}" dt="2024-10-09T06:06:56.782" v="65" actId="700"/>
          <ac:spMkLst>
            <pc:docMk/>
            <pc:sldMk cId="4270205428" sldId="257"/>
            <ac:spMk id="13" creationId="{849910A9-18EC-D72B-AB7B-24EB717A1728}"/>
          </ac:spMkLst>
        </pc:spChg>
        <pc:spChg chg="add mod ord">
          <ac:chgData name="SASAKI, Yodai" userId="92190d9d-2af9-4538-88b2-1bde47c0c6b0" providerId="ADAL" clId="{288D0D7F-566F-4E90-951F-2DD069135D1A}" dt="2024-10-24T00:54:33.354" v="2988" actId="20577"/>
          <ac:spMkLst>
            <pc:docMk/>
            <pc:sldMk cId="4270205428" sldId="257"/>
            <ac:spMk id="14" creationId="{C9539309-12E9-3798-015D-76E2A5AE6873}"/>
          </ac:spMkLst>
        </pc:spChg>
        <pc:spChg chg="add mod ord">
          <ac:chgData name="SASAKI, Yodai" userId="92190d9d-2af9-4538-88b2-1bde47c0c6b0" providerId="ADAL" clId="{288D0D7F-566F-4E90-951F-2DD069135D1A}" dt="2024-10-24T01:58:41.416" v="3382" actId="207"/>
          <ac:spMkLst>
            <pc:docMk/>
            <pc:sldMk cId="4270205428" sldId="257"/>
            <ac:spMk id="15" creationId="{0A6AC1FE-A17A-D571-0741-DB3D59E810E0}"/>
          </ac:spMkLst>
        </pc:spChg>
        <pc:spChg chg="add mod">
          <ac:chgData name="SASAKI, Yodai" userId="92190d9d-2af9-4538-88b2-1bde47c0c6b0" providerId="ADAL" clId="{288D0D7F-566F-4E90-951F-2DD069135D1A}" dt="2024-10-24T00:33:02.265" v="2849" actId="1076"/>
          <ac:spMkLst>
            <pc:docMk/>
            <pc:sldMk cId="4270205428" sldId="257"/>
            <ac:spMk id="16" creationId="{0B145BE6-3BAF-F9DF-DE4A-8488A3543AEE}"/>
          </ac:spMkLst>
        </pc:spChg>
        <pc:picChg chg="add del mod ord">
          <ac:chgData name="SASAKI, Yodai" userId="92190d9d-2af9-4538-88b2-1bde47c0c6b0" providerId="ADAL" clId="{288D0D7F-566F-4E90-951F-2DD069135D1A}" dt="2024-10-24T00:32:47.481" v="2848" actId="14100"/>
          <ac:picMkLst>
            <pc:docMk/>
            <pc:sldMk cId="4270205428" sldId="257"/>
            <ac:picMk id="1026" creationId="{02A19061-532A-37B0-4BC0-AE9E7E19A6DF}"/>
          </ac:picMkLst>
        </pc:picChg>
      </pc:sldChg>
      <pc:sldChg chg="new del">
        <pc:chgData name="SASAKI, Yodai" userId="92190d9d-2af9-4538-88b2-1bde47c0c6b0" providerId="ADAL" clId="{288D0D7F-566F-4E90-951F-2DD069135D1A}" dt="2024-10-09T07:15:40.939" v="257" actId="47"/>
        <pc:sldMkLst>
          <pc:docMk/>
          <pc:sldMk cId="503575866" sldId="258"/>
        </pc:sldMkLst>
      </pc:sldChg>
      <pc:sldChg chg="addSp delSp modSp new mod ord modClrScheme chgLayout">
        <pc:chgData name="SASAKI, Yodai" userId="92190d9d-2af9-4538-88b2-1bde47c0c6b0" providerId="ADAL" clId="{288D0D7F-566F-4E90-951F-2DD069135D1A}" dt="2024-10-24T02:01:20.634" v="3412" actId="207"/>
        <pc:sldMkLst>
          <pc:docMk/>
          <pc:sldMk cId="2670553480" sldId="258"/>
        </pc:sldMkLst>
        <pc:spChg chg="del mod ord">
          <ac:chgData name="SASAKI, Yodai" userId="92190d9d-2af9-4538-88b2-1bde47c0c6b0" providerId="ADAL" clId="{288D0D7F-566F-4E90-951F-2DD069135D1A}" dt="2024-10-10T00:51:54.667" v="259" actId="700"/>
          <ac:spMkLst>
            <pc:docMk/>
            <pc:sldMk cId="2670553480" sldId="258"/>
            <ac:spMk id="2" creationId="{BED3F8CF-7AB9-B144-131B-9D91D3EA673E}"/>
          </ac:spMkLst>
        </pc:spChg>
        <pc:spChg chg="del mod ord">
          <ac:chgData name="SASAKI, Yodai" userId="92190d9d-2af9-4538-88b2-1bde47c0c6b0" providerId="ADAL" clId="{288D0D7F-566F-4E90-951F-2DD069135D1A}" dt="2024-10-10T00:51:54.667" v="259" actId="700"/>
          <ac:spMkLst>
            <pc:docMk/>
            <pc:sldMk cId="2670553480" sldId="258"/>
            <ac:spMk id="3" creationId="{9811D092-47EA-2F13-CDAD-FC51B1D703B6}"/>
          </ac:spMkLst>
        </pc:spChg>
        <pc:spChg chg="add mod">
          <ac:chgData name="SASAKI, Yodai" userId="92190d9d-2af9-4538-88b2-1bde47c0c6b0" providerId="ADAL" clId="{288D0D7F-566F-4E90-951F-2DD069135D1A}" dt="2024-10-24T01:31:20.490" v="3117" actId="1076"/>
          <ac:spMkLst>
            <pc:docMk/>
            <pc:sldMk cId="2670553480" sldId="258"/>
            <ac:spMk id="3" creationId="{CED65CAF-65B1-3D34-C677-53E66955F38B}"/>
          </ac:spMkLst>
        </pc:spChg>
        <pc:spChg chg="del mod ord">
          <ac:chgData name="SASAKI, Yodai" userId="92190d9d-2af9-4538-88b2-1bde47c0c6b0" providerId="ADAL" clId="{288D0D7F-566F-4E90-951F-2DD069135D1A}" dt="2024-10-10T00:51:54.667" v="259" actId="700"/>
          <ac:spMkLst>
            <pc:docMk/>
            <pc:sldMk cId="2670553480" sldId="258"/>
            <ac:spMk id="4" creationId="{362E4F5C-4BE0-D8FB-4F2C-FE8A6ECD5308}"/>
          </ac:spMkLst>
        </pc:spChg>
        <pc:spChg chg="mod ord">
          <ac:chgData name="SASAKI, Yodai" userId="92190d9d-2af9-4538-88b2-1bde47c0c6b0" providerId="ADAL" clId="{288D0D7F-566F-4E90-951F-2DD069135D1A}" dt="2024-10-23T01:32:19.139" v="672" actId="700"/>
          <ac:spMkLst>
            <pc:docMk/>
            <pc:sldMk cId="2670553480" sldId="258"/>
            <ac:spMk id="5" creationId="{208073BA-C0B7-2371-D71A-002D7046A597}"/>
          </ac:spMkLst>
        </pc:spChg>
        <pc:spChg chg="add del mod ord">
          <ac:chgData name="SASAKI, Yodai" userId="92190d9d-2af9-4538-88b2-1bde47c0c6b0" providerId="ADAL" clId="{288D0D7F-566F-4E90-951F-2DD069135D1A}" dt="2024-10-23T01:32:19.139" v="672" actId="700"/>
          <ac:spMkLst>
            <pc:docMk/>
            <pc:sldMk cId="2670553480" sldId="258"/>
            <ac:spMk id="6" creationId="{CE77235C-A068-D3B6-A222-D0D889DDEB13}"/>
          </ac:spMkLst>
        </pc:spChg>
        <pc:spChg chg="add del mod ord">
          <ac:chgData name="SASAKI, Yodai" userId="92190d9d-2af9-4538-88b2-1bde47c0c6b0" providerId="ADAL" clId="{288D0D7F-566F-4E90-951F-2DD069135D1A}" dt="2024-10-23T01:32:19.139" v="672" actId="700"/>
          <ac:spMkLst>
            <pc:docMk/>
            <pc:sldMk cId="2670553480" sldId="258"/>
            <ac:spMk id="7" creationId="{4297B2F7-9F1E-4E17-7456-6AC3FB8DDAC8}"/>
          </ac:spMkLst>
        </pc:spChg>
        <pc:spChg chg="add del mod ord">
          <ac:chgData name="SASAKI, Yodai" userId="92190d9d-2af9-4538-88b2-1bde47c0c6b0" providerId="ADAL" clId="{288D0D7F-566F-4E90-951F-2DD069135D1A}" dt="2024-10-23T01:32:19.139" v="672" actId="700"/>
          <ac:spMkLst>
            <pc:docMk/>
            <pc:sldMk cId="2670553480" sldId="258"/>
            <ac:spMk id="8" creationId="{2AD1DCD1-E2D7-940B-73B7-FF362838ABD9}"/>
          </ac:spMkLst>
        </pc:spChg>
        <pc:spChg chg="add mod">
          <ac:chgData name="SASAKI, Yodai" userId="92190d9d-2af9-4538-88b2-1bde47c0c6b0" providerId="ADAL" clId="{288D0D7F-566F-4E90-951F-2DD069135D1A}" dt="2024-10-22T06:11:55.432" v="263" actId="478"/>
          <ac:spMkLst>
            <pc:docMk/>
            <pc:sldMk cId="2670553480" sldId="258"/>
            <ac:spMk id="8" creationId="{573A610C-F798-FFB3-0583-964EEF8A04F3}"/>
          </ac:spMkLst>
        </pc:spChg>
        <pc:spChg chg="add mod ord">
          <ac:chgData name="SASAKI, Yodai" userId="92190d9d-2af9-4538-88b2-1bde47c0c6b0" providerId="ADAL" clId="{288D0D7F-566F-4E90-951F-2DD069135D1A}" dt="2024-10-10T00:51:54.667" v="259" actId="700"/>
          <ac:spMkLst>
            <pc:docMk/>
            <pc:sldMk cId="2670553480" sldId="258"/>
            <ac:spMk id="8" creationId="{7324C41D-B74B-D257-0F57-2BACD6D7199F}"/>
          </ac:spMkLst>
        </pc:spChg>
        <pc:spChg chg="add del mod ord">
          <ac:chgData name="SASAKI, Yodai" userId="92190d9d-2af9-4538-88b2-1bde47c0c6b0" providerId="ADAL" clId="{288D0D7F-566F-4E90-951F-2DD069135D1A}" dt="2024-10-23T01:32:19.139" v="672" actId="700"/>
          <ac:spMkLst>
            <pc:docMk/>
            <pc:sldMk cId="2670553480" sldId="258"/>
            <ac:spMk id="9" creationId="{EB8D3F94-F86E-0321-18ED-C115F52F4AF4}"/>
          </ac:spMkLst>
        </pc:spChg>
        <pc:spChg chg="add mod ord">
          <ac:chgData name="SASAKI, Yodai" userId="92190d9d-2af9-4538-88b2-1bde47c0c6b0" providerId="ADAL" clId="{288D0D7F-566F-4E90-951F-2DD069135D1A}" dt="2024-10-10T00:51:54.667" v="259" actId="700"/>
          <ac:spMkLst>
            <pc:docMk/>
            <pc:sldMk cId="2670553480" sldId="258"/>
            <ac:spMk id="10" creationId="{3FEB0697-787F-EBD0-34F7-FBE7B7D1F966}"/>
          </ac:spMkLst>
        </pc:spChg>
        <pc:spChg chg="add mod ord">
          <ac:chgData name="SASAKI, Yodai" userId="92190d9d-2af9-4538-88b2-1bde47c0c6b0" providerId="ADAL" clId="{288D0D7F-566F-4E90-951F-2DD069135D1A}" dt="2024-10-24T00:50:44.718" v="2944" actId="1076"/>
          <ac:spMkLst>
            <pc:docMk/>
            <pc:sldMk cId="2670553480" sldId="258"/>
            <ac:spMk id="10" creationId="{BABCC966-7721-2460-64AC-3179E7F427A2}"/>
          </ac:spMkLst>
        </pc:spChg>
        <pc:spChg chg="add mod ord">
          <ac:chgData name="SASAKI, Yodai" userId="92190d9d-2af9-4538-88b2-1bde47c0c6b0" providerId="ADAL" clId="{288D0D7F-566F-4E90-951F-2DD069135D1A}" dt="2024-10-24T02:01:20.634" v="3412" actId="207"/>
          <ac:spMkLst>
            <pc:docMk/>
            <pc:sldMk cId="2670553480" sldId="258"/>
            <ac:spMk id="11" creationId="{8EF37667-BE6C-318A-EF85-9DE82D68A691}"/>
          </ac:spMkLst>
        </pc:spChg>
        <pc:spChg chg="add del mod">
          <ac:chgData name="SASAKI, Yodai" userId="92190d9d-2af9-4538-88b2-1bde47c0c6b0" providerId="ADAL" clId="{288D0D7F-566F-4E90-951F-2DD069135D1A}" dt="2024-10-23T05:14:08.239" v="1472"/>
          <ac:spMkLst>
            <pc:docMk/>
            <pc:sldMk cId="2670553480" sldId="258"/>
            <ac:spMk id="13" creationId="{D6355FC9-70D4-8B90-BD73-DF62BF8FB631}"/>
          </ac:spMkLst>
        </pc:spChg>
        <pc:spChg chg="add mod">
          <ac:chgData name="SASAKI, Yodai" userId="92190d9d-2af9-4538-88b2-1bde47c0c6b0" providerId="ADAL" clId="{288D0D7F-566F-4E90-951F-2DD069135D1A}" dt="2024-10-24T00:53:45.235" v="2984" actId="1076"/>
          <ac:spMkLst>
            <pc:docMk/>
            <pc:sldMk cId="2670553480" sldId="258"/>
            <ac:spMk id="15" creationId="{16F5E13B-DBE8-81EB-5C37-083B39543EBD}"/>
          </ac:spMkLst>
        </pc:spChg>
        <pc:graphicFrameChg chg="add mod modGraphic">
          <ac:chgData name="SASAKI, Yodai" userId="92190d9d-2af9-4538-88b2-1bde47c0c6b0" providerId="ADAL" clId="{288D0D7F-566F-4E90-951F-2DD069135D1A}" dt="2024-10-24T01:29:59.160" v="3102" actId="2710"/>
          <ac:graphicFrameMkLst>
            <pc:docMk/>
            <pc:sldMk cId="2670553480" sldId="258"/>
            <ac:graphicFrameMk id="14" creationId="{C148463B-5CDC-0B99-471A-EF906F9BEE5D}"/>
          </ac:graphicFrameMkLst>
        </pc:graphicFrameChg>
        <pc:picChg chg="del mod">
          <ac:chgData name="SASAKI, Yodai" userId="92190d9d-2af9-4538-88b2-1bde47c0c6b0" providerId="ADAL" clId="{288D0D7F-566F-4E90-951F-2DD069135D1A}" dt="2024-10-23T01:29:35.534" v="670" actId="21"/>
          <ac:picMkLst>
            <pc:docMk/>
            <pc:sldMk cId="2670553480" sldId="258"/>
            <ac:picMk id="2" creationId="{16B9FFE7-B0F8-0919-BC95-DBEFD8D116A8}"/>
          </ac:picMkLst>
        </pc:picChg>
        <pc:picChg chg="add mod">
          <ac:chgData name="SASAKI, Yodai" userId="92190d9d-2af9-4538-88b2-1bde47c0c6b0" providerId="ADAL" clId="{288D0D7F-566F-4E90-951F-2DD069135D1A}" dt="2024-10-24T01:30:28.981" v="3103" actId="14100"/>
          <ac:picMkLst>
            <pc:docMk/>
            <pc:sldMk cId="2670553480" sldId="258"/>
            <ac:picMk id="2" creationId="{7254C757-0009-C1EE-A6A3-BA727515B67C}"/>
          </ac:picMkLst>
        </pc:picChg>
        <pc:picChg chg="del mod">
          <ac:chgData name="SASAKI, Yodai" userId="92190d9d-2af9-4538-88b2-1bde47c0c6b0" providerId="ADAL" clId="{288D0D7F-566F-4E90-951F-2DD069135D1A}" dt="2024-10-22T06:11:55.432" v="263" actId="478"/>
          <ac:picMkLst>
            <pc:docMk/>
            <pc:sldMk cId="2670553480" sldId="258"/>
            <ac:picMk id="3" creationId="{A3567664-CD31-3FAF-7C15-0AAD27C7A5D7}"/>
          </ac:picMkLst>
        </pc:picChg>
        <pc:picChg chg="del mod ord">
          <ac:chgData name="SASAKI, Yodai" userId="92190d9d-2af9-4538-88b2-1bde47c0c6b0" providerId="ADAL" clId="{288D0D7F-566F-4E90-951F-2DD069135D1A}" dt="2024-10-23T05:13:54.818" v="1469" actId="21"/>
          <ac:picMkLst>
            <pc:docMk/>
            <pc:sldMk cId="2670553480" sldId="258"/>
            <ac:picMk id="4" creationId="{F5F121B9-B32A-79BA-C961-39977F90D0FC}"/>
          </ac:picMkLst>
        </pc:picChg>
        <pc:picChg chg="add del mod">
          <ac:chgData name="SASAKI, Yodai" userId="92190d9d-2af9-4538-88b2-1bde47c0c6b0" providerId="ADAL" clId="{288D0D7F-566F-4E90-951F-2DD069135D1A}" dt="2024-10-23T08:26:59.027" v="2425" actId="21"/>
          <ac:picMkLst>
            <pc:docMk/>
            <pc:sldMk cId="2670553480" sldId="258"/>
            <ac:picMk id="8" creationId="{08452104-829C-62B8-E1A2-2CFEA4A80221}"/>
          </ac:picMkLst>
        </pc:picChg>
      </pc:sldChg>
      <pc:sldChg chg="addSp delSp modSp new del mod ord">
        <pc:chgData name="SASAKI, Yodai" userId="92190d9d-2af9-4538-88b2-1bde47c0c6b0" providerId="ADAL" clId="{288D0D7F-566F-4E90-951F-2DD069135D1A}" dt="2024-10-23T03:10:21.799" v="1029" actId="47"/>
        <pc:sldMkLst>
          <pc:docMk/>
          <pc:sldMk cId="1630851893" sldId="259"/>
        </pc:sldMkLst>
        <pc:spChg chg="add mod">
          <ac:chgData name="SASAKI, Yodai" userId="92190d9d-2af9-4538-88b2-1bde47c0c6b0" providerId="ADAL" clId="{288D0D7F-566F-4E90-951F-2DD069135D1A}" dt="2024-10-23T03:10:13.341" v="1027" actId="21"/>
          <ac:spMkLst>
            <pc:docMk/>
            <pc:sldMk cId="1630851893" sldId="259"/>
            <ac:spMk id="6" creationId="{18259580-226B-2A21-6312-81458D16B653}"/>
          </ac:spMkLst>
        </pc:spChg>
        <pc:spChg chg="mod">
          <ac:chgData name="SASAKI, Yodai" userId="92190d9d-2af9-4538-88b2-1bde47c0c6b0" providerId="ADAL" clId="{288D0D7F-566F-4E90-951F-2DD069135D1A}" dt="2024-10-23T01:53:09.768" v="984" actId="20577"/>
          <ac:spMkLst>
            <pc:docMk/>
            <pc:sldMk cId="1630851893" sldId="259"/>
            <ac:spMk id="8" creationId="{B9A8184D-2FE5-0E14-5BEE-B610D3A445C5}"/>
          </ac:spMkLst>
        </pc:spChg>
        <pc:picChg chg="del">
          <ac:chgData name="SASAKI, Yodai" userId="92190d9d-2af9-4538-88b2-1bde47c0c6b0" providerId="ADAL" clId="{288D0D7F-566F-4E90-951F-2DD069135D1A}" dt="2024-10-23T03:10:13.341" v="1027" actId="21"/>
          <ac:picMkLst>
            <pc:docMk/>
            <pc:sldMk cId="1630851893" sldId="259"/>
            <ac:picMk id="3" creationId="{08452104-829C-62B8-E1A2-2CFEA4A80221}"/>
          </ac:picMkLst>
        </pc:picChg>
      </pc:sldChg>
      <pc:sldChg chg="addSp delSp modSp add mod ord modClrScheme chgLayout">
        <pc:chgData name="SASAKI, Yodai" userId="92190d9d-2af9-4538-88b2-1bde47c0c6b0" providerId="ADAL" clId="{288D0D7F-566F-4E90-951F-2DD069135D1A}" dt="2024-10-24T02:02:58.223" v="3414" actId="207"/>
        <pc:sldMkLst>
          <pc:docMk/>
          <pc:sldMk cId="3049908366" sldId="260"/>
        </pc:sldMkLst>
        <pc:spChg chg="mod ord">
          <ac:chgData name="SASAKI, Yodai" userId="92190d9d-2af9-4538-88b2-1bde47c0c6b0" providerId="ADAL" clId="{288D0D7F-566F-4E90-951F-2DD069135D1A}" dt="2024-10-24T01:37:10.696" v="3190" actId="700"/>
          <ac:spMkLst>
            <pc:docMk/>
            <pc:sldMk cId="3049908366" sldId="260"/>
            <ac:spMk id="5" creationId="{759C3611-595E-28CD-AE84-2D05833C82F0}"/>
          </ac:spMkLst>
        </pc:spChg>
        <pc:spChg chg="del mod ord">
          <ac:chgData name="SASAKI, Yodai" userId="92190d9d-2af9-4538-88b2-1bde47c0c6b0" providerId="ADAL" clId="{288D0D7F-566F-4E90-951F-2DD069135D1A}" dt="2024-10-23T03:08:49.799" v="997" actId="700"/>
          <ac:spMkLst>
            <pc:docMk/>
            <pc:sldMk cId="3049908366" sldId="260"/>
            <ac:spMk id="6" creationId="{A8AB3B61-5E7B-0FA8-0CF2-60A7C8D3EE09}"/>
          </ac:spMkLst>
        </pc:spChg>
        <pc:spChg chg="del">
          <ac:chgData name="SASAKI, Yodai" userId="92190d9d-2af9-4538-88b2-1bde47c0c6b0" providerId="ADAL" clId="{288D0D7F-566F-4E90-951F-2DD069135D1A}" dt="2024-10-23T03:08:49.799" v="997" actId="700"/>
          <ac:spMkLst>
            <pc:docMk/>
            <pc:sldMk cId="3049908366" sldId="260"/>
            <ac:spMk id="7" creationId="{DAB0D3F1-027D-E0EE-FED1-EE8C172C6FB3}"/>
          </ac:spMkLst>
        </pc:spChg>
        <pc:spChg chg="add del mod">
          <ac:chgData name="SASAKI, Yodai" userId="92190d9d-2af9-4538-88b2-1bde47c0c6b0" providerId="ADAL" clId="{288D0D7F-566F-4E90-951F-2DD069135D1A}" dt="2024-10-23T03:08:46.032" v="996"/>
          <ac:spMkLst>
            <pc:docMk/>
            <pc:sldMk cId="3049908366" sldId="260"/>
            <ac:spMk id="8" creationId="{18371E67-69A6-8467-147F-A233E0A95504}"/>
          </ac:spMkLst>
        </pc:spChg>
        <pc:spChg chg="add mod">
          <ac:chgData name="SASAKI, Yodai" userId="92190d9d-2af9-4538-88b2-1bde47c0c6b0" providerId="ADAL" clId="{288D0D7F-566F-4E90-951F-2DD069135D1A}" dt="2024-10-22T06:24:28.184" v="269" actId="478"/>
          <ac:spMkLst>
            <pc:docMk/>
            <pc:sldMk cId="3049908366" sldId="260"/>
            <ac:spMk id="8" creationId="{B4A1F2C2-68FE-80F4-0013-3232D2E8FE28}"/>
          </ac:spMkLst>
        </pc:spChg>
        <pc:spChg chg="del">
          <ac:chgData name="SASAKI, Yodai" userId="92190d9d-2af9-4538-88b2-1bde47c0c6b0" providerId="ADAL" clId="{288D0D7F-566F-4E90-951F-2DD069135D1A}" dt="2024-10-23T03:08:49.799" v="997" actId="700"/>
          <ac:spMkLst>
            <pc:docMk/>
            <pc:sldMk cId="3049908366" sldId="260"/>
            <ac:spMk id="9" creationId="{E1217B10-295E-5C36-43E0-32DD11240A01}"/>
          </ac:spMkLst>
        </pc:spChg>
        <pc:spChg chg="add mod">
          <ac:chgData name="SASAKI, Yodai" userId="92190d9d-2af9-4538-88b2-1bde47c0c6b0" providerId="ADAL" clId="{288D0D7F-566F-4E90-951F-2DD069135D1A}" dt="2024-10-22T06:24:29.847" v="270" actId="478"/>
          <ac:spMkLst>
            <pc:docMk/>
            <pc:sldMk cId="3049908366" sldId="260"/>
            <ac:spMk id="11" creationId="{07929C96-E8ED-5002-161E-6C0833A0DB4D}"/>
          </ac:spMkLst>
        </pc:spChg>
        <pc:spChg chg="add del mod ord">
          <ac:chgData name="SASAKI, Yodai" userId="92190d9d-2af9-4538-88b2-1bde47c0c6b0" providerId="ADAL" clId="{288D0D7F-566F-4E90-951F-2DD069135D1A}" dt="2024-10-23T03:08:49.799" v="997" actId="700"/>
          <ac:spMkLst>
            <pc:docMk/>
            <pc:sldMk cId="3049908366" sldId="260"/>
            <ac:spMk id="11" creationId="{1F570E56-39F6-BE96-6456-4DBD6AB08DF8}"/>
          </ac:spMkLst>
        </pc:spChg>
        <pc:spChg chg="add mod ord">
          <ac:chgData name="SASAKI, Yodai" userId="92190d9d-2af9-4538-88b2-1bde47c0c6b0" providerId="ADAL" clId="{288D0D7F-566F-4E90-951F-2DD069135D1A}" dt="2024-10-24T01:37:10.696" v="3190" actId="700"/>
          <ac:spMkLst>
            <pc:docMk/>
            <pc:sldMk cId="3049908366" sldId="260"/>
            <ac:spMk id="13" creationId="{23ED2436-35E5-FA20-103C-A8197F7B27DD}"/>
          </ac:spMkLst>
        </pc:spChg>
        <pc:spChg chg="add mod">
          <ac:chgData name="SASAKI, Yodai" userId="92190d9d-2af9-4538-88b2-1bde47c0c6b0" providerId="ADAL" clId="{288D0D7F-566F-4E90-951F-2DD069135D1A}" dt="2024-10-22T06:41:56.331" v="271" actId="478"/>
          <ac:spMkLst>
            <pc:docMk/>
            <pc:sldMk cId="3049908366" sldId="260"/>
            <ac:spMk id="13" creationId="{EDBD888D-95D4-8D99-0E05-15F00BD19D13}"/>
          </ac:spMkLst>
        </pc:spChg>
        <pc:spChg chg="add mod ord">
          <ac:chgData name="SASAKI, Yodai" userId="92190d9d-2af9-4538-88b2-1bde47c0c6b0" providerId="ADAL" clId="{288D0D7F-566F-4E90-951F-2DD069135D1A}" dt="2024-10-24T02:02:58.223" v="3414" actId="207"/>
          <ac:spMkLst>
            <pc:docMk/>
            <pc:sldMk cId="3049908366" sldId="260"/>
            <ac:spMk id="14" creationId="{AEDA56A6-3365-C743-0A00-6328DA7B5FAF}"/>
          </ac:spMkLst>
        </pc:spChg>
        <pc:spChg chg="add mod">
          <ac:chgData name="SASAKI, Yodai" userId="92190d9d-2af9-4538-88b2-1bde47c0c6b0" providerId="ADAL" clId="{288D0D7F-566F-4E90-951F-2DD069135D1A}" dt="2024-10-22T06:41:57.750" v="272" actId="478"/>
          <ac:spMkLst>
            <pc:docMk/>
            <pc:sldMk cId="3049908366" sldId="260"/>
            <ac:spMk id="15" creationId="{5B8221DB-E9B0-F744-7572-E35FC0E0DD0E}"/>
          </ac:spMkLst>
        </pc:spChg>
        <pc:spChg chg="add mod">
          <ac:chgData name="SASAKI, Yodai" userId="92190d9d-2af9-4538-88b2-1bde47c0c6b0" providerId="ADAL" clId="{288D0D7F-566F-4E90-951F-2DD069135D1A}" dt="2024-10-23T06:29:24.840" v="1779" actId="478"/>
          <ac:spMkLst>
            <pc:docMk/>
            <pc:sldMk cId="3049908366" sldId="260"/>
            <ac:spMk id="16" creationId="{1D22630D-6ACB-14A6-E773-98A4062DE23E}"/>
          </ac:spMkLst>
        </pc:spChg>
        <pc:picChg chg="del">
          <ac:chgData name="SASAKI, Yodai" userId="92190d9d-2af9-4538-88b2-1bde47c0c6b0" providerId="ADAL" clId="{288D0D7F-566F-4E90-951F-2DD069135D1A}" dt="2024-10-23T03:08:44.748" v="995" actId="21"/>
          <ac:picMkLst>
            <pc:docMk/>
            <pc:sldMk cId="3049908366" sldId="260"/>
            <ac:picMk id="2" creationId="{0E91D068-181A-CD63-F237-6BC5ABA87444}"/>
          </ac:picMkLst>
        </pc:picChg>
        <pc:picChg chg="del">
          <ac:chgData name="SASAKI, Yodai" userId="92190d9d-2af9-4538-88b2-1bde47c0c6b0" providerId="ADAL" clId="{288D0D7F-566F-4E90-951F-2DD069135D1A}" dt="2024-10-22T06:24:28.184" v="269" actId="478"/>
          <ac:picMkLst>
            <pc:docMk/>
            <pc:sldMk cId="3049908366" sldId="260"/>
            <ac:picMk id="2" creationId="{9CBAF9BE-033B-4E88-6042-F4775DEAF20B}"/>
          </ac:picMkLst>
        </pc:picChg>
        <pc:picChg chg="mod ord">
          <ac:chgData name="SASAKI, Yodai" userId="92190d9d-2af9-4538-88b2-1bde47c0c6b0" providerId="ADAL" clId="{288D0D7F-566F-4E90-951F-2DD069135D1A}" dt="2024-10-24T01:38:10.345" v="3195" actId="1076"/>
          <ac:picMkLst>
            <pc:docMk/>
            <pc:sldMk cId="3049908366" sldId="260"/>
            <ac:picMk id="2" creationId="{FD4795BF-201D-37B5-0222-AEDB6C94D292}"/>
          </ac:picMkLst>
        </pc:picChg>
        <pc:picChg chg="del">
          <ac:chgData name="SASAKI, Yodai" userId="92190d9d-2af9-4538-88b2-1bde47c0c6b0" providerId="ADAL" clId="{288D0D7F-566F-4E90-951F-2DD069135D1A}" dt="2024-10-22T06:41:56.331" v="271" actId="478"/>
          <ac:picMkLst>
            <pc:docMk/>
            <pc:sldMk cId="3049908366" sldId="260"/>
            <ac:picMk id="3" creationId="{1D155DBA-55B2-050A-A420-83FE553ADCFF}"/>
          </ac:picMkLst>
        </pc:picChg>
        <pc:picChg chg="del mod">
          <ac:chgData name="SASAKI, Yodai" userId="92190d9d-2af9-4538-88b2-1bde47c0c6b0" providerId="ADAL" clId="{288D0D7F-566F-4E90-951F-2DD069135D1A}" dt="2024-10-23T03:08:31.965" v="993" actId="21"/>
          <ac:picMkLst>
            <pc:docMk/>
            <pc:sldMk cId="3049908366" sldId="260"/>
            <ac:picMk id="4" creationId="{CCD703E7-EE62-84E3-FE80-83D8A84A8342}"/>
          </ac:picMkLst>
        </pc:picChg>
        <pc:picChg chg="del">
          <ac:chgData name="SASAKI, Yodai" userId="92190d9d-2af9-4538-88b2-1bde47c0c6b0" providerId="ADAL" clId="{288D0D7F-566F-4E90-951F-2DD069135D1A}" dt="2024-10-22T06:24:29.847" v="270" actId="478"/>
          <ac:picMkLst>
            <pc:docMk/>
            <pc:sldMk cId="3049908366" sldId="260"/>
            <ac:picMk id="4" creationId="{D61F77DE-8E8F-E37A-E7C9-A05C5F65D004}"/>
          </ac:picMkLst>
        </pc:picChg>
        <pc:picChg chg="del">
          <ac:chgData name="SASAKI, Yodai" userId="92190d9d-2af9-4538-88b2-1bde47c0c6b0" providerId="ADAL" clId="{288D0D7F-566F-4E90-951F-2DD069135D1A}" dt="2024-10-22T06:41:57.750" v="272" actId="478"/>
          <ac:picMkLst>
            <pc:docMk/>
            <pc:sldMk cId="3049908366" sldId="260"/>
            <ac:picMk id="10" creationId="{6715DBD6-FCF7-BC01-86F7-2577F0B0190F}"/>
          </ac:picMkLst>
        </pc:picChg>
        <pc:picChg chg="add del mod ord">
          <ac:chgData name="SASAKI, Yodai" userId="92190d9d-2af9-4538-88b2-1bde47c0c6b0" providerId="ADAL" clId="{288D0D7F-566F-4E90-951F-2DD069135D1A}" dt="2024-10-23T06:29:24.840" v="1779" actId="478"/>
          <ac:picMkLst>
            <pc:docMk/>
            <pc:sldMk cId="3049908366" sldId="260"/>
            <ac:picMk id="12" creationId="{0E91D068-181A-CD63-F237-6BC5ABA87444}"/>
          </ac:picMkLst>
        </pc:picChg>
      </pc:sldChg>
      <pc:sldChg chg="addSp delSp modSp add mod ord">
        <pc:chgData name="SASAKI, Yodai" userId="92190d9d-2af9-4538-88b2-1bde47c0c6b0" providerId="ADAL" clId="{288D0D7F-566F-4E90-951F-2DD069135D1A}" dt="2024-10-24T02:06:13.378" v="3474" actId="207"/>
        <pc:sldMkLst>
          <pc:docMk/>
          <pc:sldMk cId="1964671090" sldId="261"/>
        </pc:sldMkLst>
        <pc:spChg chg="mod">
          <ac:chgData name="SASAKI, Yodai" userId="92190d9d-2af9-4538-88b2-1bde47c0c6b0" providerId="ADAL" clId="{288D0D7F-566F-4E90-951F-2DD069135D1A}" dt="2024-10-23T08:20:15.807" v="2388" actId="20577"/>
          <ac:spMkLst>
            <pc:docMk/>
            <pc:sldMk cId="1964671090" sldId="261"/>
            <ac:spMk id="2" creationId="{454AB404-4292-5BE3-4A0C-762009FF9446}"/>
          </ac:spMkLst>
        </pc:spChg>
        <pc:spChg chg="add mod">
          <ac:chgData name="SASAKI, Yodai" userId="92190d9d-2af9-4538-88b2-1bde47c0c6b0" providerId="ADAL" clId="{288D0D7F-566F-4E90-951F-2DD069135D1A}" dt="2024-10-22T06:42:25.530" v="274" actId="478"/>
          <ac:spMkLst>
            <pc:docMk/>
            <pc:sldMk cId="1964671090" sldId="261"/>
            <ac:spMk id="6" creationId="{1FB6A577-4E7E-5F05-147E-E97DF379773E}"/>
          </ac:spMkLst>
        </pc:spChg>
        <pc:spChg chg="add mod">
          <ac:chgData name="SASAKI, Yodai" userId="92190d9d-2af9-4538-88b2-1bde47c0c6b0" providerId="ADAL" clId="{288D0D7F-566F-4E90-951F-2DD069135D1A}" dt="2024-10-23T03:07:08.041" v="991" actId="478"/>
          <ac:spMkLst>
            <pc:docMk/>
            <pc:sldMk cId="1964671090" sldId="261"/>
            <ac:spMk id="6" creationId="{3324DA45-05FD-E12B-51FE-998E710C47CE}"/>
          </ac:spMkLst>
        </pc:spChg>
        <pc:spChg chg="add mod">
          <ac:chgData name="SASAKI, Yodai" userId="92190d9d-2af9-4538-88b2-1bde47c0c6b0" providerId="ADAL" clId="{288D0D7F-566F-4E90-951F-2DD069135D1A}" dt="2024-10-23T00:59:48.428" v="655" actId="478"/>
          <ac:spMkLst>
            <pc:docMk/>
            <pc:sldMk cId="1964671090" sldId="261"/>
            <ac:spMk id="6" creationId="{D8302A14-00BC-7C0B-5F19-9173A7B3E3E6}"/>
          </ac:spMkLst>
        </pc:spChg>
        <pc:spChg chg="mod">
          <ac:chgData name="SASAKI, Yodai" userId="92190d9d-2af9-4538-88b2-1bde47c0c6b0" providerId="ADAL" clId="{288D0D7F-566F-4E90-951F-2DD069135D1A}" dt="2024-10-24T02:06:13.378" v="3474" actId="207"/>
          <ac:spMkLst>
            <pc:docMk/>
            <pc:sldMk cId="1964671090" sldId="261"/>
            <ac:spMk id="8" creationId="{211D29A2-F8A1-F63F-A4A8-22FF1FFD7E47}"/>
          </ac:spMkLst>
        </pc:spChg>
        <pc:spChg chg="add mod">
          <ac:chgData name="SASAKI, Yodai" userId="92190d9d-2af9-4538-88b2-1bde47c0c6b0" providerId="ADAL" clId="{288D0D7F-566F-4E90-951F-2DD069135D1A}" dt="2024-10-23T06:29:27.987" v="1780" actId="478"/>
          <ac:spMkLst>
            <pc:docMk/>
            <pc:sldMk cId="1964671090" sldId="261"/>
            <ac:spMk id="10" creationId="{CAEB2E53-1557-7386-3CA8-A1A7CCFDC40C}"/>
          </ac:spMkLst>
        </pc:spChg>
        <pc:picChg chg="del">
          <ac:chgData name="SASAKI, Yodai" userId="92190d9d-2af9-4538-88b2-1bde47c0c6b0" providerId="ADAL" clId="{288D0D7F-566F-4E90-951F-2DD069135D1A}" dt="2024-10-23T00:59:48.428" v="655" actId="478"/>
          <ac:picMkLst>
            <pc:docMk/>
            <pc:sldMk cId="1964671090" sldId="261"/>
            <ac:picMk id="3" creationId="{18724905-34E5-713A-8686-D025831C3E57}"/>
          </ac:picMkLst>
        </pc:picChg>
        <pc:picChg chg="del">
          <ac:chgData name="SASAKI, Yodai" userId="92190d9d-2af9-4538-88b2-1bde47c0c6b0" providerId="ADAL" clId="{288D0D7F-566F-4E90-951F-2DD069135D1A}" dt="2024-10-23T06:29:27.987" v="1780" actId="478"/>
          <ac:picMkLst>
            <pc:docMk/>
            <pc:sldMk cId="1964671090" sldId="261"/>
            <ac:picMk id="3" creationId="{755E15DE-EDDC-F5FE-9F44-976B0C8767FD}"/>
          </ac:picMkLst>
        </pc:picChg>
        <pc:picChg chg="del">
          <ac:chgData name="SASAKI, Yodai" userId="92190d9d-2af9-4538-88b2-1bde47c0c6b0" providerId="ADAL" clId="{288D0D7F-566F-4E90-951F-2DD069135D1A}" dt="2024-10-22T06:42:25.530" v="274" actId="478"/>
          <ac:picMkLst>
            <pc:docMk/>
            <pc:sldMk cId="1964671090" sldId="261"/>
            <ac:picMk id="3" creationId="{B27502A3-E5E4-8D17-B371-C5D37A75218F}"/>
          </ac:picMkLst>
        </pc:picChg>
        <pc:picChg chg="mod">
          <ac:chgData name="SASAKI, Yodai" userId="92190d9d-2af9-4538-88b2-1bde47c0c6b0" providerId="ADAL" clId="{288D0D7F-566F-4E90-951F-2DD069135D1A}" dt="2024-10-24T01:26:27.611" v="3064" actId="14100"/>
          <ac:picMkLst>
            <pc:docMk/>
            <pc:sldMk cId="1964671090" sldId="261"/>
            <ac:picMk id="4" creationId="{3AF0D4B8-B572-9EEC-18F9-D9DA8D7066F6}"/>
          </ac:picMkLst>
        </pc:picChg>
        <pc:picChg chg="del mod">
          <ac:chgData name="SASAKI, Yodai" userId="92190d9d-2af9-4538-88b2-1bde47c0c6b0" providerId="ADAL" clId="{288D0D7F-566F-4E90-951F-2DD069135D1A}" dt="2024-10-23T03:07:08.041" v="991" actId="478"/>
          <ac:picMkLst>
            <pc:docMk/>
            <pc:sldMk cId="1964671090" sldId="261"/>
            <ac:picMk id="7" creationId="{D775988D-B72E-F366-3525-05B36C2BF1D9}"/>
          </ac:picMkLst>
        </pc:picChg>
      </pc:sldChg>
      <pc:sldChg chg="modSp new mod ord">
        <pc:chgData name="SASAKI, Yodai" userId="92190d9d-2af9-4538-88b2-1bde47c0c6b0" providerId="ADAL" clId="{288D0D7F-566F-4E90-951F-2DD069135D1A}" dt="2024-10-24T02:07:36.890" v="3478" actId="207"/>
        <pc:sldMkLst>
          <pc:docMk/>
          <pc:sldMk cId="2892567869" sldId="262"/>
        </pc:sldMkLst>
        <pc:spChg chg="mod">
          <ac:chgData name="SASAKI, Yodai" userId="92190d9d-2af9-4538-88b2-1bde47c0c6b0" providerId="ADAL" clId="{288D0D7F-566F-4E90-951F-2DD069135D1A}" dt="2024-10-24T01:50:21.169" v="3362" actId="20577"/>
          <ac:spMkLst>
            <pc:docMk/>
            <pc:sldMk cId="2892567869" sldId="262"/>
            <ac:spMk id="2" creationId="{576785CD-C526-CDF0-281A-C5C8DCFE5E82}"/>
          </ac:spMkLst>
        </pc:spChg>
        <pc:spChg chg="mod">
          <ac:chgData name="SASAKI, Yodai" userId="92190d9d-2af9-4538-88b2-1bde47c0c6b0" providerId="ADAL" clId="{288D0D7F-566F-4E90-951F-2DD069135D1A}" dt="2024-10-24T02:07:36.890" v="3478" actId="207"/>
          <ac:spMkLst>
            <pc:docMk/>
            <pc:sldMk cId="2892567869" sldId="262"/>
            <ac:spMk id="3" creationId="{C5B6012F-4218-C10A-F43C-10436EE844D9}"/>
          </ac:spMkLst>
        </pc:spChg>
      </pc:sldChg>
      <pc:sldChg chg="addSp delSp modSp new mod ord">
        <pc:chgData name="SASAKI, Yodai" userId="92190d9d-2af9-4538-88b2-1bde47c0c6b0" providerId="ADAL" clId="{288D0D7F-566F-4E90-951F-2DD069135D1A}" dt="2024-10-24T00:51:07.774" v="2946" actId="21"/>
        <pc:sldMkLst>
          <pc:docMk/>
          <pc:sldMk cId="557430208" sldId="263"/>
        </pc:sldMkLst>
        <pc:spChg chg="mod">
          <ac:chgData name="SASAKI, Yodai" userId="92190d9d-2af9-4538-88b2-1bde47c0c6b0" providerId="ADAL" clId="{288D0D7F-566F-4E90-951F-2DD069135D1A}" dt="2024-10-23T03:17:22.983" v="1181" actId="113"/>
          <ac:spMkLst>
            <pc:docMk/>
            <pc:sldMk cId="557430208" sldId="263"/>
            <ac:spMk id="2" creationId="{E38BC5AD-4333-166E-5DB8-4AA378B99A3D}"/>
          </ac:spMkLst>
        </pc:spChg>
        <pc:spChg chg="mod">
          <ac:chgData name="SASAKI, Yodai" userId="92190d9d-2af9-4538-88b2-1bde47c0c6b0" providerId="ADAL" clId="{288D0D7F-566F-4E90-951F-2DD069135D1A}" dt="2024-10-23T03:17:28.687" v="1183" actId="2710"/>
          <ac:spMkLst>
            <pc:docMk/>
            <pc:sldMk cId="557430208" sldId="263"/>
            <ac:spMk id="3" creationId="{79709A8C-6C17-9665-442E-D40B9FBA9573}"/>
          </ac:spMkLst>
        </pc:spChg>
        <pc:spChg chg="add mod">
          <ac:chgData name="SASAKI, Yodai" userId="92190d9d-2af9-4538-88b2-1bde47c0c6b0" providerId="ADAL" clId="{288D0D7F-566F-4E90-951F-2DD069135D1A}" dt="2024-10-24T00:51:07.774" v="2946" actId="21"/>
          <ac:spMkLst>
            <pc:docMk/>
            <pc:sldMk cId="557430208" sldId="263"/>
            <ac:spMk id="6" creationId="{378F5B16-0A25-A8AE-8C48-0512B14F8558}"/>
          </ac:spMkLst>
        </pc:spChg>
        <pc:picChg chg="del">
          <ac:chgData name="SASAKI, Yodai" userId="92190d9d-2af9-4538-88b2-1bde47c0c6b0" providerId="ADAL" clId="{288D0D7F-566F-4E90-951F-2DD069135D1A}" dt="2024-10-24T00:51:07.774" v="2946" actId="21"/>
          <ac:picMkLst>
            <pc:docMk/>
            <pc:sldMk cId="557430208" sldId="263"/>
            <ac:picMk id="5" creationId="{7254C757-0009-C1EE-A6A3-BA727515B67C}"/>
          </ac:picMkLst>
        </pc:picChg>
      </pc:sldChg>
      <pc:sldChg chg="addSp delSp modSp new mod ord">
        <pc:chgData name="SASAKI, Yodai" userId="92190d9d-2af9-4538-88b2-1bde47c0c6b0" providerId="ADAL" clId="{288D0D7F-566F-4E90-951F-2DD069135D1A}" dt="2024-10-24T02:06:49.523" v="3476" actId="207"/>
        <pc:sldMkLst>
          <pc:docMk/>
          <pc:sldMk cId="1797064137" sldId="264"/>
        </pc:sldMkLst>
        <pc:spChg chg="mod">
          <ac:chgData name="SASAKI, Yodai" userId="92190d9d-2af9-4538-88b2-1bde47c0c6b0" providerId="ADAL" clId="{288D0D7F-566F-4E90-951F-2DD069135D1A}" dt="2024-10-24T00:25:24.380" v="2803" actId="20577"/>
          <ac:spMkLst>
            <pc:docMk/>
            <pc:sldMk cId="1797064137" sldId="264"/>
            <ac:spMk id="2" creationId="{1697AF69-3D40-81D3-EEDE-1596CE8B139A}"/>
          </ac:spMkLst>
        </pc:spChg>
        <pc:spChg chg="del">
          <ac:chgData name="SASAKI, Yodai" userId="92190d9d-2af9-4538-88b2-1bde47c0c6b0" providerId="ADAL" clId="{288D0D7F-566F-4E90-951F-2DD069135D1A}" dt="2024-10-23T01:48:52.087" v="921" actId="3680"/>
          <ac:spMkLst>
            <pc:docMk/>
            <pc:sldMk cId="1797064137" sldId="264"/>
            <ac:spMk id="3" creationId="{48CB4587-F7C0-1FED-D811-D7384C0A3E47}"/>
          </ac:spMkLst>
        </pc:spChg>
        <pc:spChg chg="del mod">
          <ac:chgData name="SASAKI, Yodai" userId="92190d9d-2af9-4538-88b2-1bde47c0c6b0" providerId="ADAL" clId="{288D0D7F-566F-4E90-951F-2DD069135D1A}" dt="2024-10-23T03:10:18.279" v="1028"/>
          <ac:spMkLst>
            <pc:docMk/>
            <pc:sldMk cId="1797064137" sldId="264"/>
            <ac:spMk id="4" creationId="{A19CB196-0858-3376-167D-2A15C62CC814}"/>
          </ac:spMkLst>
        </pc:spChg>
        <pc:spChg chg="add del mod">
          <ac:chgData name="SASAKI, Yodai" userId="92190d9d-2af9-4538-88b2-1bde47c0c6b0" providerId="ADAL" clId="{288D0D7F-566F-4E90-951F-2DD069135D1A}" dt="2024-10-23T08:27:01.723" v="2426"/>
          <ac:spMkLst>
            <pc:docMk/>
            <pc:sldMk cId="1797064137" sldId="264"/>
            <ac:spMk id="4" creationId="{EB9868E7-CF3A-F224-94FE-D7B36300D3D6}"/>
          </ac:spMkLst>
        </pc:spChg>
        <pc:spChg chg="add del mod">
          <ac:chgData name="SASAKI, Yodai" userId="92190d9d-2af9-4538-88b2-1bde47c0c6b0" providerId="ADAL" clId="{288D0D7F-566F-4E90-951F-2DD069135D1A}" dt="2024-10-23T05:14:14.777" v="1473" actId="21"/>
          <ac:spMkLst>
            <pc:docMk/>
            <pc:sldMk cId="1797064137" sldId="264"/>
            <ac:spMk id="7" creationId="{16F5E13B-DBE8-81EB-5C37-083B39543EBD}"/>
          </ac:spMkLst>
        </pc:spChg>
        <pc:spChg chg="add del mod">
          <ac:chgData name="SASAKI, Yodai" userId="92190d9d-2af9-4538-88b2-1bde47c0c6b0" providerId="ADAL" clId="{288D0D7F-566F-4E90-951F-2DD069135D1A}" dt="2024-10-23T08:27:48.286" v="2434"/>
          <ac:spMkLst>
            <pc:docMk/>
            <pc:sldMk cId="1797064137" sldId="264"/>
            <ac:spMk id="9" creationId="{20482343-302B-08E9-9233-EEE33D834476}"/>
          </ac:spMkLst>
        </pc:spChg>
        <pc:spChg chg="add del mod">
          <ac:chgData name="SASAKI, Yodai" userId="92190d9d-2af9-4538-88b2-1bde47c0c6b0" providerId="ADAL" clId="{288D0D7F-566F-4E90-951F-2DD069135D1A}" dt="2024-10-23T10:26:39.568" v="2459"/>
          <ac:spMkLst>
            <pc:docMk/>
            <pc:sldMk cId="1797064137" sldId="264"/>
            <ac:spMk id="10" creationId="{D1C4B0BE-FA59-2C4D-5B2D-7979018DEBC1}"/>
          </ac:spMkLst>
        </pc:spChg>
        <pc:spChg chg="add del mod">
          <ac:chgData name="SASAKI, Yodai" userId="92190d9d-2af9-4538-88b2-1bde47c0c6b0" providerId="ADAL" clId="{288D0D7F-566F-4E90-951F-2DD069135D1A}" dt="2024-10-23T10:26:51.168" v="2463"/>
          <ac:spMkLst>
            <pc:docMk/>
            <pc:sldMk cId="1797064137" sldId="264"/>
            <ac:spMk id="14" creationId="{51EE9553-7E98-CCA3-E8F2-CCF6CBE3826F}"/>
          </ac:spMkLst>
        </pc:spChg>
        <pc:spChg chg="add mod">
          <ac:chgData name="SASAKI, Yodai" userId="92190d9d-2af9-4538-88b2-1bde47c0c6b0" providerId="ADAL" clId="{288D0D7F-566F-4E90-951F-2DD069135D1A}" dt="2024-10-24T02:06:49.523" v="3476" actId="207"/>
          <ac:spMkLst>
            <pc:docMk/>
            <pc:sldMk cId="1797064137" sldId="264"/>
            <ac:spMk id="16" creationId="{9E9B5FBB-3E05-1D93-4805-43049C3AAC9A}"/>
          </ac:spMkLst>
        </pc:spChg>
        <pc:graphicFrameChg chg="add del mod ord modGraphic">
          <ac:chgData name="SASAKI, Yodai" userId="92190d9d-2af9-4538-88b2-1bde47c0c6b0" providerId="ADAL" clId="{288D0D7F-566F-4E90-951F-2DD069135D1A}" dt="2024-10-23T05:14:05.700" v="1471" actId="21"/>
          <ac:graphicFrameMkLst>
            <pc:docMk/>
            <pc:sldMk cId="1797064137" sldId="264"/>
            <ac:graphicFrameMk id="6" creationId="{C148463B-5CDC-0B99-471A-EF906F9BEE5D}"/>
          </ac:graphicFrameMkLst>
        </pc:graphicFrameChg>
        <pc:picChg chg="add del mod">
          <ac:chgData name="SASAKI, Yodai" userId="92190d9d-2af9-4538-88b2-1bde47c0c6b0" providerId="ADAL" clId="{288D0D7F-566F-4E90-951F-2DD069135D1A}" dt="2024-10-23T08:27:28.491" v="2432" actId="478"/>
          <ac:picMkLst>
            <pc:docMk/>
            <pc:sldMk cId="1797064137" sldId="264"/>
            <ac:picMk id="6" creationId="{08452104-829C-62B8-E1A2-2CFEA4A80221}"/>
          </ac:picMkLst>
        </pc:picChg>
        <pc:picChg chg="add del mod">
          <ac:chgData name="SASAKI, Yodai" userId="92190d9d-2af9-4538-88b2-1bde47c0c6b0" providerId="ADAL" clId="{288D0D7F-566F-4E90-951F-2DD069135D1A}" dt="2024-10-23T08:26:09.246" v="2423" actId="21"/>
          <ac:picMkLst>
            <pc:docMk/>
            <pc:sldMk cId="1797064137" sldId="264"/>
            <ac:picMk id="8" creationId="{08452104-829C-62B8-E1A2-2CFEA4A80221}"/>
          </ac:picMkLst>
        </pc:picChg>
        <pc:picChg chg="add del mod">
          <ac:chgData name="SASAKI, Yodai" userId="92190d9d-2af9-4538-88b2-1bde47c0c6b0" providerId="ADAL" clId="{288D0D7F-566F-4E90-951F-2DD069135D1A}" dt="2024-10-23T10:26:41.453" v="2460" actId="21"/>
          <ac:picMkLst>
            <pc:docMk/>
            <pc:sldMk cId="1797064137" sldId="264"/>
            <ac:picMk id="11" creationId="{6A28E249-2553-14C9-32EE-8122643E506F}"/>
          </ac:picMkLst>
        </pc:picChg>
        <pc:picChg chg="add del mod">
          <ac:chgData name="SASAKI, Yodai" userId="92190d9d-2af9-4538-88b2-1bde47c0c6b0" providerId="ADAL" clId="{288D0D7F-566F-4E90-951F-2DD069135D1A}" dt="2024-10-23T10:26:49.783" v="2462" actId="21"/>
          <ac:picMkLst>
            <pc:docMk/>
            <pc:sldMk cId="1797064137" sldId="264"/>
            <ac:picMk id="12" creationId="{572ADACE-9BD0-BC99-D550-A61F64235512}"/>
          </ac:picMkLst>
        </pc:picChg>
        <pc:picChg chg="add mod">
          <ac:chgData name="SASAKI, Yodai" userId="92190d9d-2af9-4538-88b2-1bde47c0c6b0" providerId="ADAL" clId="{288D0D7F-566F-4E90-951F-2DD069135D1A}" dt="2024-10-24T01:51:35.056" v="3377" actId="14100"/>
          <ac:picMkLst>
            <pc:docMk/>
            <pc:sldMk cId="1797064137" sldId="264"/>
            <ac:picMk id="17" creationId="{572ADACE-9BD0-BC99-D550-A61F64235512}"/>
          </ac:picMkLst>
        </pc:picChg>
      </pc:sldChg>
      <pc:sldChg chg="addSp delSp modSp new mod modClrScheme chgLayout">
        <pc:chgData name="SASAKI, Yodai" userId="92190d9d-2af9-4538-88b2-1bde47c0c6b0" providerId="ADAL" clId="{288D0D7F-566F-4E90-951F-2DD069135D1A}" dt="2024-10-23T01:29:14.189" v="668" actId="20577"/>
        <pc:sldMkLst>
          <pc:docMk/>
          <pc:sldMk cId="3574645423" sldId="265"/>
        </pc:sldMkLst>
        <pc:spChg chg="del mod ord">
          <ac:chgData name="SASAKI, Yodai" userId="92190d9d-2af9-4538-88b2-1bde47c0c6b0" providerId="ADAL" clId="{288D0D7F-566F-4E90-951F-2DD069135D1A}" dt="2024-10-23T01:29:06.762" v="657" actId="700"/>
          <ac:spMkLst>
            <pc:docMk/>
            <pc:sldMk cId="3574645423" sldId="265"/>
            <ac:spMk id="2" creationId="{5AB606A1-314C-187B-6B50-4228EB483757}"/>
          </ac:spMkLst>
        </pc:spChg>
        <pc:spChg chg="del mod ord">
          <ac:chgData name="SASAKI, Yodai" userId="92190d9d-2af9-4538-88b2-1bde47c0c6b0" providerId="ADAL" clId="{288D0D7F-566F-4E90-951F-2DD069135D1A}" dt="2024-10-23T01:29:06.762" v="657" actId="700"/>
          <ac:spMkLst>
            <pc:docMk/>
            <pc:sldMk cId="3574645423" sldId="265"/>
            <ac:spMk id="3" creationId="{64564412-D3A4-2FE2-5A8F-A42EC051EA75}"/>
          </ac:spMkLst>
        </pc:spChg>
        <pc:spChg chg="mod ord">
          <ac:chgData name="SASAKI, Yodai" userId="92190d9d-2af9-4538-88b2-1bde47c0c6b0" providerId="ADAL" clId="{288D0D7F-566F-4E90-951F-2DD069135D1A}" dt="2024-10-23T01:29:06.762" v="657" actId="700"/>
          <ac:spMkLst>
            <pc:docMk/>
            <pc:sldMk cId="3574645423" sldId="265"/>
            <ac:spMk id="4" creationId="{0F2B6734-6A7F-E4D6-BE99-24D0FF62A624}"/>
          </ac:spMkLst>
        </pc:spChg>
        <pc:spChg chg="add mod ord">
          <ac:chgData name="SASAKI, Yodai" userId="92190d9d-2af9-4538-88b2-1bde47c0c6b0" providerId="ADAL" clId="{288D0D7F-566F-4E90-951F-2DD069135D1A}" dt="2024-10-23T01:29:14.189" v="668" actId="20577"/>
          <ac:spMkLst>
            <pc:docMk/>
            <pc:sldMk cId="3574645423" sldId="265"/>
            <ac:spMk id="5" creationId="{9F7CB6AD-E304-22F8-62C6-C000E54046AF}"/>
          </ac:spMkLst>
        </pc:spChg>
        <pc:spChg chg="add mod ord">
          <ac:chgData name="SASAKI, Yodai" userId="92190d9d-2af9-4538-88b2-1bde47c0c6b0" providerId="ADAL" clId="{288D0D7F-566F-4E90-951F-2DD069135D1A}" dt="2024-10-23T01:29:06.762" v="657" actId="700"/>
          <ac:spMkLst>
            <pc:docMk/>
            <pc:sldMk cId="3574645423" sldId="265"/>
            <ac:spMk id="6" creationId="{B56C84EF-4EE3-F489-F873-4C6FEE604394}"/>
          </ac:spMkLst>
        </pc:spChg>
      </pc:sldChg>
      <pc:sldChg chg="addSp delSp modSp new mod">
        <pc:chgData name="SASAKI, Yodai" userId="92190d9d-2af9-4538-88b2-1bde47c0c6b0" providerId="ADAL" clId="{288D0D7F-566F-4E90-951F-2DD069135D1A}" dt="2024-10-23T06:29:31.237" v="1781" actId="478"/>
        <pc:sldMkLst>
          <pc:docMk/>
          <pc:sldMk cId="857055869" sldId="266"/>
        </pc:sldMkLst>
        <pc:spChg chg="del">
          <ac:chgData name="SASAKI, Yodai" userId="92190d9d-2af9-4538-88b2-1bde47c0c6b0" providerId="ADAL" clId="{288D0D7F-566F-4E90-951F-2DD069135D1A}" dt="2024-10-23T01:29:38.380" v="671"/>
          <ac:spMkLst>
            <pc:docMk/>
            <pc:sldMk cId="857055869" sldId="266"/>
            <ac:spMk id="3" creationId="{7FC41EE4-5D7C-7AD6-6C55-0C0A79F9D99F}"/>
          </ac:spMkLst>
        </pc:spChg>
        <pc:spChg chg="del">
          <ac:chgData name="SASAKI, Yodai" userId="92190d9d-2af9-4538-88b2-1bde47c0c6b0" providerId="ADAL" clId="{288D0D7F-566F-4E90-951F-2DD069135D1A}" dt="2024-10-23T03:08:36.268" v="994"/>
          <ac:spMkLst>
            <pc:docMk/>
            <pc:sldMk cId="857055869" sldId="266"/>
            <ac:spMk id="4" creationId="{4358B55B-0C30-7A5F-F249-90AE7F07F8DE}"/>
          </ac:spMkLst>
        </pc:spChg>
        <pc:spChg chg="add mod">
          <ac:chgData name="SASAKI, Yodai" userId="92190d9d-2af9-4538-88b2-1bde47c0c6b0" providerId="ADAL" clId="{288D0D7F-566F-4E90-951F-2DD069135D1A}" dt="2024-10-23T06:29:31.237" v="1781" actId="478"/>
          <ac:spMkLst>
            <pc:docMk/>
            <pc:sldMk cId="857055869" sldId="266"/>
            <ac:spMk id="9" creationId="{BD5ACC17-C7F2-077F-DABB-169DCBDED820}"/>
          </ac:spMkLst>
        </pc:spChg>
        <pc:picChg chg="add mod">
          <ac:chgData name="SASAKI, Yodai" userId="92190d9d-2af9-4538-88b2-1bde47c0c6b0" providerId="ADAL" clId="{288D0D7F-566F-4E90-951F-2DD069135D1A}" dt="2024-10-23T01:29:38.380" v="671"/>
          <ac:picMkLst>
            <pc:docMk/>
            <pc:sldMk cId="857055869" sldId="266"/>
            <ac:picMk id="6" creationId="{16B9FFE7-B0F8-0919-BC95-DBEFD8D116A8}"/>
          </ac:picMkLst>
        </pc:picChg>
        <pc:picChg chg="add del mod">
          <ac:chgData name="SASAKI, Yodai" userId="92190d9d-2af9-4538-88b2-1bde47c0c6b0" providerId="ADAL" clId="{288D0D7F-566F-4E90-951F-2DD069135D1A}" dt="2024-10-23T06:29:31.237" v="1781" actId="478"/>
          <ac:picMkLst>
            <pc:docMk/>
            <pc:sldMk cId="857055869" sldId="266"/>
            <ac:picMk id="7" creationId="{CCD703E7-EE62-84E3-FE80-83D8A84A8342}"/>
          </ac:picMkLst>
        </pc:picChg>
      </pc:sldChg>
      <pc:sldChg chg="addSp delSp modSp new mod ord">
        <pc:chgData name="SASAKI, Yodai" userId="92190d9d-2af9-4538-88b2-1bde47c0c6b0" providerId="ADAL" clId="{288D0D7F-566F-4E90-951F-2DD069135D1A}" dt="2024-10-24T02:01:50.236" v="3413" actId="207"/>
        <pc:sldMkLst>
          <pc:docMk/>
          <pc:sldMk cId="543097989" sldId="267"/>
        </pc:sldMkLst>
        <pc:spChg chg="mod">
          <ac:chgData name="SASAKI, Yodai" userId="92190d9d-2af9-4538-88b2-1bde47c0c6b0" providerId="ADAL" clId="{288D0D7F-566F-4E90-951F-2DD069135D1A}" dt="2024-10-24T00:55:17.091" v="2989" actId="20577"/>
          <ac:spMkLst>
            <pc:docMk/>
            <pc:sldMk cId="543097989" sldId="267"/>
            <ac:spMk id="2" creationId="{15C326C7-668C-4CA0-5124-0A5199FF1EE1}"/>
          </ac:spMkLst>
        </pc:spChg>
        <pc:spChg chg="add mod">
          <ac:chgData name="SASAKI, Yodai" userId="92190d9d-2af9-4538-88b2-1bde47c0c6b0" providerId="ADAL" clId="{288D0D7F-566F-4E90-951F-2DD069135D1A}" dt="2024-10-23T03:00:57.535" v="988" actId="478"/>
          <ac:spMkLst>
            <pc:docMk/>
            <pc:sldMk cId="543097989" sldId="267"/>
            <ac:spMk id="9" creationId="{E280F740-3785-C2A6-0A19-564446E93A98}"/>
          </ac:spMkLst>
        </pc:spChg>
        <pc:spChg chg="add del mod">
          <ac:chgData name="SASAKI, Yodai" userId="92190d9d-2af9-4538-88b2-1bde47c0c6b0" providerId="ADAL" clId="{288D0D7F-566F-4E90-951F-2DD069135D1A}" dt="2024-10-23T05:13:57.114" v="1470"/>
          <ac:spMkLst>
            <pc:docMk/>
            <pc:sldMk cId="543097989" sldId="267"/>
            <ac:spMk id="11" creationId="{607C5F64-3436-D7DA-9B13-F026FBC24B83}"/>
          </ac:spMkLst>
        </pc:spChg>
        <pc:spChg chg="add mod">
          <ac:chgData name="SASAKI, Yodai" userId="92190d9d-2af9-4538-88b2-1bde47c0c6b0" providerId="ADAL" clId="{288D0D7F-566F-4E90-951F-2DD069135D1A}" dt="2024-10-24T02:01:50.236" v="3413" actId="207"/>
          <ac:spMkLst>
            <pc:docMk/>
            <pc:sldMk cId="543097989" sldId="267"/>
            <ac:spMk id="14" creationId="{05EB9DDE-BBD5-16FD-CB35-CAD04C96FD64}"/>
          </ac:spMkLst>
        </pc:spChg>
        <pc:spChg chg="add mod">
          <ac:chgData name="SASAKI, Yodai" userId="92190d9d-2af9-4538-88b2-1bde47c0c6b0" providerId="ADAL" clId="{288D0D7F-566F-4E90-951F-2DD069135D1A}" dt="2024-10-23T06:29:34.246" v="1782" actId="478"/>
          <ac:spMkLst>
            <pc:docMk/>
            <pc:sldMk cId="543097989" sldId="267"/>
            <ac:spMk id="16" creationId="{C6C3A0FD-1810-E5E1-E0A3-F4F6F279290A}"/>
          </ac:spMkLst>
        </pc:spChg>
        <pc:spChg chg="add mod">
          <ac:chgData name="SASAKI, Yodai" userId="92190d9d-2af9-4538-88b2-1bde47c0c6b0" providerId="ADAL" clId="{288D0D7F-566F-4E90-951F-2DD069135D1A}" dt="2024-10-23T06:36:00.088" v="1791" actId="478"/>
          <ac:spMkLst>
            <pc:docMk/>
            <pc:sldMk cId="543097989" sldId="267"/>
            <ac:spMk id="18" creationId="{68C7D121-45D4-EB27-CBC1-18A496EF77AD}"/>
          </ac:spMkLst>
        </pc:spChg>
        <pc:picChg chg="del mod">
          <ac:chgData name="SASAKI, Yodai" userId="92190d9d-2af9-4538-88b2-1bde47c0c6b0" providerId="ADAL" clId="{288D0D7F-566F-4E90-951F-2DD069135D1A}" dt="2024-10-23T06:36:00.088" v="1791" actId="478"/>
          <ac:picMkLst>
            <pc:docMk/>
            <pc:sldMk cId="543097989" sldId="267"/>
            <ac:picMk id="3" creationId="{5785868F-19D9-9DA1-303A-AD948F7CE473}"/>
          </ac:picMkLst>
        </pc:picChg>
        <pc:picChg chg="del">
          <ac:chgData name="SASAKI, Yodai" userId="92190d9d-2af9-4538-88b2-1bde47c0c6b0" providerId="ADAL" clId="{288D0D7F-566F-4E90-951F-2DD069135D1A}" dt="2024-10-23T05:16:06.188" v="1482" actId="21"/>
          <ac:picMkLst>
            <pc:docMk/>
            <pc:sldMk cId="543097989" sldId="267"/>
            <ac:picMk id="3" creationId="{6A28E249-2553-14C9-32EE-8122643E506F}"/>
          </ac:picMkLst>
        </pc:picChg>
        <pc:picChg chg="mod">
          <ac:chgData name="SASAKI, Yodai" userId="92190d9d-2af9-4538-88b2-1bde47c0c6b0" providerId="ADAL" clId="{288D0D7F-566F-4E90-951F-2DD069135D1A}" dt="2024-10-24T01:14:41.104" v="3043" actId="14100"/>
          <ac:picMkLst>
            <pc:docMk/>
            <pc:sldMk cId="543097989" sldId="267"/>
            <ac:picMk id="4" creationId="{7912A68C-0C7E-EC72-4C91-CE918F788D92}"/>
          </ac:picMkLst>
        </pc:picChg>
        <pc:picChg chg="del">
          <ac:chgData name="SASAKI, Yodai" userId="92190d9d-2af9-4538-88b2-1bde47c0c6b0" providerId="ADAL" clId="{288D0D7F-566F-4E90-951F-2DD069135D1A}" dt="2024-10-23T03:10:43.269" v="1030" actId="21"/>
          <ac:picMkLst>
            <pc:docMk/>
            <pc:sldMk cId="543097989" sldId="267"/>
            <ac:picMk id="6" creationId="{572ADACE-9BD0-BC99-D550-A61F64235512}"/>
          </ac:picMkLst>
        </pc:picChg>
        <pc:picChg chg="del">
          <ac:chgData name="SASAKI, Yodai" userId="92190d9d-2af9-4538-88b2-1bde47c0c6b0" providerId="ADAL" clId="{288D0D7F-566F-4E90-951F-2DD069135D1A}" dt="2024-10-23T03:00:57.535" v="988" actId="478"/>
          <ac:picMkLst>
            <pc:docMk/>
            <pc:sldMk cId="543097989" sldId="267"/>
            <ac:picMk id="7" creationId="{CB00C9D7-200C-9F30-86DB-58B49610DA0B}"/>
          </ac:picMkLst>
        </pc:picChg>
        <pc:picChg chg="add del mod">
          <ac:chgData name="SASAKI, Yodai" userId="92190d9d-2af9-4538-88b2-1bde47c0c6b0" providerId="ADAL" clId="{288D0D7F-566F-4E90-951F-2DD069135D1A}" dt="2024-10-23T06:29:34.246" v="1782" actId="478"/>
          <ac:picMkLst>
            <pc:docMk/>
            <pc:sldMk cId="543097989" sldId="267"/>
            <ac:picMk id="12" creationId="{F5F121B9-B32A-79BA-C961-39977F90D0FC}"/>
          </ac:picMkLst>
        </pc:picChg>
      </pc:sldChg>
      <pc:sldChg chg="addSp delSp modSp new mod ord">
        <pc:chgData name="SASAKI, Yodai" userId="92190d9d-2af9-4538-88b2-1bde47c0c6b0" providerId="ADAL" clId="{288D0D7F-566F-4E90-951F-2DD069135D1A}" dt="2024-10-24T01:32:14.341" v="3139"/>
        <pc:sldMkLst>
          <pc:docMk/>
          <pc:sldMk cId="3372571141" sldId="268"/>
        </pc:sldMkLst>
        <pc:spChg chg="del">
          <ac:chgData name="SASAKI, Yodai" userId="92190d9d-2af9-4538-88b2-1bde47c0c6b0" providerId="ADAL" clId="{288D0D7F-566F-4E90-951F-2DD069135D1A}" dt="2024-10-23T05:16:09.721" v="1483"/>
          <ac:spMkLst>
            <pc:docMk/>
            <pc:sldMk cId="3372571141" sldId="268"/>
            <ac:spMk id="3" creationId="{38D843A7-A794-FA4A-6C11-1D39B414D1D1}"/>
          </ac:spMkLst>
        </pc:spChg>
        <pc:spChg chg="add mod">
          <ac:chgData name="SASAKI, Yodai" userId="92190d9d-2af9-4538-88b2-1bde47c0c6b0" providerId="ADAL" clId="{288D0D7F-566F-4E90-951F-2DD069135D1A}" dt="2024-10-24T01:27:58.455" v="3067" actId="21"/>
          <ac:spMkLst>
            <pc:docMk/>
            <pc:sldMk cId="3372571141" sldId="268"/>
            <ac:spMk id="4" creationId="{2569265C-AF9F-55E1-B707-B3944270F9B5}"/>
          </ac:spMkLst>
        </pc:spChg>
        <pc:spChg chg="del">
          <ac:chgData name="SASAKI, Yodai" userId="92190d9d-2af9-4538-88b2-1bde47c0c6b0" providerId="ADAL" clId="{288D0D7F-566F-4E90-951F-2DD069135D1A}" dt="2024-10-23T03:10:47.375" v="1032"/>
          <ac:spMkLst>
            <pc:docMk/>
            <pc:sldMk cId="3372571141" sldId="268"/>
            <ac:spMk id="4" creationId="{A034DA29-0A2E-555F-9EA3-70381DE0D47C}"/>
          </ac:spMkLst>
        </pc:spChg>
        <pc:spChg chg="add del mod">
          <ac:chgData name="SASAKI, Yodai" userId="92190d9d-2af9-4538-88b2-1bde47c0c6b0" providerId="ADAL" clId="{288D0D7F-566F-4E90-951F-2DD069135D1A}" dt="2024-10-23T10:26:44.541" v="2461"/>
          <ac:spMkLst>
            <pc:docMk/>
            <pc:sldMk cId="3372571141" sldId="268"/>
            <ac:spMk id="9" creationId="{8F8C0DE9-846E-520E-8A98-7DF798CF5653}"/>
          </ac:spMkLst>
        </pc:spChg>
        <pc:picChg chg="add del mod">
          <ac:chgData name="SASAKI, Yodai" userId="92190d9d-2af9-4538-88b2-1bde47c0c6b0" providerId="ADAL" clId="{288D0D7F-566F-4E90-951F-2DD069135D1A}" dt="2024-10-23T10:26:37.492" v="2458" actId="21"/>
          <ac:picMkLst>
            <pc:docMk/>
            <pc:sldMk cId="3372571141" sldId="268"/>
            <ac:picMk id="6" creationId="{572ADACE-9BD0-BC99-D550-A61F64235512}"/>
          </ac:picMkLst>
        </pc:picChg>
        <pc:picChg chg="add del mod">
          <ac:chgData name="SASAKI, Yodai" userId="92190d9d-2af9-4538-88b2-1bde47c0c6b0" providerId="ADAL" clId="{288D0D7F-566F-4E90-951F-2DD069135D1A}" dt="2024-10-23T08:27:46.017" v="2433" actId="21"/>
          <ac:picMkLst>
            <pc:docMk/>
            <pc:sldMk cId="3372571141" sldId="268"/>
            <ac:picMk id="7" creationId="{6A28E249-2553-14C9-32EE-8122643E506F}"/>
          </ac:picMkLst>
        </pc:picChg>
        <pc:picChg chg="add mod">
          <ac:chgData name="SASAKI, Yodai" userId="92190d9d-2af9-4538-88b2-1bde47c0c6b0" providerId="ADAL" clId="{288D0D7F-566F-4E90-951F-2DD069135D1A}" dt="2024-10-23T10:26:44.541" v="2461"/>
          <ac:picMkLst>
            <pc:docMk/>
            <pc:sldMk cId="3372571141" sldId="268"/>
            <ac:picMk id="11" creationId="{6A28E249-2553-14C9-32EE-8122643E506F}"/>
          </ac:picMkLst>
        </pc:picChg>
      </pc:sldChg>
      <pc:sldChg chg="modSp add mod chgLayout">
        <pc:chgData name="SASAKI, Yodai" userId="92190d9d-2af9-4538-88b2-1bde47c0c6b0" providerId="ADAL" clId="{288D0D7F-566F-4E90-951F-2DD069135D1A}" dt="2024-10-23T10:29:24.477" v="2476" actId="1076"/>
        <pc:sldMkLst>
          <pc:docMk/>
          <pc:sldMk cId="2538573706" sldId="269"/>
        </pc:sldMkLst>
        <pc:spChg chg="mod ord">
          <ac:chgData name="SASAKI, Yodai" userId="92190d9d-2af9-4538-88b2-1bde47c0c6b0" providerId="ADAL" clId="{288D0D7F-566F-4E90-951F-2DD069135D1A}" dt="2024-10-23T10:29:18.982" v="2475" actId="14100"/>
          <ac:spMkLst>
            <pc:docMk/>
            <pc:sldMk cId="2538573706" sldId="269"/>
            <ac:spMk id="2" creationId="{DCBEC4E1-1FFF-7BB7-E3BC-665811509A36}"/>
          </ac:spMkLst>
        </pc:spChg>
        <pc:spChg chg="mod ord">
          <ac:chgData name="SASAKI, Yodai" userId="92190d9d-2af9-4538-88b2-1bde47c0c6b0" providerId="ADAL" clId="{288D0D7F-566F-4E90-951F-2DD069135D1A}" dt="2024-10-23T10:29:24.477" v="2476" actId="1076"/>
          <ac:spMkLst>
            <pc:docMk/>
            <pc:sldMk cId="2538573706" sldId="269"/>
            <ac:spMk id="3" creationId="{A163A96A-8AA0-F7AA-70EC-BA3214D78563}"/>
          </ac:spMkLst>
        </pc:spChg>
        <pc:spChg chg="mod ord">
          <ac:chgData name="SASAKI, Yodai" userId="92190d9d-2af9-4538-88b2-1bde47c0c6b0" providerId="ADAL" clId="{288D0D7F-566F-4E90-951F-2DD069135D1A}" dt="2024-10-23T10:27:58.364" v="2471" actId="700"/>
          <ac:spMkLst>
            <pc:docMk/>
            <pc:sldMk cId="2538573706" sldId="269"/>
            <ac:spMk id="4" creationId="{E36411F3-9490-6DC6-AA19-3BC758B8DB47}"/>
          </ac:spMkLst>
        </pc:spChg>
      </pc:sldChg>
    </pc:docChg>
  </pc:docChgLst>
  <pc:docChgLst>
    <pc:chgData name="SASAKI, Yodai" userId="S::b212417@hiroshima-u.ac.jp::92190d9d-2af9-4538-88b2-1bde47c0c6b0" providerId="AD" clId="Web-{B4B02FD7-DF28-53BE-A9A8-A9D4794AADEC}"/>
    <pc:docChg chg="modSld">
      <pc:chgData name="SASAKI, Yodai" userId="S::b212417@hiroshima-u.ac.jp::92190d9d-2af9-4538-88b2-1bde47c0c6b0" providerId="AD" clId="Web-{B4B02FD7-DF28-53BE-A9A8-A9D4794AADEC}" dt="2024-10-22T08:04:04.306" v="5"/>
      <pc:docMkLst>
        <pc:docMk/>
      </pc:docMkLst>
      <pc:sldChg chg="addSp delSp modSp">
        <pc:chgData name="SASAKI, Yodai" userId="S::b212417@hiroshima-u.ac.jp::92190d9d-2af9-4538-88b2-1bde47c0c6b0" providerId="AD" clId="Web-{B4B02FD7-DF28-53BE-A9A8-A9D4794AADEC}" dt="2024-10-22T06:12:12.140" v="0"/>
        <pc:sldMkLst>
          <pc:docMk/>
          <pc:sldMk cId="2670553480" sldId="258"/>
        </pc:sldMkLst>
        <pc:spChg chg="del">
          <ac:chgData name="SASAKI, Yodai" userId="S::b212417@hiroshima-u.ac.jp::92190d9d-2af9-4538-88b2-1bde47c0c6b0" providerId="AD" clId="Web-{B4B02FD7-DF28-53BE-A9A8-A9D4794AADEC}" dt="2024-10-22T06:12:12.140" v="0"/>
          <ac:spMkLst>
            <pc:docMk/>
            <pc:sldMk cId="2670553480" sldId="258"/>
            <ac:spMk id="8" creationId="{573A610C-F798-FFB3-0583-964EEF8A04F3}"/>
          </ac:spMkLst>
        </pc:spChg>
        <pc:picChg chg="add mod ord">
          <ac:chgData name="SASAKI, Yodai" userId="S::b212417@hiroshima-u.ac.jp::92190d9d-2af9-4538-88b2-1bde47c0c6b0" providerId="AD" clId="Web-{B4B02FD7-DF28-53BE-A9A8-A9D4794AADEC}" dt="2024-10-22T06:12:12.140" v="0"/>
          <ac:picMkLst>
            <pc:docMk/>
            <pc:sldMk cId="2670553480" sldId="258"/>
            <ac:picMk id="4" creationId="{F5F121B9-B32A-79BA-C961-39977F90D0FC}"/>
          </ac:picMkLst>
        </pc:picChg>
      </pc:sldChg>
      <pc:sldChg chg="addSp delSp modSp">
        <pc:chgData name="SASAKI, Yodai" userId="S::b212417@hiroshima-u.ac.jp::92190d9d-2af9-4538-88b2-1bde47c0c6b0" providerId="AD" clId="Web-{B4B02FD7-DF28-53BE-A9A8-A9D4794AADEC}" dt="2024-10-22T06:42:07.432" v="4"/>
        <pc:sldMkLst>
          <pc:docMk/>
          <pc:sldMk cId="3049908366" sldId="260"/>
        </pc:sldMkLst>
        <pc:spChg chg="del">
          <ac:chgData name="SASAKI, Yodai" userId="S::b212417@hiroshima-u.ac.jp::92190d9d-2af9-4538-88b2-1bde47c0c6b0" providerId="AD" clId="Web-{B4B02FD7-DF28-53BE-A9A8-A9D4794AADEC}" dt="2024-10-22T06:25:28.386" v="1"/>
          <ac:spMkLst>
            <pc:docMk/>
            <pc:sldMk cId="3049908366" sldId="260"/>
            <ac:spMk id="8" creationId="{B4A1F2C2-68FE-80F4-0013-3232D2E8FE28}"/>
          </ac:spMkLst>
        </pc:spChg>
        <pc:spChg chg="del">
          <ac:chgData name="SASAKI, Yodai" userId="S::b212417@hiroshima-u.ac.jp::92190d9d-2af9-4538-88b2-1bde47c0c6b0" providerId="AD" clId="Web-{B4B02FD7-DF28-53BE-A9A8-A9D4794AADEC}" dt="2024-10-22T06:25:32.995" v="2"/>
          <ac:spMkLst>
            <pc:docMk/>
            <pc:sldMk cId="3049908366" sldId="260"/>
            <ac:spMk id="11" creationId="{07929C96-E8ED-5002-161E-6C0833A0DB4D}"/>
          </ac:spMkLst>
        </pc:spChg>
        <pc:spChg chg="del">
          <ac:chgData name="SASAKI, Yodai" userId="S::b212417@hiroshima-u.ac.jp::92190d9d-2af9-4538-88b2-1bde47c0c6b0" providerId="AD" clId="Web-{B4B02FD7-DF28-53BE-A9A8-A9D4794AADEC}" dt="2024-10-22T06:42:03.792" v="3"/>
          <ac:spMkLst>
            <pc:docMk/>
            <pc:sldMk cId="3049908366" sldId="260"/>
            <ac:spMk id="13" creationId="{EDBD888D-95D4-8D99-0E05-15F00BD19D13}"/>
          </ac:spMkLst>
        </pc:spChg>
        <pc:spChg chg="del">
          <ac:chgData name="SASAKI, Yodai" userId="S::b212417@hiroshima-u.ac.jp::92190d9d-2af9-4538-88b2-1bde47c0c6b0" providerId="AD" clId="Web-{B4B02FD7-DF28-53BE-A9A8-A9D4794AADEC}" dt="2024-10-22T06:42:07.432" v="4"/>
          <ac:spMkLst>
            <pc:docMk/>
            <pc:sldMk cId="3049908366" sldId="260"/>
            <ac:spMk id="15" creationId="{5B8221DB-E9B0-F744-7572-E35FC0E0DD0E}"/>
          </ac:spMkLst>
        </pc:spChg>
        <pc:picChg chg="add mod ord">
          <ac:chgData name="SASAKI, Yodai" userId="S::b212417@hiroshima-u.ac.jp::92190d9d-2af9-4538-88b2-1bde47c0c6b0" providerId="AD" clId="Web-{B4B02FD7-DF28-53BE-A9A8-A9D4794AADEC}" dt="2024-10-22T06:42:03.792" v="3"/>
          <ac:picMkLst>
            <pc:docMk/>
            <pc:sldMk cId="3049908366" sldId="260"/>
            <ac:picMk id="2" creationId="{0E91D068-181A-CD63-F237-6BC5ABA87444}"/>
          </ac:picMkLst>
        </pc:picChg>
        <pc:picChg chg="add mod ord">
          <ac:chgData name="SASAKI, Yodai" userId="S::b212417@hiroshima-u.ac.jp::92190d9d-2af9-4538-88b2-1bde47c0c6b0" providerId="AD" clId="Web-{B4B02FD7-DF28-53BE-A9A8-A9D4794AADEC}" dt="2024-10-22T06:25:28.386" v="1"/>
          <ac:picMkLst>
            <pc:docMk/>
            <pc:sldMk cId="3049908366" sldId="260"/>
            <ac:picMk id="3" creationId="{1D155DBA-55B2-050A-A420-83FE553ADCFF}"/>
          </ac:picMkLst>
        </pc:picChg>
        <pc:picChg chg="add mod ord">
          <ac:chgData name="SASAKI, Yodai" userId="S::b212417@hiroshima-u.ac.jp::92190d9d-2af9-4538-88b2-1bde47c0c6b0" providerId="AD" clId="Web-{B4B02FD7-DF28-53BE-A9A8-A9D4794AADEC}" dt="2024-10-22T06:42:07.432" v="4"/>
          <ac:picMkLst>
            <pc:docMk/>
            <pc:sldMk cId="3049908366" sldId="260"/>
            <ac:picMk id="4" creationId="{CCD703E7-EE62-84E3-FE80-83D8A84A8342}"/>
          </ac:picMkLst>
        </pc:picChg>
        <pc:picChg chg="add mod ord">
          <ac:chgData name="SASAKI, Yodai" userId="S::b212417@hiroshima-u.ac.jp::92190d9d-2af9-4538-88b2-1bde47c0c6b0" providerId="AD" clId="Web-{B4B02FD7-DF28-53BE-A9A8-A9D4794AADEC}" dt="2024-10-22T06:25:32.995" v="2"/>
          <ac:picMkLst>
            <pc:docMk/>
            <pc:sldMk cId="3049908366" sldId="260"/>
            <ac:picMk id="10" creationId="{6715DBD6-FCF7-BC01-86F7-2577F0B0190F}"/>
          </ac:picMkLst>
        </pc:picChg>
      </pc:sldChg>
      <pc:sldChg chg="addSp delSp modSp">
        <pc:chgData name="SASAKI, Yodai" userId="S::b212417@hiroshima-u.ac.jp::92190d9d-2af9-4538-88b2-1bde47c0c6b0" providerId="AD" clId="Web-{B4B02FD7-DF28-53BE-A9A8-A9D4794AADEC}" dt="2024-10-22T08:04:04.306" v="5"/>
        <pc:sldMkLst>
          <pc:docMk/>
          <pc:sldMk cId="1964671090" sldId="261"/>
        </pc:sldMkLst>
        <pc:spChg chg="del">
          <ac:chgData name="SASAKI, Yodai" userId="S::b212417@hiroshima-u.ac.jp::92190d9d-2af9-4538-88b2-1bde47c0c6b0" providerId="AD" clId="Web-{B4B02FD7-DF28-53BE-A9A8-A9D4794AADEC}" dt="2024-10-22T08:04:04.306" v="5"/>
          <ac:spMkLst>
            <pc:docMk/>
            <pc:sldMk cId="1964671090" sldId="261"/>
            <ac:spMk id="6" creationId="{1FB6A577-4E7E-5F05-147E-E97DF379773E}"/>
          </ac:spMkLst>
        </pc:spChg>
        <pc:picChg chg="add mod ord">
          <ac:chgData name="SASAKI, Yodai" userId="S::b212417@hiroshima-u.ac.jp::92190d9d-2af9-4538-88b2-1bde47c0c6b0" providerId="AD" clId="Web-{B4B02FD7-DF28-53BE-A9A8-A9D4794AADEC}" dt="2024-10-22T08:04:04.306" v="5"/>
          <ac:picMkLst>
            <pc:docMk/>
            <pc:sldMk cId="1964671090" sldId="261"/>
            <ac:picMk id="3" creationId="{18724905-34E5-713A-8686-D025831C3E57}"/>
          </ac:picMkLst>
        </pc:picChg>
      </pc:sldChg>
    </pc:docChg>
  </pc:docChgLst>
  <pc:docChgLst>
    <pc:chgData name="SASAKI, Yodai" userId="S::b212417@hiroshima-u.ac.jp::92190d9d-2af9-4538-88b2-1bde47c0c6b0" providerId="AD" clId="Web-{43F132E6-2719-16D7-C92D-E1846677DCBD}"/>
    <pc:docChg chg="modSld">
      <pc:chgData name="SASAKI, Yodai" userId="S::b212417@hiroshima-u.ac.jp::92190d9d-2af9-4538-88b2-1bde47c0c6b0" providerId="AD" clId="Web-{43F132E6-2719-16D7-C92D-E1846677DCBD}" dt="2024-10-23T06:36:20.538" v="6"/>
      <pc:docMkLst>
        <pc:docMk/>
      </pc:docMkLst>
      <pc:sldChg chg="addSp delSp modSp">
        <pc:chgData name="SASAKI, Yodai" userId="S::b212417@hiroshima-u.ac.jp::92190d9d-2af9-4538-88b2-1bde47c0c6b0" providerId="AD" clId="Web-{43F132E6-2719-16D7-C92D-E1846677DCBD}" dt="2024-10-23T06:29:59.701" v="3"/>
        <pc:sldMkLst>
          <pc:docMk/>
          <pc:sldMk cId="3049908366" sldId="260"/>
        </pc:sldMkLst>
        <pc:spChg chg="del">
          <ac:chgData name="SASAKI, Yodai" userId="S::b212417@hiroshima-u.ac.jp::92190d9d-2af9-4538-88b2-1bde47c0c6b0" providerId="AD" clId="Web-{43F132E6-2719-16D7-C92D-E1846677DCBD}" dt="2024-10-23T06:29:59.701" v="3"/>
          <ac:spMkLst>
            <pc:docMk/>
            <pc:sldMk cId="3049908366" sldId="260"/>
            <ac:spMk id="16" creationId="{1D22630D-6ACB-14A6-E773-98A4062DE23E}"/>
          </ac:spMkLst>
        </pc:spChg>
        <pc:picChg chg="add mod ord">
          <ac:chgData name="SASAKI, Yodai" userId="S::b212417@hiroshima-u.ac.jp::92190d9d-2af9-4538-88b2-1bde47c0c6b0" providerId="AD" clId="Web-{43F132E6-2719-16D7-C92D-E1846677DCBD}" dt="2024-10-23T06:29:59.701" v="3"/>
          <ac:picMkLst>
            <pc:docMk/>
            <pc:sldMk cId="3049908366" sldId="260"/>
            <ac:picMk id="2" creationId="{FD4795BF-201D-37B5-0222-AEDB6C94D292}"/>
          </ac:picMkLst>
        </pc:picChg>
      </pc:sldChg>
      <pc:sldChg chg="addSp delSp modSp">
        <pc:chgData name="SASAKI, Yodai" userId="S::b212417@hiroshima-u.ac.jp::92190d9d-2af9-4538-88b2-1bde47c0c6b0" providerId="AD" clId="Web-{43F132E6-2719-16D7-C92D-E1846677DCBD}" dt="2024-10-23T06:30:06.748" v="4"/>
        <pc:sldMkLst>
          <pc:docMk/>
          <pc:sldMk cId="1964671090" sldId="261"/>
        </pc:sldMkLst>
        <pc:spChg chg="del">
          <ac:chgData name="SASAKI, Yodai" userId="S::b212417@hiroshima-u.ac.jp::92190d9d-2af9-4538-88b2-1bde47c0c6b0" providerId="AD" clId="Web-{43F132E6-2719-16D7-C92D-E1846677DCBD}" dt="2024-10-23T03:07:21.195" v="1"/>
          <ac:spMkLst>
            <pc:docMk/>
            <pc:sldMk cId="1964671090" sldId="261"/>
            <ac:spMk id="6" creationId="{3324DA45-05FD-E12B-51FE-998E710C47CE}"/>
          </ac:spMkLst>
        </pc:spChg>
        <pc:spChg chg="del">
          <ac:chgData name="SASAKI, Yodai" userId="S::b212417@hiroshima-u.ac.jp::92190d9d-2af9-4538-88b2-1bde47c0c6b0" providerId="AD" clId="Web-{43F132E6-2719-16D7-C92D-E1846677DCBD}" dt="2024-10-23T06:30:06.748" v="4"/>
          <ac:spMkLst>
            <pc:docMk/>
            <pc:sldMk cId="1964671090" sldId="261"/>
            <ac:spMk id="10" creationId="{CAEB2E53-1557-7386-3CA8-A1A7CCFDC40C}"/>
          </ac:spMkLst>
        </pc:spChg>
        <pc:picChg chg="add mod ord">
          <ac:chgData name="SASAKI, Yodai" userId="S::b212417@hiroshima-u.ac.jp::92190d9d-2af9-4538-88b2-1bde47c0c6b0" providerId="AD" clId="Web-{43F132E6-2719-16D7-C92D-E1846677DCBD}" dt="2024-10-23T03:07:21.195" v="1"/>
          <ac:picMkLst>
            <pc:docMk/>
            <pc:sldMk cId="1964671090" sldId="261"/>
            <ac:picMk id="3" creationId="{755E15DE-EDDC-F5FE-9F44-976B0C8767FD}"/>
          </ac:picMkLst>
        </pc:picChg>
        <pc:picChg chg="add mod ord">
          <ac:chgData name="SASAKI, Yodai" userId="S::b212417@hiroshima-u.ac.jp::92190d9d-2af9-4538-88b2-1bde47c0c6b0" providerId="AD" clId="Web-{43F132E6-2719-16D7-C92D-E1846677DCBD}" dt="2024-10-23T06:30:06.748" v="4"/>
          <ac:picMkLst>
            <pc:docMk/>
            <pc:sldMk cId="1964671090" sldId="261"/>
            <ac:picMk id="4" creationId="{3AF0D4B8-B572-9EEC-18F9-D9DA8D7066F6}"/>
          </ac:picMkLst>
        </pc:picChg>
      </pc:sldChg>
      <pc:sldChg chg="addSp delSp modSp">
        <pc:chgData name="SASAKI, Yodai" userId="S::b212417@hiroshima-u.ac.jp::92190d9d-2af9-4538-88b2-1bde47c0c6b0" providerId="AD" clId="Web-{43F132E6-2719-16D7-C92D-E1846677DCBD}" dt="2024-10-23T06:30:13.545" v="5"/>
        <pc:sldMkLst>
          <pc:docMk/>
          <pc:sldMk cId="857055869" sldId="266"/>
        </pc:sldMkLst>
        <pc:spChg chg="del">
          <ac:chgData name="SASAKI, Yodai" userId="S::b212417@hiroshima-u.ac.jp::92190d9d-2af9-4538-88b2-1bde47c0c6b0" providerId="AD" clId="Web-{43F132E6-2719-16D7-C92D-E1846677DCBD}" dt="2024-10-23T06:30:13.545" v="5"/>
          <ac:spMkLst>
            <pc:docMk/>
            <pc:sldMk cId="857055869" sldId="266"/>
            <ac:spMk id="9" creationId="{BD5ACC17-C7F2-077F-DABB-169DCBDED820}"/>
          </ac:spMkLst>
        </pc:spChg>
        <pc:picChg chg="add mod ord">
          <ac:chgData name="SASAKI, Yodai" userId="S::b212417@hiroshima-u.ac.jp::92190d9d-2af9-4538-88b2-1bde47c0c6b0" providerId="AD" clId="Web-{43F132E6-2719-16D7-C92D-E1846677DCBD}" dt="2024-10-23T06:30:13.545" v="5"/>
          <ac:picMkLst>
            <pc:docMk/>
            <pc:sldMk cId="857055869" sldId="266"/>
            <ac:picMk id="3" creationId="{3FED5738-E078-45FF-8023-B3E6EABBD7EE}"/>
          </ac:picMkLst>
        </pc:picChg>
      </pc:sldChg>
      <pc:sldChg chg="addSp delSp modSp">
        <pc:chgData name="SASAKI, Yodai" userId="S::b212417@hiroshima-u.ac.jp::92190d9d-2af9-4538-88b2-1bde47c0c6b0" providerId="AD" clId="Web-{43F132E6-2719-16D7-C92D-E1846677DCBD}" dt="2024-10-23T06:36:20.538" v="6"/>
        <pc:sldMkLst>
          <pc:docMk/>
          <pc:sldMk cId="543097989" sldId="267"/>
        </pc:sldMkLst>
        <pc:spChg chg="del">
          <ac:chgData name="SASAKI, Yodai" userId="S::b212417@hiroshima-u.ac.jp::92190d9d-2af9-4538-88b2-1bde47c0c6b0" providerId="AD" clId="Web-{43F132E6-2719-16D7-C92D-E1846677DCBD}" dt="2024-10-23T03:01:30.717" v="0"/>
          <ac:spMkLst>
            <pc:docMk/>
            <pc:sldMk cId="543097989" sldId="267"/>
            <ac:spMk id="9" creationId="{E280F740-3785-C2A6-0A19-564446E93A98}"/>
          </ac:spMkLst>
        </pc:spChg>
        <pc:spChg chg="del">
          <ac:chgData name="SASAKI, Yodai" userId="S::b212417@hiroshima-u.ac.jp::92190d9d-2af9-4538-88b2-1bde47c0c6b0" providerId="AD" clId="Web-{43F132E6-2719-16D7-C92D-E1846677DCBD}" dt="2024-10-23T06:29:51.497" v="2"/>
          <ac:spMkLst>
            <pc:docMk/>
            <pc:sldMk cId="543097989" sldId="267"/>
            <ac:spMk id="16" creationId="{C6C3A0FD-1810-E5E1-E0A3-F4F6F279290A}"/>
          </ac:spMkLst>
        </pc:spChg>
        <pc:spChg chg="del">
          <ac:chgData name="SASAKI, Yodai" userId="S::b212417@hiroshima-u.ac.jp::92190d9d-2af9-4538-88b2-1bde47c0c6b0" providerId="AD" clId="Web-{43F132E6-2719-16D7-C92D-E1846677DCBD}" dt="2024-10-23T06:36:20.538" v="6"/>
          <ac:spMkLst>
            <pc:docMk/>
            <pc:sldMk cId="543097989" sldId="267"/>
            <ac:spMk id="18" creationId="{68C7D121-45D4-EB27-CBC1-18A496EF77AD}"/>
          </ac:spMkLst>
        </pc:spChg>
        <pc:picChg chg="add mod ord">
          <ac:chgData name="SASAKI, Yodai" userId="S::b212417@hiroshima-u.ac.jp::92190d9d-2af9-4538-88b2-1bde47c0c6b0" providerId="AD" clId="Web-{43F132E6-2719-16D7-C92D-E1846677DCBD}" dt="2024-10-23T06:29:51.497" v="2"/>
          <ac:picMkLst>
            <pc:docMk/>
            <pc:sldMk cId="543097989" sldId="267"/>
            <ac:picMk id="3" creationId="{5785868F-19D9-9DA1-303A-AD948F7CE473}"/>
          </ac:picMkLst>
        </pc:picChg>
        <pc:picChg chg="add mod ord">
          <ac:chgData name="SASAKI, Yodai" userId="S::b212417@hiroshima-u.ac.jp::92190d9d-2af9-4538-88b2-1bde47c0c6b0" providerId="AD" clId="Web-{43F132E6-2719-16D7-C92D-E1846677DCBD}" dt="2024-10-23T03:01:30.717" v="0"/>
          <ac:picMkLst>
            <pc:docMk/>
            <pc:sldMk cId="543097989" sldId="267"/>
            <ac:picMk id="3" creationId="{6A28E249-2553-14C9-32EE-8122643E506F}"/>
          </ac:picMkLst>
        </pc:picChg>
        <pc:picChg chg="add mod ord">
          <ac:chgData name="SASAKI, Yodai" userId="S::b212417@hiroshima-u.ac.jp::92190d9d-2af9-4538-88b2-1bde47c0c6b0" providerId="AD" clId="Web-{43F132E6-2719-16D7-C92D-E1846677DCBD}" dt="2024-10-23T06:36:20.538" v="6"/>
          <ac:picMkLst>
            <pc:docMk/>
            <pc:sldMk cId="543097989" sldId="267"/>
            <ac:picMk id="4" creationId="{7912A68C-0C7E-EC72-4C91-CE918F788D92}"/>
          </ac:picMkLst>
        </pc:picChg>
      </pc:sldChg>
    </pc:docChg>
  </pc:docChgLst>
  <pc:docChgLst>
    <pc:chgData name="SASAKI, Yodai" userId="S::b212417@hiroshima-u.ac.jp::92190d9d-2af9-4538-88b2-1bde47c0c6b0" providerId="AD" clId="Web-{78CAB119-C4A4-C990-1415-CF8FBD60DB5A}"/>
    <pc:docChg chg="modSld">
      <pc:chgData name="SASAKI, Yodai" userId="S::b212417@hiroshima-u.ac.jp::92190d9d-2af9-4538-88b2-1bde47c0c6b0" providerId="AD" clId="Web-{78CAB119-C4A4-C990-1415-CF8FBD60DB5A}" dt="2024-10-10T23:42:52.518" v="1"/>
      <pc:docMkLst>
        <pc:docMk/>
      </pc:docMkLst>
      <pc:sldChg chg="addSp delSp modSp">
        <pc:chgData name="SASAKI, Yodai" userId="S::b212417@hiroshima-u.ac.jp::92190d9d-2af9-4538-88b2-1bde47c0c6b0" providerId="AD" clId="Web-{78CAB119-C4A4-C990-1415-CF8FBD60DB5A}" dt="2024-10-10T23:42:52.518" v="1"/>
        <pc:sldMkLst>
          <pc:docMk/>
          <pc:sldMk cId="1630851893" sldId="259"/>
        </pc:sldMkLst>
        <pc:spChg chg="del">
          <ac:chgData name="SASAKI, Yodai" userId="S::b212417@hiroshima-u.ac.jp::92190d9d-2af9-4538-88b2-1bde47c0c6b0" providerId="AD" clId="Web-{78CAB119-C4A4-C990-1415-CF8FBD60DB5A}" dt="2024-10-10T23:42:43.158" v="0"/>
          <ac:spMkLst>
            <pc:docMk/>
            <pc:sldMk cId="1630851893" sldId="259"/>
            <ac:spMk id="4" creationId="{AEC466B8-C5C0-972A-9A9C-7DE2B14AB4C8}"/>
          </ac:spMkLst>
        </pc:spChg>
        <pc:spChg chg="add mod">
          <ac:chgData name="SASAKI, Yodai" userId="S::b212417@hiroshima-u.ac.jp::92190d9d-2af9-4538-88b2-1bde47c0c6b0" providerId="AD" clId="Web-{78CAB119-C4A4-C990-1415-CF8FBD60DB5A}" dt="2024-10-10T23:42:52.518" v="1"/>
          <ac:spMkLst>
            <pc:docMk/>
            <pc:sldMk cId="1630851893" sldId="259"/>
            <ac:spMk id="8" creationId="{B9A8184D-2FE5-0E14-5BEE-B610D3A445C5}"/>
          </ac:spMkLst>
        </pc:spChg>
        <pc:picChg chg="add mod ord">
          <ac:chgData name="SASAKI, Yodai" userId="S::b212417@hiroshima-u.ac.jp::92190d9d-2af9-4538-88b2-1bde47c0c6b0" providerId="AD" clId="Web-{78CAB119-C4A4-C990-1415-CF8FBD60DB5A}" dt="2024-10-10T23:42:43.158" v="0"/>
          <ac:picMkLst>
            <pc:docMk/>
            <pc:sldMk cId="1630851893" sldId="259"/>
            <ac:picMk id="3" creationId="{08452104-829C-62B8-E1A2-2CFEA4A80221}"/>
          </ac:picMkLst>
        </pc:picChg>
        <pc:picChg chg="del">
          <ac:chgData name="SASAKI, Yodai" userId="S::b212417@hiroshima-u.ac.jp::92190d9d-2af9-4538-88b2-1bde47c0c6b0" providerId="AD" clId="Web-{78CAB119-C4A4-C990-1415-CF8FBD60DB5A}" dt="2024-10-10T23:42:52.518" v="1"/>
          <ac:picMkLst>
            <pc:docMk/>
            <pc:sldMk cId="1630851893" sldId="259"/>
            <ac:picMk id="6" creationId="{C0228FD1-1575-45E0-C66E-A0C1375113C6}"/>
          </ac:picMkLst>
        </pc:picChg>
      </pc:sldChg>
    </pc:docChg>
  </pc:docChgLst>
  <pc:docChgLst>
    <pc:chgData name="SASAKI, Yodai" userId="S::b212417@hiroshima-u.ac.jp::92190d9d-2af9-4538-88b2-1bde47c0c6b0" providerId="AD" clId="Web-{C9926627-19E2-643B-EBCC-DDD4C573ABCB}"/>
    <pc:docChg chg="modSld">
      <pc:chgData name="SASAKI, Yodai" userId="S::b212417@hiroshima-u.ac.jp::92190d9d-2af9-4538-88b2-1bde47c0c6b0" providerId="AD" clId="Web-{C9926627-19E2-643B-EBCC-DDD4C573ABCB}" dt="2024-10-25T09:10:26.778" v="0"/>
      <pc:docMkLst>
        <pc:docMk/>
      </pc:docMkLst>
      <pc:sldChg chg="addSp delSp modSp">
        <pc:chgData name="SASAKI, Yodai" userId="S::b212417@hiroshima-u.ac.jp::92190d9d-2af9-4538-88b2-1bde47c0c6b0" providerId="AD" clId="Web-{C9926627-19E2-643B-EBCC-DDD4C573ABCB}" dt="2024-10-25T09:10:26.778" v="0"/>
        <pc:sldMkLst>
          <pc:docMk/>
          <pc:sldMk cId="2246495115" sldId="273"/>
        </pc:sldMkLst>
        <pc:spChg chg="del">
          <ac:chgData name="SASAKI, Yodai" userId="S::b212417@hiroshima-u.ac.jp::92190d9d-2af9-4538-88b2-1bde47c0c6b0" providerId="AD" clId="Web-{C9926627-19E2-643B-EBCC-DDD4C573ABCB}" dt="2024-10-25T09:10:26.778" v="0"/>
          <ac:spMkLst>
            <pc:docMk/>
            <pc:sldMk cId="2246495115" sldId="273"/>
            <ac:spMk id="6" creationId="{FA14D153-5996-8CBD-CAF9-9550689E589B}"/>
          </ac:spMkLst>
        </pc:spChg>
        <pc:picChg chg="add mod ord">
          <ac:chgData name="SASAKI, Yodai" userId="S::b212417@hiroshima-u.ac.jp::92190d9d-2af9-4538-88b2-1bde47c0c6b0" providerId="AD" clId="Web-{C9926627-19E2-643B-EBCC-DDD4C573ABCB}" dt="2024-10-25T09:10:26.778" v="0"/>
          <ac:picMkLst>
            <pc:docMk/>
            <pc:sldMk cId="2246495115" sldId="273"/>
            <ac:picMk id="5" creationId="{EB4E3844-D57E-C36F-982F-4818220B7B1D}"/>
          </ac:picMkLst>
        </pc:picChg>
      </pc:sldChg>
    </pc:docChg>
  </pc:docChgLst>
  <pc:docChgLst>
    <pc:chgData name="SASAKI, Yodai" userId="S::b212417@hiroshima-u.ac.jp::92190d9d-2af9-4538-88b2-1bde47c0c6b0" providerId="AD" clId="Web-{1A03EF8E-5015-2F45-6F20-E45B0F0CEEDF}"/>
    <pc:docChg chg="modSld">
      <pc:chgData name="SASAKI, Yodai" userId="S::b212417@hiroshima-u.ac.jp::92190d9d-2af9-4538-88b2-1bde47c0c6b0" providerId="AD" clId="Web-{1A03EF8E-5015-2F45-6F20-E45B0F0CEEDF}" dt="2024-10-24T06:18:49.466" v="2"/>
      <pc:docMkLst>
        <pc:docMk/>
      </pc:docMkLst>
      <pc:sldChg chg="addSp delSp modSp">
        <pc:chgData name="SASAKI, Yodai" userId="S::b212417@hiroshima-u.ac.jp::92190d9d-2af9-4538-88b2-1bde47c0c6b0" providerId="AD" clId="Web-{1A03EF8E-5015-2F45-6F20-E45B0F0CEEDF}" dt="2024-10-24T06:18:49.466" v="2"/>
        <pc:sldMkLst>
          <pc:docMk/>
          <pc:sldMk cId="1797064137" sldId="264"/>
        </pc:sldMkLst>
        <pc:spChg chg="del">
          <ac:chgData name="SASAKI, Yodai" userId="S::b212417@hiroshima-u.ac.jp::92190d9d-2af9-4538-88b2-1bde47c0c6b0" providerId="AD" clId="Web-{1A03EF8E-5015-2F45-6F20-E45B0F0CEEDF}" dt="2024-10-24T06:18:49.466" v="2"/>
          <ac:spMkLst>
            <pc:docMk/>
            <pc:sldMk cId="1797064137" sldId="264"/>
            <ac:spMk id="8" creationId="{D413DEF7-20C1-9F48-5456-69A509191DB1}"/>
          </ac:spMkLst>
        </pc:spChg>
        <pc:picChg chg="add mod ord">
          <ac:chgData name="SASAKI, Yodai" userId="S::b212417@hiroshima-u.ac.jp::92190d9d-2af9-4538-88b2-1bde47c0c6b0" providerId="AD" clId="Web-{1A03EF8E-5015-2F45-6F20-E45B0F0CEEDF}" dt="2024-10-24T06:18:49.466" v="2"/>
          <ac:picMkLst>
            <pc:docMk/>
            <pc:sldMk cId="1797064137" sldId="264"/>
            <ac:picMk id="3" creationId="{D5C69D58-A2C4-29BE-6DAC-AC20464FE2AE}"/>
          </ac:picMkLst>
        </pc:picChg>
      </pc:sldChg>
      <pc:sldChg chg="addSp delSp modSp">
        <pc:chgData name="SASAKI, Yodai" userId="S::b212417@hiroshima-u.ac.jp::92190d9d-2af9-4538-88b2-1bde47c0c6b0" providerId="AD" clId="Web-{1A03EF8E-5015-2F45-6F20-E45B0F0CEEDF}" dt="2024-10-24T05:04:25.129" v="0"/>
        <pc:sldMkLst>
          <pc:docMk/>
          <pc:sldMk cId="543097989" sldId="267"/>
        </pc:sldMkLst>
        <pc:spChg chg="del">
          <ac:chgData name="SASAKI, Yodai" userId="S::b212417@hiroshima-u.ac.jp::92190d9d-2af9-4538-88b2-1bde47c0c6b0" providerId="AD" clId="Web-{1A03EF8E-5015-2F45-6F20-E45B0F0CEEDF}" dt="2024-10-24T05:04:25.129" v="0"/>
          <ac:spMkLst>
            <pc:docMk/>
            <pc:sldMk cId="543097989" sldId="267"/>
            <ac:spMk id="6" creationId="{1F2944F9-8993-3C59-A66B-5CEDA614C435}"/>
          </ac:spMkLst>
        </pc:spChg>
        <pc:picChg chg="add mod ord">
          <ac:chgData name="SASAKI, Yodai" userId="S::b212417@hiroshima-u.ac.jp::92190d9d-2af9-4538-88b2-1bde47c0c6b0" providerId="AD" clId="Web-{1A03EF8E-5015-2F45-6F20-E45B0F0CEEDF}" dt="2024-10-24T05:04:25.129" v="0"/>
          <ac:picMkLst>
            <pc:docMk/>
            <pc:sldMk cId="543097989" sldId="267"/>
            <ac:picMk id="3" creationId="{B02145F7-1CF5-E5A8-DC37-CAC264E25BD1}"/>
          </ac:picMkLst>
        </pc:picChg>
      </pc:sldChg>
      <pc:sldChg chg="addSp delSp modSp">
        <pc:chgData name="SASAKI, Yodai" userId="S::b212417@hiroshima-u.ac.jp::92190d9d-2af9-4538-88b2-1bde47c0c6b0" providerId="AD" clId="Web-{1A03EF8E-5015-2F45-6F20-E45B0F0CEEDF}" dt="2024-10-24T06:00:14.808" v="1"/>
        <pc:sldMkLst>
          <pc:docMk/>
          <pc:sldMk cId="2816724257" sldId="271"/>
        </pc:sldMkLst>
        <pc:spChg chg="del">
          <ac:chgData name="SASAKI, Yodai" userId="S::b212417@hiroshima-u.ac.jp::92190d9d-2af9-4538-88b2-1bde47c0c6b0" providerId="AD" clId="Web-{1A03EF8E-5015-2F45-6F20-E45B0F0CEEDF}" dt="2024-10-24T06:00:14.808" v="1"/>
          <ac:spMkLst>
            <pc:docMk/>
            <pc:sldMk cId="2816724257" sldId="271"/>
            <ac:spMk id="3" creationId="{76259180-F0BC-1EFC-E098-70E6A1A6EFDA}"/>
          </ac:spMkLst>
        </pc:spChg>
        <pc:picChg chg="add mod ord">
          <ac:chgData name="SASAKI, Yodai" userId="S::b212417@hiroshima-u.ac.jp::92190d9d-2af9-4538-88b2-1bde47c0c6b0" providerId="AD" clId="Web-{1A03EF8E-5015-2F45-6F20-E45B0F0CEEDF}" dt="2024-10-24T06:00:14.808" v="1"/>
          <ac:picMkLst>
            <pc:docMk/>
            <pc:sldMk cId="2816724257" sldId="271"/>
            <ac:picMk id="6" creationId="{5033D698-4C05-AAC1-E4C3-51041EED8C5E}"/>
          </ac:picMkLst>
        </pc:picChg>
      </pc:sldChg>
    </pc:docChg>
  </pc:docChgLst>
  <pc:docChgLst>
    <pc:chgData name="SASAKI, Yodai" userId="92190d9d-2af9-4538-88b2-1bde47c0c6b0" providerId="ADAL" clId="{C5127A91-4B32-478A-9720-D81AA9BF8ABC}"/>
    <pc:docChg chg="undo redo custSel addSld delSld modSld sldOrd">
      <pc:chgData name="SASAKI, Yodai" userId="92190d9d-2af9-4538-88b2-1bde47c0c6b0" providerId="ADAL" clId="{C5127A91-4B32-478A-9720-D81AA9BF8ABC}" dt="2024-10-24T21:53:29.248" v="1227" actId="207"/>
      <pc:docMkLst>
        <pc:docMk/>
      </pc:docMkLst>
      <pc:sldChg chg="delSp modSp mod">
        <pc:chgData name="SASAKI, Yodai" userId="92190d9d-2af9-4538-88b2-1bde47c0c6b0" providerId="ADAL" clId="{C5127A91-4B32-478A-9720-D81AA9BF8ABC}" dt="2024-10-24T05:14:39.749" v="53" actId="14100"/>
        <pc:sldMkLst>
          <pc:docMk/>
          <pc:sldMk cId="4270205428" sldId="257"/>
        </pc:sldMkLst>
        <pc:spChg chg="del">
          <ac:chgData name="SASAKI, Yodai" userId="92190d9d-2af9-4538-88b2-1bde47c0c6b0" providerId="ADAL" clId="{C5127A91-4B32-478A-9720-D81AA9BF8ABC}" dt="2024-10-24T05:09:12.475" v="32" actId="478"/>
          <ac:spMkLst>
            <pc:docMk/>
            <pc:sldMk cId="4270205428" sldId="257"/>
            <ac:spMk id="2" creationId="{00000000-0000-0000-0000-000000000000}"/>
          </ac:spMkLst>
        </pc:spChg>
        <pc:spChg chg="mod">
          <ac:chgData name="SASAKI, Yodai" userId="92190d9d-2af9-4538-88b2-1bde47c0c6b0" providerId="ADAL" clId="{C5127A91-4B32-478A-9720-D81AA9BF8ABC}" dt="2024-10-24T05:10:25.871" v="40" actId="27636"/>
          <ac:spMkLst>
            <pc:docMk/>
            <pc:sldMk cId="4270205428" sldId="257"/>
            <ac:spMk id="15" creationId="{0A6AC1FE-A17A-D571-0741-DB3D59E810E0}"/>
          </ac:spMkLst>
        </pc:spChg>
        <pc:picChg chg="mod">
          <ac:chgData name="SASAKI, Yodai" userId="92190d9d-2af9-4538-88b2-1bde47c0c6b0" providerId="ADAL" clId="{C5127A91-4B32-478A-9720-D81AA9BF8ABC}" dt="2024-10-24T05:14:39.749" v="53" actId="14100"/>
          <ac:picMkLst>
            <pc:docMk/>
            <pc:sldMk cId="4270205428" sldId="257"/>
            <ac:picMk id="1026" creationId="{02A19061-532A-37B0-4BC0-AE9E7E19A6DF}"/>
          </ac:picMkLst>
        </pc:picChg>
      </pc:sldChg>
      <pc:sldChg chg="modSp mod">
        <pc:chgData name="SASAKI, Yodai" userId="92190d9d-2af9-4538-88b2-1bde47c0c6b0" providerId="ADAL" clId="{C5127A91-4B32-478A-9720-D81AA9BF8ABC}" dt="2024-10-24T05:20:53.227" v="75" actId="27636"/>
        <pc:sldMkLst>
          <pc:docMk/>
          <pc:sldMk cId="2670553480" sldId="258"/>
        </pc:sldMkLst>
        <pc:spChg chg="mod">
          <ac:chgData name="SASAKI, Yodai" userId="92190d9d-2af9-4538-88b2-1bde47c0c6b0" providerId="ADAL" clId="{C5127A91-4B32-478A-9720-D81AA9BF8ABC}" dt="2024-10-24T05:15:00.609" v="57" actId="2711"/>
          <ac:spMkLst>
            <pc:docMk/>
            <pc:sldMk cId="2670553480" sldId="258"/>
            <ac:spMk id="10" creationId="{BABCC966-7721-2460-64AC-3179E7F427A2}"/>
          </ac:spMkLst>
        </pc:spChg>
        <pc:spChg chg="mod">
          <ac:chgData name="SASAKI, Yodai" userId="92190d9d-2af9-4538-88b2-1bde47c0c6b0" providerId="ADAL" clId="{C5127A91-4B32-478A-9720-D81AA9BF8ABC}" dt="2024-10-24T05:20:53.227" v="75" actId="27636"/>
          <ac:spMkLst>
            <pc:docMk/>
            <pc:sldMk cId="2670553480" sldId="258"/>
            <ac:spMk id="11" creationId="{8EF37667-BE6C-318A-EF85-9DE82D68A691}"/>
          </ac:spMkLst>
        </pc:spChg>
        <pc:picChg chg="mod">
          <ac:chgData name="SASAKI, Yodai" userId="92190d9d-2af9-4538-88b2-1bde47c0c6b0" providerId="ADAL" clId="{C5127A91-4B32-478A-9720-D81AA9BF8ABC}" dt="2024-10-24T05:15:28.458" v="60" actId="14100"/>
          <ac:picMkLst>
            <pc:docMk/>
            <pc:sldMk cId="2670553480" sldId="258"/>
            <ac:picMk id="2" creationId="{7254C757-0009-C1EE-A6A3-BA727515B67C}"/>
          </ac:picMkLst>
        </pc:picChg>
      </pc:sldChg>
      <pc:sldChg chg="modSp mod">
        <pc:chgData name="SASAKI, Yodai" userId="92190d9d-2af9-4538-88b2-1bde47c0c6b0" providerId="ADAL" clId="{C5127A91-4B32-478A-9720-D81AA9BF8ABC}" dt="2024-10-24T08:54:32.711" v="742" actId="2710"/>
        <pc:sldMkLst>
          <pc:docMk/>
          <pc:sldMk cId="3049908366" sldId="260"/>
        </pc:sldMkLst>
        <pc:spChg chg="mod">
          <ac:chgData name="SASAKI, Yodai" userId="92190d9d-2af9-4538-88b2-1bde47c0c6b0" providerId="ADAL" clId="{C5127A91-4B32-478A-9720-D81AA9BF8ABC}" dt="2024-10-24T08:54:32.711" v="742" actId="2710"/>
          <ac:spMkLst>
            <pc:docMk/>
            <pc:sldMk cId="3049908366" sldId="260"/>
            <ac:spMk id="13" creationId="{23ED2436-35E5-FA20-103C-A8197F7B27DD}"/>
          </ac:spMkLst>
        </pc:spChg>
        <pc:spChg chg="mod">
          <ac:chgData name="SASAKI, Yodai" userId="92190d9d-2af9-4538-88b2-1bde47c0c6b0" providerId="ADAL" clId="{C5127A91-4B32-478A-9720-D81AA9BF8ABC}" dt="2024-10-24T05:19:01.450" v="72" actId="207"/>
          <ac:spMkLst>
            <pc:docMk/>
            <pc:sldMk cId="3049908366" sldId="260"/>
            <ac:spMk id="14" creationId="{AEDA56A6-3365-C743-0A00-6328DA7B5FAF}"/>
          </ac:spMkLst>
        </pc:spChg>
      </pc:sldChg>
      <pc:sldChg chg="modSp mod">
        <pc:chgData name="SASAKI, Yodai" userId="92190d9d-2af9-4538-88b2-1bde47c0c6b0" providerId="ADAL" clId="{C5127A91-4B32-478A-9720-D81AA9BF8ABC}" dt="2024-10-24T10:00:06.429" v="1071" actId="207"/>
        <pc:sldMkLst>
          <pc:docMk/>
          <pc:sldMk cId="1964671090" sldId="261"/>
        </pc:sldMkLst>
        <pc:spChg chg="mod">
          <ac:chgData name="SASAKI, Yodai" userId="92190d9d-2af9-4538-88b2-1bde47c0c6b0" providerId="ADAL" clId="{C5127A91-4B32-478A-9720-D81AA9BF8ABC}" dt="2024-10-24T08:54:28.342" v="741" actId="2710"/>
          <ac:spMkLst>
            <pc:docMk/>
            <pc:sldMk cId="1964671090" sldId="261"/>
            <ac:spMk id="2" creationId="{454AB404-4292-5BE3-4A0C-762009FF9446}"/>
          </ac:spMkLst>
        </pc:spChg>
        <pc:spChg chg="mod">
          <ac:chgData name="SASAKI, Yodai" userId="92190d9d-2af9-4538-88b2-1bde47c0c6b0" providerId="ADAL" clId="{C5127A91-4B32-478A-9720-D81AA9BF8ABC}" dt="2024-10-24T10:00:06.429" v="1071" actId="207"/>
          <ac:spMkLst>
            <pc:docMk/>
            <pc:sldMk cId="1964671090" sldId="261"/>
            <ac:spMk id="8" creationId="{211D29A2-F8A1-F63F-A4A8-22FF1FFD7E47}"/>
          </ac:spMkLst>
        </pc:spChg>
      </pc:sldChg>
      <pc:sldChg chg="modSp mod ord">
        <pc:chgData name="SASAKI, Yodai" userId="92190d9d-2af9-4538-88b2-1bde47c0c6b0" providerId="ADAL" clId="{C5127A91-4B32-478A-9720-D81AA9BF8ABC}" dt="2024-10-24T10:33:17.370" v="1162" actId="27636"/>
        <pc:sldMkLst>
          <pc:docMk/>
          <pc:sldMk cId="2892567869" sldId="262"/>
        </pc:sldMkLst>
        <pc:spChg chg="mod">
          <ac:chgData name="SASAKI, Yodai" userId="92190d9d-2af9-4538-88b2-1bde47c0c6b0" providerId="ADAL" clId="{C5127A91-4B32-478A-9720-D81AA9BF8ABC}" dt="2024-10-24T05:25:24.761" v="93" actId="2711"/>
          <ac:spMkLst>
            <pc:docMk/>
            <pc:sldMk cId="2892567869" sldId="262"/>
            <ac:spMk id="2" creationId="{576785CD-C526-CDF0-281A-C5C8DCFE5E82}"/>
          </ac:spMkLst>
        </pc:spChg>
        <pc:spChg chg="mod">
          <ac:chgData name="SASAKI, Yodai" userId="92190d9d-2af9-4538-88b2-1bde47c0c6b0" providerId="ADAL" clId="{C5127A91-4B32-478A-9720-D81AA9BF8ABC}" dt="2024-10-24T10:33:17.370" v="1162" actId="27636"/>
          <ac:spMkLst>
            <pc:docMk/>
            <pc:sldMk cId="2892567869" sldId="262"/>
            <ac:spMk id="3" creationId="{C5B6012F-4218-C10A-F43C-10436EE844D9}"/>
          </ac:spMkLst>
        </pc:spChg>
      </pc:sldChg>
      <pc:sldChg chg="addSp delSp modSp mod ord chgLayout">
        <pc:chgData name="SASAKI, Yodai" userId="92190d9d-2af9-4538-88b2-1bde47c0c6b0" providerId="ADAL" clId="{C5127A91-4B32-478A-9720-D81AA9BF8ABC}" dt="2024-10-24T10:08:53.080" v="1086" actId="14100"/>
        <pc:sldMkLst>
          <pc:docMk/>
          <pc:sldMk cId="1797064137" sldId="264"/>
        </pc:sldMkLst>
        <pc:spChg chg="mod ord">
          <ac:chgData name="SASAKI, Yodai" userId="92190d9d-2af9-4538-88b2-1bde47c0c6b0" providerId="ADAL" clId="{C5127A91-4B32-478A-9720-D81AA9BF8ABC}" dt="2024-10-24T08:54:22.824" v="740" actId="2710"/>
          <ac:spMkLst>
            <pc:docMk/>
            <pc:sldMk cId="1797064137" sldId="264"/>
            <ac:spMk id="2" creationId="{1697AF69-3D40-81D3-EEDE-1596CE8B139A}"/>
          </ac:spMkLst>
        </pc:spChg>
        <pc:spChg chg="add del mod">
          <ac:chgData name="SASAKI, Yodai" userId="92190d9d-2af9-4538-88b2-1bde47c0c6b0" providerId="ADAL" clId="{C5127A91-4B32-478A-9720-D81AA9BF8ABC}" dt="2024-10-24T06:02:35.399" v="104"/>
          <ac:spMkLst>
            <pc:docMk/>
            <pc:sldMk cId="1797064137" sldId="264"/>
            <ac:spMk id="4" creationId="{C17EB783-9DBE-BE97-9BE7-8B9A14797773}"/>
          </ac:spMkLst>
        </pc:spChg>
        <pc:spChg chg="mod ord">
          <ac:chgData name="SASAKI, Yodai" userId="92190d9d-2af9-4538-88b2-1bde47c0c6b0" providerId="ADAL" clId="{C5127A91-4B32-478A-9720-D81AA9BF8ABC}" dt="2024-10-24T05:59:48.890" v="99" actId="700"/>
          <ac:spMkLst>
            <pc:docMk/>
            <pc:sldMk cId="1797064137" sldId="264"/>
            <ac:spMk id="5" creationId="{2244C427-BC63-5D16-0278-53CE3521F3C6}"/>
          </ac:spMkLst>
        </pc:spChg>
        <pc:spChg chg="add mod">
          <ac:chgData name="SASAKI, Yodai" userId="92190d9d-2af9-4538-88b2-1bde47c0c6b0" providerId="ADAL" clId="{C5127A91-4B32-478A-9720-D81AA9BF8ABC}" dt="2024-10-24T06:17:31.252" v="105" actId="21"/>
          <ac:spMkLst>
            <pc:docMk/>
            <pc:sldMk cId="1797064137" sldId="264"/>
            <ac:spMk id="8" creationId="{D413DEF7-20C1-9F48-5456-69A509191DB1}"/>
          </ac:spMkLst>
        </pc:spChg>
        <pc:spChg chg="mod ord">
          <ac:chgData name="SASAKI, Yodai" userId="92190d9d-2af9-4538-88b2-1bde47c0c6b0" providerId="ADAL" clId="{C5127A91-4B32-478A-9720-D81AA9BF8ABC}" dt="2024-10-24T10:07:57.838" v="1080" actId="207"/>
          <ac:spMkLst>
            <pc:docMk/>
            <pc:sldMk cId="1797064137" sldId="264"/>
            <ac:spMk id="16" creationId="{9E9B5FBB-3E05-1D93-4805-43049C3AAC9A}"/>
          </ac:spMkLst>
        </pc:spChg>
        <pc:picChg chg="mod">
          <ac:chgData name="SASAKI, Yodai" userId="92190d9d-2af9-4538-88b2-1bde47c0c6b0" providerId="ADAL" clId="{C5127A91-4B32-478A-9720-D81AA9BF8ABC}" dt="2024-10-24T10:08:53.080" v="1086" actId="14100"/>
          <ac:picMkLst>
            <pc:docMk/>
            <pc:sldMk cId="1797064137" sldId="264"/>
            <ac:picMk id="3" creationId="{D5C69D58-A2C4-29BE-6DAC-AC20464FE2AE}"/>
          </ac:picMkLst>
        </pc:picChg>
        <pc:picChg chg="add del mod">
          <ac:chgData name="SASAKI, Yodai" userId="92190d9d-2af9-4538-88b2-1bde47c0c6b0" providerId="ADAL" clId="{C5127A91-4B32-478A-9720-D81AA9BF8ABC}" dt="2024-10-24T06:17:31.252" v="105" actId="21"/>
          <ac:picMkLst>
            <pc:docMk/>
            <pc:sldMk cId="1797064137" sldId="264"/>
            <ac:picMk id="6" creationId="{5033D698-4C05-AAC1-E4C3-51041EED8C5E}"/>
          </ac:picMkLst>
        </pc:picChg>
        <pc:picChg chg="del mod ord">
          <ac:chgData name="SASAKI, Yodai" userId="92190d9d-2af9-4538-88b2-1bde47c0c6b0" providerId="ADAL" clId="{C5127A91-4B32-478A-9720-D81AA9BF8ABC}" dt="2024-10-24T06:02:30.591" v="102" actId="478"/>
          <ac:picMkLst>
            <pc:docMk/>
            <pc:sldMk cId="1797064137" sldId="264"/>
            <ac:picMk id="17" creationId="{572ADACE-9BD0-BC99-D550-A61F64235512}"/>
          </ac:picMkLst>
        </pc:picChg>
      </pc:sldChg>
      <pc:sldChg chg="addSp delSp modSp mod">
        <pc:chgData name="SASAKI, Yodai" userId="92190d9d-2af9-4538-88b2-1bde47c0c6b0" providerId="ADAL" clId="{C5127A91-4B32-478A-9720-D81AA9BF8ABC}" dt="2024-10-24T05:16:11.736" v="65" actId="207"/>
        <pc:sldMkLst>
          <pc:docMk/>
          <pc:sldMk cId="543097989" sldId="267"/>
        </pc:sldMkLst>
        <pc:spChg chg="mod">
          <ac:chgData name="SASAKI, Yodai" userId="92190d9d-2af9-4538-88b2-1bde47c0c6b0" providerId="ADAL" clId="{C5127A91-4B32-478A-9720-D81AA9BF8ABC}" dt="2024-10-24T05:16:08.653" v="64" actId="2711"/>
          <ac:spMkLst>
            <pc:docMk/>
            <pc:sldMk cId="543097989" sldId="267"/>
            <ac:spMk id="2" creationId="{15C326C7-668C-4CA0-5124-0A5199FF1EE1}"/>
          </ac:spMkLst>
        </pc:spChg>
        <pc:spChg chg="add mod">
          <ac:chgData name="SASAKI, Yodai" userId="92190d9d-2af9-4538-88b2-1bde47c0c6b0" providerId="ADAL" clId="{C5127A91-4B32-478A-9720-D81AA9BF8ABC}" dt="2024-10-24T05:02:22.128" v="0" actId="21"/>
          <ac:spMkLst>
            <pc:docMk/>
            <pc:sldMk cId="543097989" sldId="267"/>
            <ac:spMk id="6" creationId="{1F2944F9-8993-3C59-A66B-5CEDA614C435}"/>
          </ac:spMkLst>
        </pc:spChg>
        <pc:spChg chg="mod">
          <ac:chgData name="SASAKI, Yodai" userId="92190d9d-2af9-4538-88b2-1bde47c0c6b0" providerId="ADAL" clId="{C5127A91-4B32-478A-9720-D81AA9BF8ABC}" dt="2024-10-24T05:16:11.736" v="65" actId="207"/>
          <ac:spMkLst>
            <pc:docMk/>
            <pc:sldMk cId="543097989" sldId="267"/>
            <ac:spMk id="14" creationId="{05EB9DDE-BBD5-16FD-CB35-CAD04C96FD64}"/>
          </ac:spMkLst>
        </pc:spChg>
        <pc:picChg chg="mod">
          <ac:chgData name="SASAKI, Yodai" userId="92190d9d-2af9-4538-88b2-1bde47c0c6b0" providerId="ADAL" clId="{C5127A91-4B32-478A-9720-D81AA9BF8ABC}" dt="2024-10-24T05:05:48.221" v="17" actId="14100"/>
          <ac:picMkLst>
            <pc:docMk/>
            <pc:sldMk cId="543097989" sldId="267"/>
            <ac:picMk id="3" creationId="{B02145F7-1CF5-E5A8-DC37-CAC264E25BD1}"/>
          </ac:picMkLst>
        </pc:picChg>
        <pc:picChg chg="del">
          <ac:chgData name="SASAKI, Yodai" userId="92190d9d-2af9-4538-88b2-1bde47c0c6b0" providerId="ADAL" clId="{C5127A91-4B32-478A-9720-D81AA9BF8ABC}" dt="2024-10-24T05:02:22.128" v="0" actId="21"/>
          <ac:picMkLst>
            <pc:docMk/>
            <pc:sldMk cId="543097989" sldId="267"/>
            <ac:picMk id="4" creationId="{7912A68C-0C7E-EC72-4C91-CE918F788D92}"/>
          </ac:picMkLst>
        </pc:picChg>
        <pc:picChg chg="add mod">
          <ac:chgData name="SASAKI, Yodai" userId="92190d9d-2af9-4538-88b2-1bde47c0c6b0" providerId="ADAL" clId="{C5127A91-4B32-478A-9720-D81AA9BF8ABC}" dt="2024-10-24T05:04:53.881" v="4"/>
          <ac:picMkLst>
            <pc:docMk/>
            <pc:sldMk cId="543097989" sldId="267"/>
            <ac:picMk id="7" creationId="{7912A68C-0C7E-EC72-4C91-CE918F788D92}"/>
          </ac:picMkLst>
        </pc:picChg>
      </pc:sldChg>
      <pc:sldChg chg="modSp mod">
        <pc:chgData name="SASAKI, Yodai" userId="92190d9d-2af9-4538-88b2-1bde47c0c6b0" providerId="ADAL" clId="{C5127A91-4B32-478A-9720-D81AA9BF8ABC}" dt="2024-10-24T05:08:27.468" v="29" actId="1076"/>
        <pc:sldMkLst>
          <pc:docMk/>
          <pc:sldMk cId="2538573706" sldId="269"/>
        </pc:sldMkLst>
        <pc:spChg chg="mod">
          <ac:chgData name="SASAKI, Yodai" userId="92190d9d-2af9-4538-88b2-1bde47c0c6b0" providerId="ADAL" clId="{C5127A91-4B32-478A-9720-D81AA9BF8ABC}" dt="2024-10-24T05:08:27.468" v="29" actId="1076"/>
          <ac:spMkLst>
            <pc:docMk/>
            <pc:sldMk cId="2538573706" sldId="269"/>
            <ac:spMk id="2" creationId="{DCBEC4E1-1FFF-7BB7-E3BC-665811509A36}"/>
          </ac:spMkLst>
        </pc:spChg>
      </pc:sldChg>
      <pc:sldChg chg="add del">
        <pc:chgData name="SASAKI, Yodai" userId="92190d9d-2af9-4538-88b2-1bde47c0c6b0" providerId="ADAL" clId="{C5127A91-4B32-478A-9720-D81AA9BF8ABC}" dt="2024-10-24T05:18:43.338" v="70" actId="47"/>
        <pc:sldMkLst>
          <pc:docMk/>
          <pc:sldMk cId="2136791671" sldId="270"/>
        </pc:sldMkLst>
      </pc:sldChg>
      <pc:sldChg chg="addSp delSp modSp add mod ord modClrScheme chgLayout">
        <pc:chgData name="SASAKI, Yodai" userId="92190d9d-2af9-4538-88b2-1bde47c0c6b0" providerId="ADAL" clId="{C5127A91-4B32-478A-9720-D81AA9BF8ABC}" dt="2024-10-24T21:53:29.248" v="1227" actId="207"/>
        <pc:sldMkLst>
          <pc:docMk/>
          <pc:sldMk cId="4051937003" sldId="270"/>
        </pc:sldMkLst>
        <pc:spChg chg="mod ord">
          <ac:chgData name="SASAKI, Yodai" userId="92190d9d-2af9-4538-88b2-1bde47c0c6b0" providerId="ADAL" clId="{C5127A91-4B32-478A-9720-D81AA9BF8ABC}" dt="2024-10-24T21:53:29.248" v="1227" actId="207"/>
          <ac:spMkLst>
            <pc:docMk/>
            <pc:sldMk cId="4051937003" sldId="270"/>
            <ac:spMk id="2" creationId="{1697AF69-3D40-81D3-EEDE-1596CE8B139A}"/>
          </ac:spMkLst>
        </pc:spChg>
        <pc:spChg chg="mod ord">
          <ac:chgData name="SASAKI, Yodai" userId="92190d9d-2af9-4538-88b2-1bde47c0c6b0" providerId="ADAL" clId="{C5127A91-4B32-478A-9720-D81AA9BF8ABC}" dt="2024-10-24T08:44:59.600" v="665" actId="700"/>
          <ac:spMkLst>
            <pc:docMk/>
            <pc:sldMk cId="4051937003" sldId="270"/>
            <ac:spMk id="3" creationId="{00D65E7F-58A9-B046-E4B6-BA91247DE31D}"/>
          </ac:spMkLst>
        </pc:spChg>
        <pc:spChg chg="mod ord">
          <ac:chgData name="SASAKI, Yodai" userId="92190d9d-2af9-4538-88b2-1bde47c0c6b0" providerId="ADAL" clId="{C5127A91-4B32-478A-9720-D81AA9BF8ABC}" dt="2024-10-24T08:44:59.600" v="665" actId="700"/>
          <ac:spMkLst>
            <pc:docMk/>
            <pc:sldMk cId="4051937003" sldId="270"/>
            <ac:spMk id="4" creationId="{63F0A2CD-F0DB-06DE-85AC-8249751E0EB7}"/>
          </ac:spMkLst>
        </pc:spChg>
        <pc:spChg chg="mod ord">
          <ac:chgData name="SASAKI, Yodai" userId="92190d9d-2af9-4538-88b2-1bde47c0c6b0" providerId="ADAL" clId="{C5127A91-4B32-478A-9720-D81AA9BF8ABC}" dt="2024-10-24T08:44:59.600" v="665" actId="700"/>
          <ac:spMkLst>
            <pc:docMk/>
            <pc:sldMk cId="4051937003" sldId="270"/>
            <ac:spMk id="5" creationId="{2244C427-BC63-5D16-0278-53CE3521F3C6}"/>
          </ac:spMkLst>
        </pc:spChg>
        <pc:spChg chg="add del mod">
          <ac:chgData name="SASAKI, Yodai" userId="92190d9d-2af9-4538-88b2-1bde47c0c6b0" providerId="ADAL" clId="{C5127A91-4B32-478A-9720-D81AA9BF8ABC}" dt="2024-10-24T08:54:12.957" v="739"/>
          <ac:spMkLst>
            <pc:docMk/>
            <pc:sldMk cId="4051937003" sldId="270"/>
            <ac:spMk id="7" creationId="{7916C6FB-FADE-9B52-1A4E-9B7E95E828FD}"/>
          </ac:spMkLst>
        </pc:spChg>
        <pc:spChg chg="add del mod">
          <ac:chgData name="SASAKI, Yodai" userId="92190d9d-2af9-4538-88b2-1bde47c0c6b0" providerId="ADAL" clId="{C5127A91-4B32-478A-9720-D81AA9BF8ABC}" dt="2024-10-24T21:38:50.872" v="1166" actId="478"/>
          <ac:spMkLst>
            <pc:docMk/>
            <pc:sldMk cId="4051937003" sldId="270"/>
            <ac:spMk id="8" creationId="{3078B5A2-D7A7-01C7-F900-AB825079055D}"/>
          </ac:spMkLst>
        </pc:spChg>
        <pc:spChg chg="add del mod">
          <ac:chgData name="SASAKI, Yodai" userId="92190d9d-2af9-4538-88b2-1bde47c0c6b0" providerId="ADAL" clId="{C5127A91-4B32-478A-9720-D81AA9BF8ABC}" dt="2024-10-24T08:50:58.602" v="705" actId="21"/>
          <ac:spMkLst>
            <pc:docMk/>
            <pc:sldMk cId="4051937003" sldId="270"/>
            <ac:spMk id="14" creationId="{7916C6FB-FADE-9B52-1A4E-9B7E95E828FD}"/>
          </ac:spMkLst>
        </pc:spChg>
        <pc:picChg chg="mod ord">
          <ac:chgData name="SASAKI, Yodai" userId="92190d9d-2af9-4538-88b2-1bde47c0c6b0" providerId="ADAL" clId="{C5127A91-4B32-478A-9720-D81AA9BF8ABC}" dt="2024-10-24T08:56:12.313" v="743" actId="14100"/>
          <ac:picMkLst>
            <pc:docMk/>
            <pc:sldMk cId="4051937003" sldId="270"/>
            <ac:picMk id="6" creationId="{610E19C0-EE75-17B2-876B-E3D43C292172}"/>
          </ac:picMkLst>
        </pc:picChg>
        <pc:picChg chg="mod ord">
          <ac:chgData name="SASAKI, Yodai" userId="92190d9d-2af9-4538-88b2-1bde47c0c6b0" providerId="ADAL" clId="{C5127A91-4B32-478A-9720-D81AA9BF8ABC}" dt="2024-10-24T08:56:16.785" v="744" actId="14100"/>
          <ac:picMkLst>
            <pc:docMk/>
            <pc:sldMk cId="4051937003" sldId="270"/>
            <ac:picMk id="17" creationId="{572ADACE-9BD0-BC99-D550-A61F64235512}"/>
          </ac:picMkLst>
        </pc:picChg>
      </pc:sldChg>
      <pc:sldChg chg="modSp add del mod">
        <pc:chgData name="SASAKI, Yodai" userId="92190d9d-2af9-4538-88b2-1bde47c0c6b0" providerId="ADAL" clId="{C5127A91-4B32-478A-9720-D81AA9BF8ABC}" dt="2024-10-24T05:08:52.972" v="30" actId="47"/>
        <pc:sldMkLst>
          <pc:docMk/>
          <pc:sldMk cId="205430922" sldId="271"/>
        </pc:sldMkLst>
        <pc:spChg chg="mod">
          <ac:chgData name="SASAKI, Yodai" userId="92190d9d-2af9-4538-88b2-1bde47c0c6b0" providerId="ADAL" clId="{C5127A91-4B32-478A-9720-D81AA9BF8ABC}" dt="2024-10-24T05:08:14.175" v="28" actId="14100"/>
          <ac:spMkLst>
            <pc:docMk/>
            <pc:sldMk cId="205430922" sldId="271"/>
            <ac:spMk id="2" creationId="{BF7D31FC-989C-8CA0-F716-261B9721998B}"/>
          </ac:spMkLst>
        </pc:spChg>
      </pc:sldChg>
      <pc:sldChg chg="addSp delSp modSp new mod ord">
        <pc:chgData name="SASAKI, Yodai" userId="92190d9d-2af9-4538-88b2-1bde47c0c6b0" providerId="ADAL" clId="{C5127A91-4B32-478A-9720-D81AA9BF8ABC}" dt="2024-10-24T08:52:48.504" v="719" actId="21"/>
        <pc:sldMkLst>
          <pc:docMk/>
          <pc:sldMk cId="2816724257" sldId="271"/>
        </pc:sldMkLst>
        <pc:spChg chg="mod">
          <ac:chgData name="SASAKI, Yodai" userId="92190d9d-2af9-4538-88b2-1bde47c0c6b0" providerId="ADAL" clId="{C5127A91-4B32-478A-9720-D81AA9BF8ABC}" dt="2024-10-24T07:48:41.153" v="350" actId="27636"/>
          <ac:spMkLst>
            <pc:docMk/>
            <pc:sldMk cId="2816724257" sldId="271"/>
            <ac:spMk id="4" creationId="{61C472EE-F6A9-C8E6-C9EB-888F8B79EBF4}"/>
          </ac:spMkLst>
        </pc:spChg>
        <pc:spChg chg="add mod">
          <ac:chgData name="SASAKI, Yodai" userId="92190d9d-2af9-4538-88b2-1bde47c0c6b0" providerId="ADAL" clId="{C5127A91-4B32-478A-9720-D81AA9BF8ABC}" dt="2024-10-24T07:48:41.819" v="355" actId="20577"/>
          <ac:spMkLst>
            <pc:docMk/>
            <pc:sldMk cId="2816724257" sldId="271"/>
            <ac:spMk id="8" creationId="{AAA01A6C-AAF3-33D3-19A1-716F4823AF55}"/>
          </ac:spMkLst>
        </pc:spChg>
        <pc:spChg chg="add del mod">
          <ac:chgData name="SASAKI, Yodai" userId="92190d9d-2af9-4538-88b2-1bde47c0c6b0" providerId="ADAL" clId="{C5127A91-4B32-478A-9720-D81AA9BF8ABC}" dt="2024-10-24T08:52:48.504" v="719" actId="21"/>
          <ac:spMkLst>
            <pc:docMk/>
            <pc:sldMk cId="2816724257" sldId="271"/>
            <ac:spMk id="14" creationId="{7916C6FB-FADE-9B52-1A4E-9B7E95E828FD}"/>
          </ac:spMkLst>
        </pc:spChg>
        <pc:picChg chg="del">
          <ac:chgData name="SASAKI, Yodai" userId="92190d9d-2af9-4538-88b2-1bde47c0c6b0" providerId="ADAL" clId="{C5127A91-4B32-478A-9720-D81AA9BF8ABC}" dt="2024-10-24T06:02:33.176" v="103" actId="21"/>
          <ac:picMkLst>
            <pc:docMk/>
            <pc:sldMk cId="2816724257" sldId="271"/>
            <ac:picMk id="6" creationId="{5033D698-4C05-AAC1-E4C3-51041EED8C5E}"/>
          </ac:picMkLst>
        </pc:picChg>
      </pc:sldChg>
      <pc:sldChg chg="add del">
        <pc:chgData name="SASAKI, Yodai" userId="92190d9d-2af9-4538-88b2-1bde47c0c6b0" providerId="ADAL" clId="{C5127A91-4B32-478A-9720-D81AA9BF8ABC}" dt="2024-10-24T05:18:19.103" v="67" actId="47"/>
        <pc:sldMkLst>
          <pc:docMk/>
          <pc:sldMk cId="417347367" sldId="272"/>
        </pc:sldMkLst>
      </pc:sldChg>
      <pc:sldChg chg="add del ord">
        <pc:chgData name="SASAKI, Yodai" userId="92190d9d-2af9-4538-88b2-1bde47c0c6b0" providerId="ADAL" clId="{C5127A91-4B32-478A-9720-D81AA9BF8ABC}" dt="2024-10-24T10:04:42.150" v="1079" actId="47"/>
        <pc:sldMkLst>
          <pc:docMk/>
          <pc:sldMk cId="2371605025" sldId="272"/>
        </pc:sldMkLst>
      </pc:sldChg>
      <pc:sldChg chg="add del">
        <pc:chgData name="SASAKI, Yodai" userId="92190d9d-2af9-4538-88b2-1bde47c0c6b0" providerId="ADAL" clId="{C5127A91-4B32-478A-9720-D81AA9BF8ABC}" dt="2024-10-24T05:18:23.644" v="68" actId="47"/>
        <pc:sldMkLst>
          <pc:docMk/>
          <pc:sldMk cId="705121759" sldId="273"/>
        </pc:sldMkLst>
      </pc:sldChg>
      <pc:sldChg chg="modSp add mod">
        <pc:chgData name="SASAKI, Yodai" userId="92190d9d-2af9-4538-88b2-1bde47c0c6b0" providerId="ADAL" clId="{C5127A91-4B32-478A-9720-D81AA9BF8ABC}" dt="2024-10-24T21:40:23.775" v="1226" actId="20577"/>
        <pc:sldMkLst>
          <pc:docMk/>
          <pc:sldMk cId="2246495115" sldId="273"/>
        </pc:sldMkLst>
        <pc:spChg chg="mod">
          <ac:chgData name="SASAKI, Yodai" userId="92190d9d-2af9-4538-88b2-1bde47c0c6b0" providerId="ADAL" clId="{C5127A91-4B32-478A-9720-D81AA9BF8ABC}" dt="2024-10-24T09:15:11.177" v="809" actId="1076"/>
          <ac:spMkLst>
            <pc:docMk/>
            <pc:sldMk cId="2246495115" sldId="273"/>
            <ac:spMk id="2" creationId="{5D4C9669-2BC7-E19A-5F29-13D9F19CCF03}"/>
          </ac:spMkLst>
        </pc:spChg>
        <pc:spChg chg="mod">
          <ac:chgData name="SASAKI, Yodai" userId="92190d9d-2af9-4538-88b2-1bde47c0c6b0" providerId="ADAL" clId="{C5127A91-4B32-478A-9720-D81AA9BF8ABC}" dt="2024-10-24T21:40:23.775" v="1226" actId="20577"/>
          <ac:spMkLst>
            <pc:docMk/>
            <pc:sldMk cId="2246495115" sldId="273"/>
            <ac:spMk id="3" creationId="{4B6675EE-719A-868C-331A-F3398B2F67DE}"/>
          </ac:spMkLst>
        </pc:spChg>
      </pc:sldChg>
      <pc:sldChg chg="new del">
        <pc:chgData name="SASAKI, Yodai" userId="92190d9d-2af9-4538-88b2-1bde47c0c6b0" providerId="ADAL" clId="{C5127A91-4B32-478A-9720-D81AA9BF8ABC}" dt="2024-10-24T07:50:37.460" v="357" actId="47"/>
        <pc:sldMkLst>
          <pc:docMk/>
          <pc:sldMk cId="3295230017" sldId="273"/>
        </pc:sldMkLst>
      </pc:sldChg>
      <pc:sldChg chg="addSp delSp modSp add del mod ord modClrScheme chgLayout">
        <pc:chgData name="SASAKI, Yodai" userId="92190d9d-2af9-4538-88b2-1bde47c0c6b0" providerId="ADAL" clId="{C5127A91-4B32-478A-9720-D81AA9BF8ABC}" dt="2024-10-24T10:04:26.901" v="1078" actId="47"/>
        <pc:sldMkLst>
          <pc:docMk/>
          <pc:sldMk cId="56808704" sldId="274"/>
        </pc:sldMkLst>
        <pc:spChg chg="mod ord">
          <ac:chgData name="SASAKI, Yodai" userId="92190d9d-2af9-4538-88b2-1bde47c0c6b0" providerId="ADAL" clId="{C5127A91-4B32-478A-9720-D81AA9BF8ABC}" dt="2024-10-24T08:45:15.842" v="670" actId="700"/>
          <ac:spMkLst>
            <pc:docMk/>
            <pc:sldMk cId="56808704" sldId="274"/>
            <ac:spMk id="2" creationId="{4CCFCD22-BF0C-35B6-19DF-02BE9EA9CF07}"/>
          </ac:spMkLst>
        </pc:spChg>
        <pc:spChg chg="del">
          <ac:chgData name="SASAKI, Yodai" userId="92190d9d-2af9-4538-88b2-1bde47c0c6b0" providerId="ADAL" clId="{C5127A91-4B32-478A-9720-D81AA9BF8ABC}" dt="2024-10-24T08:45:08.187" v="667" actId="478"/>
          <ac:spMkLst>
            <pc:docMk/>
            <pc:sldMk cId="56808704" sldId="274"/>
            <ac:spMk id="3" creationId="{1FFA6E4D-5E78-90E7-261B-727222BB6833}"/>
          </ac:spMkLst>
        </pc:spChg>
        <pc:spChg chg="del">
          <ac:chgData name="SASAKI, Yodai" userId="92190d9d-2af9-4538-88b2-1bde47c0c6b0" providerId="ADAL" clId="{C5127A91-4B32-478A-9720-D81AA9BF8ABC}" dt="2024-10-24T08:45:11.256" v="668" actId="478"/>
          <ac:spMkLst>
            <pc:docMk/>
            <pc:sldMk cId="56808704" sldId="274"/>
            <ac:spMk id="4" creationId="{B5DFB4DF-93E7-D2D8-4FF3-3A0210AD7C8C}"/>
          </ac:spMkLst>
        </pc:spChg>
        <pc:spChg chg="mod ord">
          <ac:chgData name="SASAKI, Yodai" userId="92190d9d-2af9-4538-88b2-1bde47c0c6b0" providerId="ADAL" clId="{C5127A91-4B32-478A-9720-D81AA9BF8ABC}" dt="2024-10-24T08:45:15.842" v="670" actId="700"/>
          <ac:spMkLst>
            <pc:docMk/>
            <pc:sldMk cId="56808704" sldId="274"/>
            <ac:spMk id="5" creationId="{62552579-2420-74EB-E829-4A9BAF856AC9}"/>
          </ac:spMkLst>
        </pc:spChg>
        <pc:spChg chg="add del mod">
          <ac:chgData name="SASAKI, Yodai" userId="92190d9d-2af9-4538-88b2-1bde47c0c6b0" providerId="ADAL" clId="{C5127A91-4B32-478A-9720-D81AA9BF8ABC}" dt="2024-10-24T08:45:13.689" v="669" actId="700"/>
          <ac:spMkLst>
            <pc:docMk/>
            <pc:sldMk cId="56808704" sldId="274"/>
            <ac:spMk id="8" creationId="{7072CD0A-0DDF-DADF-BC8C-2443AB6C4509}"/>
          </ac:spMkLst>
        </pc:spChg>
        <pc:spChg chg="add del mod">
          <ac:chgData name="SASAKI, Yodai" userId="92190d9d-2af9-4538-88b2-1bde47c0c6b0" providerId="ADAL" clId="{C5127A91-4B32-478A-9720-D81AA9BF8ABC}" dt="2024-10-24T08:45:13.689" v="669" actId="700"/>
          <ac:spMkLst>
            <pc:docMk/>
            <pc:sldMk cId="56808704" sldId="274"/>
            <ac:spMk id="10" creationId="{13814F37-C767-2ED1-4BAD-4759AC101332}"/>
          </ac:spMkLst>
        </pc:spChg>
        <pc:spChg chg="add del mod ord">
          <ac:chgData name="SASAKI, Yodai" userId="92190d9d-2af9-4538-88b2-1bde47c0c6b0" providerId="ADAL" clId="{C5127A91-4B32-478A-9720-D81AA9BF8ABC}" dt="2024-10-24T08:45:15.842" v="670" actId="700"/>
          <ac:spMkLst>
            <pc:docMk/>
            <pc:sldMk cId="56808704" sldId="274"/>
            <ac:spMk id="11" creationId="{95FF996D-A8C7-BD1C-9E63-D128460ECD9A}"/>
          </ac:spMkLst>
        </pc:spChg>
        <pc:spChg chg="add del mod ord">
          <ac:chgData name="SASAKI, Yodai" userId="92190d9d-2af9-4538-88b2-1bde47c0c6b0" providerId="ADAL" clId="{C5127A91-4B32-478A-9720-D81AA9BF8ABC}" dt="2024-10-24T08:45:15.842" v="670" actId="700"/>
          <ac:spMkLst>
            <pc:docMk/>
            <pc:sldMk cId="56808704" sldId="274"/>
            <ac:spMk id="12" creationId="{E01EAD36-5D20-B016-C28F-D05CDD3091FF}"/>
          </ac:spMkLst>
        </pc:spChg>
        <pc:spChg chg="add del mod">
          <ac:chgData name="SASAKI, Yodai" userId="92190d9d-2af9-4538-88b2-1bde47c0c6b0" providerId="ADAL" clId="{C5127A91-4B32-478A-9720-D81AA9BF8ABC}" dt="2024-10-24T08:45:32.122" v="673"/>
          <ac:spMkLst>
            <pc:docMk/>
            <pc:sldMk cId="56808704" sldId="274"/>
            <ac:spMk id="13" creationId="{93D6CF24-7621-E82B-675B-8F60D1922822}"/>
          </ac:spMkLst>
        </pc:spChg>
        <pc:spChg chg="add del mod">
          <ac:chgData name="SASAKI, Yodai" userId="92190d9d-2af9-4538-88b2-1bde47c0c6b0" providerId="ADAL" clId="{C5127A91-4B32-478A-9720-D81AA9BF8ABC}" dt="2024-10-24T08:50:19.001" v="702" actId="21"/>
          <ac:spMkLst>
            <pc:docMk/>
            <pc:sldMk cId="56808704" sldId="274"/>
            <ac:spMk id="14" creationId="{7916C6FB-FADE-9B52-1A4E-9B7E95E828FD}"/>
          </ac:spMkLst>
        </pc:spChg>
        <pc:picChg chg="mod ord">
          <ac:chgData name="SASAKI, Yodai" userId="92190d9d-2af9-4538-88b2-1bde47c0c6b0" providerId="ADAL" clId="{C5127A91-4B32-478A-9720-D81AA9BF8ABC}" dt="2024-10-24T08:45:15.842" v="670" actId="700"/>
          <ac:picMkLst>
            <pc:docMk/>
            <pc:sldMk cId="56808704" sldId="274"/>
            <ac:picMk id="6" creationId="{0F0F4253-D50C-ED5D-862B-E43E04155B40}"/>
          </ac:picMkLst>
        </pc:picChg>
        <pc:picChg chg="mod ord">
          <ac:chgData name="SASAKI, Yodai" userId="92190d9d-2af9-4538-88b2-1bde47c0c6b0" providerId="ADAL" clId="{C5127A91-4B32-478A-9720-D81AA9BF8ABC}" dt="2024-10-24T08:45:15.842" v="670" actId="700"/>
          <ac:picMkLst>
            <pc:docMk/>
            <pc:sldMk cId="56808704" sldId="274"/>
            <ac:picMk id="17" creationId="{CB720917-9A9E-C60D-7401-00E1DC20A09B}"/>
          </ac:picMkLst>
        </pc:picChg>
      </pc:sldChg>
      <pc:sldChg chg="add del">
        <pc:chgData name="SASAKI, Yodai" userId="92190d9d-2af9-4538-88b2-1bde47c0c6b0" providerId="ADAL" clId="{C5127A91-4B32-478A-9720-D81AA9BF8ABC}" dt="2024-10-24T05:18:33.478" v="69" actId="47"/>
        <pc:sldMkLst>
          <pc:docMk/>
          <pc:sldMk cId="1195597282" sldId="274"/>
        </pc:sldMkLst>
      </pc:sldChg>
      <pc:sldChg chg="add del">
        <pc:chgData name="SASAKI, Yodai" userId="92190d9d-2af9-4538-88b2-1bde47c0c6b0" providerId="ADAL" clId="{C5127A91-4B32-478A-9720-D81AA9BF8ABC}" dt="2024-10-24T05:16:30.364" v="66" actId="47"/>
        <pc:sldMkLst>
          <pc:docMk/>
          <pc:sldMk cId="803828327" sldId="275"/>
        </pc:sldMkLst>
      </pc:sldChg>
    </pc:docChg>
  </pc:docChgLst>
  <pc:docChgLst>
    <pc:chgData name="SASAKI, Yodai" userId="S::b212417@hiroshima-u.ac.jp::92190d9d-2af9-4538-88b2-1bde47c0c6b0" providerId="AD" clId="Web-{D10CD4E5-60BF-592F-D8F2-E8DB2FAE68D7}"/>
    <pc:docChg chg="modSld">
      <pc:chgData name="SASAKI, Yodai" userId="S::b212417@hiroshima-u.ac.jp::92190d9d-2af9-4538-88b2-1bde47c0c6b0" providerId="AD" clId="Web-{D10CD4E5-60BF-592F-D8F2-E8DB2FAE68D7}" dt="2024-10-23T02:54:55.572" v="4"/>
      <pc:docMkLst>
        <pc:docMk/>
      </pc:docMkLst>
      <pc:sldChg chg="addSp delSp modSp">
        <pc:chgData name="SASAKI, Yodai" userId="S::b212417@hiroshima-u.ac.jp::92190d9d-2af9-4538-88b2-1bde47c0c6b0" providerId="AD" clId="Web-{D10CD4E5-60BF-592F-D8F2-E8DB2FAE68D7}" dt="2024-10-23T01:16:31.641" v="2"/>
        <pc:sldMkLst>
          <pc:docMk/>
          <pc:sldMk cId="1964671090" sldId="261"/>
        </pc:sldMkLst>
        <pc:spChg chg="add del mod">
          <ac:chgData name="SASAKI, Yodai" userId="S::b212417@hiroshima-u.ac.jp::92190d9d-2af9-4538-88b2-1bde47c0c6b0" providerId="AD" clId="Web-{D10CD4E5-60BF-592F-D8F2-E8DB2FAE68D7}" dt="2024-10-23T01:16:31.641" v="2"/>
          <ac:spMkLst>
            <pc:docMk/>
            <pc:sldMk cId="1964671090" sldId="261"/>
            <ac:spMk id="6" creationId="{9C80CDA3-57D0-7217-075D-6F8628CAA560}"/>
          </ac:spMkLst>
        </pc:spChg>
        <pc:spChg chg="del">
          <ac:chgData name="SASAKI, Yodai" userId="S::b212417@hiroshima-u.ac.jp::92190d9d-2af9-4538-88b2-1bde47c0c6b0" providerId="AD" clId="Web-{D10CD4E5-60BF-592F-D8F2-E8DB2FAE68D7}" dt="2024-10-23T00:59:59.607" v="0"/>
          <ac:spMkLst>
            <pc:docMk/>
            <pc:sldMk cId="1964671090" sldId="261"/>
            <ac:spMk id="6" creationId="{D8302A14-00BC-7C0B-5F19-9173A7B3E3E6}"/>
          </ac:spMkLst>
        </pc:spChg>
        <pc:picChg chg="add del mod ord">
          <ac:chgData name="SASAKI, Yodai" userId="S::b212417@hiroshima-u.ac.jp::92190d9d-2af9-4538-88b2-1bde47c0c6b0" providerId="AD" clId="Web-{D10CD4E5-60BF-592F-D8F2-E8DB2FAE68D7}" dt="2024-10-23T01:16:26.859" v="1"/>
          <ac:picMkLst>
            <pc:docMk/>
            <pc:sldMk cId="1964671090" sldId="261"/>
            <ac:picMk id="4" creationId="{8E16D9DF-5C52-62B0-C45B-1C3157274F52}"/>
          </ac:picMkLst>
        </pc:picChg>
        <pc:picChg chg="add mod ord">
          <ac:chgData name="SASAKI, Yodai" userId="S::b212417@hiroshima-u.ac.jp::92190d9d-2af9-4538-88b2-1bde47c0c6b0" providerId="AD" clId="Web-{D10CD4E5-60BF-592F-D8F2-E8DB2FAE68D7}" dt="2024-10-23T01:16:31.641" v="2"/>
          <ac:picMkLst>
            <pc:docMk/>
            <pc:sldMk cId="1964671090" sldId="261"/>
            <ac:picMk id="7" creationId="{D775988D-B72E-F366-3525-05B36C2BF1D9}"/>
          </ac:picMkLst>
        </pc:picChg>
      </pc:sldChg>
      <pc:sldChg chg="addSp delSp modSp">
        <pc:chgData name="SASAKI, Yodai" userId="S::b212417@hiroshima-u.ac.jp::92190d9d-2af9-4538-88b2-1bde47c0c6b0" providerId="AD" clId="Web-{D10CD4E5-60BF-592F-D8F2-E8DB2FAE68D7}" dt="2024-10-23T02:54:55.572" v="4"/>
        <pc:sldMkLst>
          <pc:docMk/>
          <pc:sldMk cId="543097989" sldId="267"/>
        </pc:sldMkLst>
        <pc:spChg chg="del">
          <ac:chgData name="SASAKI, Yodai" userId="S::b212417@hiroshima-u.ac.jp::92190d9d-2af9-4538-88b2-1bde47c0c6b0" providerId="AD" clId="Web-{D10CD4E5-60BF-592F-D8F2-E8DB2FAE68D7}" dt="2024-10-23T02:54:55.572" v="4"/>
          <ac:spMkLst>
            <pc:docMk/>
            <pc:sldMk cId="543097989" sldId="267"/>
            <ac:spMk id="3" creationId="{4037218A-23F0-BCB7-8F1A-40547D2957C1}"/>
          </ac:spMkLst>
        </pc:spChg>
        <pc:spChg chg="del">
          <ac:chgData name="SASAKI, Yodai" userId="S::b212417@hiroshima-u.ac.jp::92190d9d-2af9-4538-88b2-1bde47c0c6b0" providerId="AD" clId="Web-{D10CD4E5-60BF-592F-D8F2-E8DB2FAE68D7}" dt="2024-10-23T02:54:36.649" v="3"/>
          <ac:spMkLst>
            <pc:docMk/>
            <pc:sldMk cId="543097989" sldId="267"/>
            <ac:spMk id="4" creationId="{41F6482B-764D-D5A2-C032-A0AB0422477B}"/>
          </ac:spMkLst>
        </pc:spChg>
        <pc:picChg chg="add mod ord">
          <ac:chgData name="SASAKI, Yodai" userId="S::b212417@hiroshima-u.ac.jp::92190d9d-2af9-4538-88b2-1bde47c0c6b0" providerId="AD" clId="Web-{D10CD4E5-60BF-592F-D8F2-E8DB2FAE68D7}" dt="2024-10-23T02:54:36.649" v="3"/>
          <ac:picMkLst>
            <pc:docMk/>
            <pc:sldMk cId="543097989" sldId="267"/>
            <ac:picMk id="6" creationId="{572ADACE-9BD0-BC99-D550-A61F64235512}"/>
          </ac:picMkLst>
        </pc:picChg>
        <pc:picChg chg="add mod ord">
          <ac:chgData name="SASAKI, Yodai" userId="S::b212417@hiroshima-u.ac.jp::92190d9d-2af9-4538-88b2-1bde47c0c6b0" providerId="AD" clId="Web-{D10CD4E5-60BF-592F-D8F2-E8DB2FAE68D7}" dt="2024-10-23T02:54:55.572" v="4"/>
          <ac:picMkLst>
            <pc:docMk/>
            <pc:sldMk cId="543097989" sldId="267"/>
            <ac:picMk id="7" creationId="{CB00C9D7-200C-9F30-86DB-58B49610DA0B}"/>
          </ac:picMkLst>
        </pc:picChg>
      </pc:sldChg>
    </pc:docChg>
  </pc:docChgLst>
  <pc:docChgLst>
    <pc:chgData name="SASAKI, Yodai" userId="S::b212417@hiroshima-u.ac.jp::92190d9d-2af9-4538-88b2-1bde47c0c6b0" providerId="AD" clId="Web-{5673BBC6-D7FE-BA78-402D-2ACF4C4566ED}"/>
    <pc:docChg chg="modSld">
      <pc:chgData name="SASAKI, Yodai" userId="S::b212417@hiroshima-u.ac.jp::92190d9d-2af9-4538-88b2-1bde47c0c6b0" providerId="AD" clId="Web-{5673BBC6-D7FE-BA78-402D-2ACF4C4566ED}" dt="2024-10-10T07:11:08.020" v="0"/>
      <pc:docMkLst>
        <pc:docMk/>
      </pc:docMkLst>
      <pc:sldChg chg="addSp delSp modSp">
        <pc:chgData name="SASAKI, Yodai" userId="S::b212417@hiroshima-u.ac.jp::92190d9d-2af9-4538-88b2-1bde47c0c6b0" providerId="AD" clId="Web-{5673BBC6-D7FE-BA78-402D-2ACF4C4566ED}" dt="2024-10-10T07:11:08.020" v="0"/>
        <pc:sldMkLst>
          <pc:docMk/>
          <pc:sldMk cId="1630851893" sldId="259"/>
        </pc:sldMkLst>
        <pc:spChg chg="del">
          <ac:chgData name="SASAKI, Yodai" userId="S::b212417@hiroshima-u.ac.jp::92190d9d-2af9-4538-88b2-1bde47c0c6b0" providerId="AD" clId="Web-{5673BBC6-D7FE-BA78-402D-2ACF4C4566ED}" dt="2024-10-10T07:11:08.020" v="0"/>
          <ac:spMkLst>
            <pc:docMk/>
            <pc:sldMk cId="1630851893" sldId="259"/>
            <ac:spMk id="3" creationId="{65C66AD4-659D-6508-1D36-D6CA7F69A73E}"/>
          </ac:spMkLst>
        </pc:spChg>
        <pc:picChg chg="add mod ord">
          <ac:chgData name="SASAKI, Yodai" userId="S::b212417@hiroshima-u.ac.jp::92190d9d-2af9-4538-88b2-1bde47c0c6b0" providerId="AD" clId="Web-{5673BBC6-D7FE-BA78-402D-2ACF4C4566ED}" dt="2024-10-10T07:11:08.020" v="0"/>
          <ac:picMkLst>
            <pc:docMk/>
            <pc:sldMk cId="1630851893" sldId="259"/>
            <ac:picMk id="6" creationId="{C0228FD1-1575-45E0-C66E-A0C1375113C6}"/>
          </ac:picMkLst>
        </pc:picChg>
      </pc:sldChg>
    </pc:docChg>
  </pc:docChgLst>
  <pc:docChgLst>
    <pc:chgData name="SASAKI, Yodai" userId="S::b212417@hiroshima-u.ac.jp::92190d9d-2af9-4538-88b2-1bde47c0c6b0" providerId="AD" clId="Web-{246629D3-72C8-EAF4-D8E4-49F7E3470740}"/>
    <pc:docChg chg="modSld">
      <pc:chgData name="SASAKI, Yodai" userId="S::b212417@hiroshima-u.ac.jp::92190d9d-2af9-4538-88b2-1bde47c0c6b0" providerId="AD" clId="Web-{246629D3-72C8-EAF4-D8E4-49F7E3470740}" dt="2024-10-25T10:19:09.839" v="0"/>
      <pc:docMkLst>
        <pc:docMk/>
      </pc:docMkLst>
      <pc:sldChg chg="addSp delSp modSp">
        <pc:chgData name="SASAKI, Yodai" userId="S::b212417@hiroshima-u.ac.jp::92190d9d-2af9-4538-88b2-1bde47c0c6b0" providerId="AD" clId="Web-{246629D3-72C8-EAF4-D8E4-49F7E3470740}" dt="2024-10-25T10:19:09.839" v="0"/>
        <pc:sldMkLst>
          <pc:docMk/>
          <pc:sldMk cId="1776126179" sldId="278"/>
        </pc:sldMkLst>
        <pc:spChg chg="del">
          <ac:chgData name="SASAKI, Yodai" userId="S::b212417@hiroshima-u.ac.jp::92190d9d-2af9-4538-88b2-1bde47c0c6b0" providerId="AD" clId="Web-{246629D3-72C8-EAF4-D8E4-49F7E3470740}" dt="2024-10-25T10:19:09.839" v="0"/>
          <ac:spMkLst>
            <pc:docMk/>
            <pc:sldMk cId="1776126179" sldId="278"/>
            <ac:spMk id="8" creationId="{2A701F36-36C6-BDE3-F06C-A115B6CAC578}"/>
          </ac:spMkLst>
        </pc:spChg>
        <pc:picChg chg="add mod ord">
          <ac:chgData name="SASAKI, Yodai" userId="S::b212417@hiroshima-u.ac.jp::92190d9d-2af9-4538-88b2-1bde47c0c6b0" providerId="AD" clId="Web-{246629D3-72C8-EAF4-D8E4-49F7E3470740}" dt="2024-10-25T10:19:09.839" v="0"/>
          <ac:picMkLst>
            <pc:docMk/>
            <pc:sldMk cId="1776126179" sldId="278"/>
            <ac:picMk id="5" creationId="{B343A7E5-95A1-4006-2CB4-B7E531FE5E7A}"/>
          </ac:picMkLst>
        </pc:picChg>
      </pc:sldChg>
    </pc:docChg>
  </pc:docChgLst>
  <pc:docChgLst>
    <pc:chgData name="SASAKI, Yodai" userId="92190d9d-2af9-4538-88b2-1bde47c0c6b0" providerId="ADAL" clId="{DB6DE3B2-ED4A-4153-B971-D9F4D8EA8C65}"/>
    <pc:docChg chg="undo custSel addSld delSld modSld sldOrd">
      <pc:chgData name="SASAKI, Yodai" userId="92190d9d-2af9-4538-88b2-1bde47c0c6b0" providerId="ADAL" clId="{DB6DE3B2-ED4A-4153-B971-D9F4D8EA8C65}" dt="2024-10-25T10:23:42.590" v="257"/>
      <pc:docMkLst>
        <pc:docMk/>
      </pc:docMkLst>
      <pc:sldChg chg="modSp del mod">
        <pc:chgData name="SASAKI, Yodai" userId="92190d9d-2af9-4538-88b2-1bde47c0c6b0" providerId="ADAL" clId="{DB6DE3B2-ED4A-4153-B971-D9F4D8EA8C65}" dt="2024-10-25T09:36:57.121" v="141" actId="47"/>
        <pc:sldMkLst>
          <pc:docMk/>
          <pc:sldMk cId="1964671090" sldId="261"/>
        </pc:sldMkLst>
        <pc:spChg chg="mod">
          <ac:chgData name="SASAKI, Yodai" userId="92190d9d-2af9-4538-88b2-1bde47c0c6b0" providerId="ADAL" clId="{DB6DE3B2-ED4A-4153-B971-D9F4D8EA8C65}" dt="2024-10-25T09:36:11.326" v="140" actId="27636"/>
          <ac:spMkLst>
            <pc:docMk/>
            <pc:sldMk cId="1964671090" sldId="261"/>
            <ac:spMk id="8" creationId="{211D29A2-F8A1-F63F-A4A8-22FF1FFD7E47}"/>
          </ac:spMkLst>
        </pc:spChg>
      </pc:sldChg>
      <pc:sldChg chg="modSp mod">
        <pc:chgData name="SASAKI, Yodai" userId="92190d9d-2af9-4538-88b2-1bde47c0c6b0" providerId="ADAL" clId="{DB6DE3B2-ED4A-4153-B971-D9F4D8EA8C65}" dt="2024-10-25T08:21:34.069" v="12" actId="27636"/>
        <pc:sldMkLst>
          <pc:docMk/>
          <pc:sldMk cId="2892567869" sldId="262"/>
        </pc:sldMkLst>
        <pc:spChg chg="mod">
          <ac:chgData name="SASAKI, Yodai" userId="92190d9d-2af9-4538-88b2-1bde47c0c6b0" providerId="ADAL" clId="{DB6DE3B2-ED4A-4153-B971-D9F4D8EA8C65}" dt="2024-10-25T08:21:34.069" v="12" actId="27636"/>
          <ac:spMkLst>
            <pc:docMk/>
            <pc:sldMk cId="2892567869" sldId="262"/>
            <ac:spMk id="3" creationId="{C5B6012F-4218-C10A-F43C-10436EE844D9}"/>
          </ac:spMkLst>
        </pc:spChg>
      </pc:sldChg>
      <pc:sldChg chg="add">
        <pc:chgData name="SASAKI, Yodai" userId="92190d9d-2af9-4538-88b2-1bde47c0c6b0" providerId="ADAL" clId="{DB6DE3B2-ED4A-4153-B971-D9F4D8EA8C65}" dt="2024-10-25T09:32:39.015" v="131"/>
        <pc:sldMkLst>
          <pc:docMk/>
          <pc:sldMk cId="3574645423" sldId="265"/>
        </pc:sldMkLst>
      </pc:sldChg>
      <pc:sldChg chg="modSp mod">
        <pc:chgData name="SASAKI, Yodai" userId="92190d9d-2af9-4538-88b2-1bde47c0c6b0" providerId="ADAL" clId="{DB6DE3B2-ED4A-4153-B971-D9F4D8EA8C65}" dt="2024-10-25T08:21:34.128" v="13" actId="27636"/>
        <pc:sldMkLst>
          <pc:docMk/>
          <pc:sldMk cId="543097989" sldId="267"/>
        </pc:sldMkLst>
        <pc:spChg chg="mod">
          <ac:chgData name="SASAKI, Yodai" userId="92190d9d-2af9-4538-88b2-1bde47c0c6b0" providerId="ADAL" clId="{DB6DE3B2-ED4A-4153-B971-D9F4D8EA8C65}" dt="2024-10-25T08:21:34.128" v="13" actId="27636"/>
          <ac:spMkLst>
            <pc:docMk/>
            <pc:sldMk cId="543097989" sldId="267"/>
            <ac:spMk id="14" creationId="{05EB9DDE-BBD5-16FD-CB35-CAD04C96FD64}"/>
          </ac:spMkLst>
        </pc:spChg>
      </pc:sldChg>
      <pc:sldChg chg="add">
        <pc:chgData name="SASAKI, Yodai" userId="92190d9d-2af9-4538-88b2-1bde47c0c6b0" providerId="ADAL" clId="{DB6DE3B2-ED4A-4153-B971-D9F4D8EA8C65}" dt="2024-10-25T09:32:51.982" v="133"/>
        <pc:sldMkLst>
          <pc:docMk/>
          <pc:sldMk cId="3372571141" sldId="268"/>
        </pc:sldMkLst>
      </pc:sldChg>
      <pc:sldChg chg="modSp del mod">
        <pc:chgData name="SASAKI, Yodai" userId="92190d9d-2af9-4538-88b2-1bde47c0c6b0" providerId="ADAL" clId="{DB6DE3B2-ED4A-4153-B971-D9F4D8EA8C65}" dt="2024-10-25T09:38:01.751" v="147" actId="47"/>
        <pc:sldMkLst>
          <pc:docMk/>
          <pc:sldMk cId="4051937003" sldId="270"/>
        </pc:sldMkLst>
        <pc:spChg chg="mod">
          <ac:chgData name="SASAKI, Yodai" userId="92190d9d-2af9-4538-88b2-1bde47c0c6b0" providerId="ADAL" clId="{DB6DE3B2-ED4A-4153-B971-D9F4D8EA8C65}" dt="2024-10-25T09:37:55.903" v="146" actId="27636"/>
          <ac:spMkLst>
            <pc:docMk/>
            <pc:sldMk cId="4051937003" sldId="270"/>
            <ac:spMk id="9" creationId="{9E9B5FBB-3E05-1D93-4805-43049C3AAC9A}"/>
          </ac:spMkLst>
        </pc:spChg>
      </pc:sldChg>
      <pc:sldChg chg="addSp delSp modSp mod ord modClrScheme chgLayout">
        <pc:chgData name="SASAKI, Yodai" userId="92190d9d-2af9-4538-88b2-1bde47c0c6b0" providerId="ADAL" clId="{DB6DE3B2-ED4A-4153-B971-D9F4D8EA8C65}" dt="2024-10-25T10:23:42.590" v="257"/>
        <pc:sldMkLst>
          <pc:docMk/>
          <pc:sldMk cId="2246495115" sldId="273"/>
        </pc:sldMkLst>
        <pc:spChg chg="mod ord">
          <ac:chgData name="SASAKI, Yodai" userId="92190d9d-2af9-4538-88b2-1bde47c0c6b0" providerId="ADAL" clId="{DB6DE3B2-ED4A-4153-B971-D9F4D8EA8C65}" dt="2024-10-25T09:42:19.716" v="187" actId="700"/>
          <ac:spMkLst>
            <pc:docMk/>
            <pc:sldMk cId="2246495115" sldId="273"/>
            <ac:spMk id="2" creationId="{5D4C9669-2BC7-E19A-5F29-13D9F19CCF03}"/>
          </ac:spMkLst>
        </pc:spChg>
        <pc:spChg chg="mod ord">
          <ac:chgData name="SASAKI, Yodai" userId="92190d9d-2af9-4538-88b2-1bde47c0c6b0" providerId="ADAL" clId="{DB6DE3B2-ED4A-4153-B971-D9F4D8EA8C65}" dt="2024-10-25T09:43:32.016" v="198" actId="27636"/>
          <ac:spMkLst>
            <pc:docMk/>
            <pc:sldMk cId="2246495115" sldId="273"/>
            <ac:spMk id="3" creationId="{4B6675EE-719A-868C-331A-F3398B2F67DE}"/>
          </ac:spMkLst>
        </pc:spChg>
        <pc:spChg chg="mod ord">
          <ac:chgData name="SASAKI, Yodai" userId="92190d9d-2af9-4538-88b2-1bde47c0c6b0" providerId="ADAL" clId="{DB6DE3B2-ED4A-4153-B971-D9F4D8EA8C65}" dt="2024-10-25T09:42:19.716" v="187" actId="700"/>
          <ac:spMkLst>
            <pc:docMk/>
            <pc:sldMk cId="2246495115" sldId="273"/>
            <ac:spMk id="4" creationId="{F6BCAE8A-9A5D-50FC-DEDA-FF23AB3FE84B}"/>
          </ac:spMkLst>
        </pc:spChg>
        <pc:spChg chg="add del mod ord">
          <ac:chgData name="SASAKI, Yodai" userId="92190d9d-2af9-4538-88b2-1bde47c0c6b0" providerId="ADAL" clId="{DB6DE3B2-ED4A-4153-B971-D9F4D8EA8C65}" dt="2024-10-25T08:21:28.933" v="10" actId="700"/>
          <ac:spMkLst>
            <pc:docMk/>
            <pc:sldMk cId="2246495115" sldId="273"/>
            <ac:spMk id="5" creationId="{689856F0-4ED6-9D8C-4EAE-363C42F15794}"/>
          </ac:spMkLst>
        </pc:spChg>
        <pc:spChg chg="add mod ord">
          <ac:chgData name="SASAKI, Yodai" userId="92190d9d-2af9-4538-88b2-1bde47c0c6b0" providerId="ADAL" clId="{DB6DE3B2-ED4A-4153-B971-D9F4D8EA8C65}" dt="2024-10-25T08:21:58.269" v="15" actId="27636"/>
          <ac:spMkLst>
            <pc:docMk/>
            <pc:sldMk cId="2246495115" sldId="273"/>
            <ac:spMk id="6" creationId="{FA14D153-5996-8CBD-CAF9-9550689E589B}"/>
          </ac:spMkLst>
        </pc:spChg>
        <pc:picChg chg="mod ord">
          <ac:chgData name="SASAKI, Yodai" userId="92190d9d-2af9-4538-88b2-1bde47c0c6b0" providerId="ADAL" clId="{DB6DE3B2-ED4A-4153-B971-D9F4D8EA8C65}" dt="2024-10-25T09:42:46.747" v="191" actId="14100"/>
          <ac:picMkLst>
            <pc:docMk/>
            <pc:sldMk cId="2246495115" sldId="273"/>
            <ac:picMk id="5" creationId="{EB4E3844-D57E-C36F-982F-4818220B7B1D}"/>
          </ac:picMkLst>
        </pc:picChg>
      </pc:sldChg>
      <pc:sldChg chg="add ord">
        <pc:chgData name="SASAKI, Yodai" userId="92190d9d-2af9-4538-88b2-1bde47c0c6b0" providerId="ADAL" clId="{DB6DE3B2-ED4A-4153-B971-D9F4D8EA8C65}" dt="2024-10-25T09:45:39.080" v="200"/>
        <pc:sldMkLst>
          <pc:docMk/>
          <pc:sldMk cId="188881867" sldId="274"/>
        </pc:sldMkLst>
      </pc:sldChg>
      <pc:sldChg chg="add">
        <pc:chgData name="SASAKI, Yodai" userId="92190d9d-2af9-4538-88b2-1bde47c0c6b0" providerId="ADAL" clId="{DB6DE3B2-ED4A-4153-B971-D9F4D8EA8C65}" dt="2024-10-25T09:32:46.222" v="132"/>
        <pc:sldMkLst>
          <pc:docMk/>
          <pc:sldMk cId="3877387454" sldId="275"/>
        </pc:sldMkLst>
      </pc:sldChg>
      <pc:sldChg chg="add">
        <pc:chgData name="SASAKI, Yodai" userId="92190d9d-2af9-4538-88b2-1bde47c0c6b0" providerId="ADAL" clId="{DB6DE3B2-ED4A-4153-B971-D9F4D8EA8C65}" dt="2024-10-25T09:36:01.935" v="136"/>
        <pc:sldMkLst>
          <pc:docMk/>
          <pc:sldMk cId="2608720838" sldId="276"/>
        </pc:sldMkLst>
      </pc:sldChg>
      <pc:sldChg chg="add">
        <pc:chgData name="SASAKI, Yodai" userId="92190d9d-2af9-4538-88b2-1bde47c0c6b0" providerId="ADAL" clId="{DB6DE3B2-ED4A-4153-B971-D9F4D8EA8C65}" dt="2024-10-25T09:37:43.489" v="142"/>
        <pc:sldMkLst>
          <pc:docMk/>
          <pc:sldMk cId="1516954494" sldId="277"/>
        </pc:sldMkLst>
      </pc:sldChg>
      <pc:sldChg chg="addSp delSp modSp add mod chgLayout">
        <pc:chgData name="SASAKI, Yodai" userId="92190d9d-2af9-4538-88b2-1bde47c0c6b0" providerId="ADAL" clId="{DB6DE3B2-ED4A-4153-B971-D9F4D8EA8C65}" dt="2024-10-25T10:23:24.306" v="255" actId="27636"/>
        <pc:sldMkLst>
          <pc:docMk/>
          <pc:sldMk cId="1776126179" sldId="278"/>
        </pc:sldMkLst>
        <pc:spChg chg="mod ord">
          <ac:chgData name="SASAKI, Yodai" userId="92190d9d-2af9-4538-88b2-1bde47c0c6b0" providerId="ADAL" clId="{DB6DE3B2-ED4A-4153-B971-D9F4D8EA8C65}" dt="2024-10-25T10:21:45.005" v="235" actId="700"/>
          <ac:spMkLst>
            <pc:docMk/>
            <pc:sldMk cId="1776126179" sldId="278"/>
            <ac:spMk id="2" creationId="{9673C33B-D356-CAB8-BD10-5189060CD6FA}"/>
          </ac:spMkLst>
        </pc:spChg>
        <pc:spChg chg="mod ord">
          <ac:chgData name="SASAKI, Yodai" userId="92190d9d-2af9-4538-88b2-1bde47c0c6b0" providerId="ADAL" clId="{DB6DE3B2-ED4A-4153-B971-D9F4D8EA8C65}" dt="2024-10-25T10:23:24.306" v="255" actId="27636"/>
          <ac:spMkLst>
            <pc:docMk/>
            <pc:sldMk cId="1776126179" sldId="278"/>
            <ac:spMk id="3" creationId="{9DCF46D6-A2A3-0FB7-1E4C-0BE5150D4A89}"/>
          </ac:spMkLst>
        </pc:spChg>
        <pc:spChg chg="mod ord">
          <ac:chgData name="SASAKI, Yodai" userId="92190d9d-2af9-4538-88b2-1bde47c0c6b0" providerId="ADAL" clId="{DB6DE3B2-ED4A-4153-B971-D9F4D8EA8C65}" dt="2024-10-25T10:21:45.005" v="235" actId="700"/>
          <ac:spMkLst>
            <pc:docMk/>
            <pc:sldMk cId="1776126179" sldId="278"/>
            <ac:spMk id="4" creationId="{8C50F9BC-A6D4-6ECD-A566-68DDF551F697}"/>
          </ac:spMkLst>
        </pc:spChg>
        <pc:spChg chg="add del mod">
          <ac:chgData name="SASAKI, Yodai" userId="92190d9d-2af9-4538-88b2-1bde47c0c6b0" providerId="ADAL" clId="{DB6DE3B2-ED4A-4153-B971-D9F4D8EA8C65}" dt="2024-10-25T10:15:26.193" v="203" actId="700"/>
          <ac:spMkLst>
            <pc:docMk/>
            <pc:sldMk cId="1776126179" sldId="278"/>
            <ac:spMk id="7" creationId="{008E5E68-D5FE-9E84-9A6E-29B5560E000C}"/>
          </ac:spMkLst>
        </pc:spChg>
        <pc:spChg chg="add mod ord">
          <ac:chgData name="SASAKI, Yodai" userId="92190d9d-2af9-4538-88b2-1bde47c0c6b0" providerId="ADAL" clId="{DB6DE3B2-ED4A-4153-B971-D9F4D8EA8C65}" dt="2024-10-25T10:15:26.213" v="204" actId="27636"/>
          <ac:spMkLst>
            <pc:docMk/>
            <pc:sldMk cId="1776126179" sldId="278"/>
            <ac:spMk id="8" creationId="{2A701F36-36C6-BDE3-F06C-A115B6CAC578}"/>
          </ac:spMkLst>
        </pc:spChg>
        <pc:picChg chg="del">
          <ac:chgData name="SASAKI, Yodai" userId="92190d9d-2af9-4538-88b2-1bde47c0c6b0" providerId="ADAL" clId="{DB6DE3B2-ED4A-4153-B971-D9F4D8EA8C65}" dt="2024-10-25T10:15:22.133" v="202" actId="478"/>
          <ac:picMkLst>
            <pc:docMk/>
            <pc:sldMk cId="1776126179" sldId="278"/>
            <ac:picMk id="5" creationId="{94E8BE70-3978-E781-3418-34853831BFD3}"/>
          </ac:picMkLst>
        </pc:picChg>
        <pc:picChg chg="mod ord">
          <ac:chgData name="SASAKI, Yodai" userId="92190d9d-2af9-4538-88b2-1bde47c0c6b0" providerId="ADAL" clId="{DB6DE3B2-ED4A-4153-B971-D9F4D8EA8C65}" dt="2024-10-25T10:22:28.020" v="243" actId="14100"/>
          <ac:picMkLst>
            <pc:docMk/>
            <pc:sldMk cId="1776126179" sldId="278"/>
            <ac:picMk id="5" creationId="{B343A7E5-95A1-4006-2CB4-B7E531FE5E7A}"/>
          </ac:picMkLst>
        </pc:picChg>
      </pc:sldChg>
    </pc:docChg>
  </pc:docChgLst>
  <pc:docChgLst>
    <pc:chgData name="SASAKI, Yodai" userId="S::b212417@hiroshima-u.ac.jp::92190d9d-2af9-4538-88b2-1bde47c0c6b0" providerId="AD" clId="Web-{EC34594C-7A9A-1DBE-1292-FB9D2BFC9820}"/>
    <pc:docChg chg="modSld">
      <pc:chgData name="SASAKI, Yodai" userId="S::b212417@hiroshima-u.ac.jp::92190d9d-2af9-4538-88b2-1bde47c0c6b0" providerId="AD" clId="Web-{EC34594C-7A9A-1DBE-1292-FB9D2BFC9820}" dt="2024-10-09T05:50:27.371" v="5" actId="20577"/>
      <pc:docMkLst>
        <pc:docMk/>
      </pc:docMkLst>
      <pc:sldChg chg="modSp">
        <pc:chgData name="SASAKI, Yodai" userId="S::b212417@hiroshima-u.ac.jp::92190d9d-2af9-4538-88b2-1bde47c0c6b0" providerId="AD" clId="Web-{EC34594C-7A9A-1DBE-1292-FB9D2BFC9820}" dt="2024-10-09T05:50:27.371" v="5" actId="20577"/>
        <pc:sldMkLst>
          <pc:docMk/>
          <pc:sldMk cId="4270205428" sldId="257"/>
        </pc:sldMkLst>
        <pc:spChg chg="mod">
          <ac:chgData name="SASAKI, Yodai" userId="S::b212417@hiroshima-u.ac.jp::92190d9d-2af9-4538-88b2-1bde47c0c6b0" providerId="AD" clId="Web-{EC34594C-7A9A-1DBE-1292-FB9D2BFC9820}" dt="2024-10-09T05:47:35.819" v="1" actId="20577"/>
          <ac:spMkLst>
            <pc:docMk/>
            <pc:sldMk cId="4270205428" sldId="257"/>
            <ac:spMk id="2" creationId="{2FB16853-E372-AFE0-5A86-9EFCA23E32CB}"/>
          </ac:spMkLst>
        </pc:spChg>
        <pc:spChg chg="mod">
          <ac:chgData name="SASAKI, Yodai" userId="S::b212417@hiroshima-u.ac.jp::92190d9d-2af9-4538-88b2-1bde47c0c6b0" providerId="AD" clId="Web-{EC34594C-7A9A-1DBE-1292-FB9D2BFC9820}" dt="2024-10-09T05:50:27.371" v="5" actId="20577"/>
          <ac:spMkLst>
            <pc:docMk/>
            <pc:sldMk cId="4270205428" sldId="257"/>
            <ac:spMk id="3" creationId="{E1B10590-A4E4-5789-BAB5-9BED3B8E250E}"/>
          </ac:spMkLst>
        </pc:spChg>
        <pc:spChg chg="mod">
          <ac:chgData name="SASAKI, Yodai" userId="S::b212417@hiroshima-u.ac.jp::92190d9d-2af9-4538-88b2-1bde47c0c6b0" providerId="AD" clId="Web-{EC34594C-7A9A-1DBE-1292-FB9D2BFC9820}" dt="2024-10-09T05:50:27.371" v="5" actId="20577"/>
          <ac:spMkLst>
            <pc:docMk/>
            <pc:sldMk cId="4270205428" sldId="257"/>
            <ac:spMk id="4" creationId="{AC2C659E-F849-7332-7677-CC6B3D402AD8}"/>
          </ac:spMkLst>
        </pc:spChg>
      </pc:sldChg>
    </pc:docChg>
  </pc:docChgLst>
  <pc:docChgLst>
    <pc:chgData name="SASAKI, Yodai" userId="S::b212417@hiroshima-u.ac.jp::92190d9d-2af9-4538-88b2-1bde47c0c6b0" providerId="AD" clId="Web-{67C259B6-C8A9-109E-D799-16EABD063475}"/>
    <pc:docChg chg="modSld">
      <pc:chgData name="SASAKI, Yodai" userId="S::b212417@hiroshima-u.ac.jp::92190d9d-2af9-4538-88b2-1bde47c0c6b0" providerId="AD" clId="Web-{67C259B6-C8A9-109E-D799-16EABD063475}" dt="2024-10-23T10:44:16.491" v="0"/>
      <pc:docMkLst>
        <pc:docMk/>
      </pc:docMkLst>
      <pc:sldChg chg="addSp delSp modSp">
        <pc:chgData name="SASAKI, Yodai" userId="S::b212417@hiroshima-u.ac.jp::92190d9d-2af9-4538-88b2-1bde47c0c6b0" providerId="AD" clId="Web-{67C259B6-C8A9-109E-D799-16EABD063475}" dt="2024-10-23T10:44:16.491" v="0"/>
        <pc:sldMkLst>
          <pc:docMk/>
          <pc:sldMk cId="557430208" sldId="263"/>
        </pc:sldMkLst>
        <pc:spChg chg="del">
          <ac:chgData name="SASAKI, Yodai" userId="S::b212417@hiroshima-u.ac.jp::92190d9d-2af9-4538-88b2-1bde47c0c6b0" providerId="AD" clId="Web-{67C259B6-C8A9-109E-D799-16EABD063475}" dt="2024-10-23T10:44:16.491" v="0"/>
          <ac:spMkLst>
            <pc:docMk/>
            <pc:sldMk cId="557430208" sldId="263"/>
            <ac:spMk id="3" creationId="{79709A8C-6C17-9665-442E-D40B9FBA9573}"/>
          </ac:spMkLst>
        </pc:spChg>
        <pc:picChg chg="add mod ord">
          <ac:chgData name="SASAKI, Yodai" userId="S::b212417@hiroshima-u.ac.jp::92190d9d-2af9-4538-88b2-1bde47c0c6b0" providerId="AD" clId="Web-{67C259B6-C8A9-109E-D799-16EABD063475}" dt="2024-10-23T10:44:16.491" v="0"/>
          <ac:picMkLst>
            <pc:docMk/>
            <pc:sldMk cId="557430208" sldId="263"/>
            <ac:picMk id="5" creationId="{7254C757-0009-C1EE-A6A3-BA727515B67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689B92-A91D-43BC-A73A-C6E0C2C58E02}" type="datetimeFigureOut">
              <a:rPr kumimoji="1" lang="ja-JP" altLang="en-US" smtClean="0"/>
              <a:t>2024/10/25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407D35-A58D-4D6A-9AE0-EB6F14BF98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2674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8229750-124C-CB25-0A3B-3B4466B405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54E9CD4-5530-4303-6E4C-16B7B607B9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03C9106-F1D4-F8FD-FB52-A1BECEE05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547D3-2C38-4EB6-9AAA-3EE4A44E5C37}" type="datetime1">
              <a:rPr kumimoji="1" lang="ja-JP" altLang="en-US" smtClean="0"/>
              <a:t>2024/10/25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168907B-E4E7-E250-031A-D6E53FDAB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A76C1FA-0F44-6C0A-CCAA-73AD7FC4B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C3639-1EC0-4ED6-A1F4-6EAD2E7291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0339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250ECF-779C-F595-7BD7-FDB0D2DAE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296FD6A-9835-6D62-FD95-A2E3AD464F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E068834-82E8-E3C5-C5F0-CB6C48289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D77A7-08C9-4279-8A5B-E8A98272B363}" type="datetime1">
              <a:rPr kumimoji="1" lang="ja-JP" altLang="en-US" smtClean="0"/>
              <a:t>2024/10/25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C73107D-CF46-84DE-2F43-5BCC10BD5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0AEF6D0-723D-2A13-3CAC-8D33279CA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C3639-1EC0-4ED6-A1F4-6EAD2E7291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1779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72E8234F-8B48-D007-8FBF-40FC84591F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8231387-8752-6385-1251-C668EF8B73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76461B6-C77A-D259-9851-5958EBA4E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4E361-86B0-4CC1-9E66-6AE00440E855}" type="datetime1">
              <a:rPr kumimoji="1" lang="ja-JP" altLang="en-US" smtClean="0"/>
              <a:t>2024/10/25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44E42B9-370F-6930-D5DD-F567C069A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3C4C7E6-FF51-B355-E3DA-C1608BF84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C3639-1EC0-4ED6-A1F4-6EAD2E7291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633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C176C7E-91B9-1785-455C-369DCA349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5B3280D-4B01-43A5-7F9B-F4B6F0CFBC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A3E8F9C-D81B-0307-C61F-D06E06E7D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6901-6794-4A63-AD01-462A458DE680}" type="datetime1">
              <a:rPr kumimoji="1" lang="ja-JP" altLang="en-US" smtClean="0"/>
              <a:t>2024/10/25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68C9E78-73D4-8C2D-B95C-300D4D14B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89B0E0A-36C5-CA46-FAC8-5C7F8D2DC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C3639-1EC0-4ED6-A1F4-6EAD2E7291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307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48ED03-679A-2599-4DF3-B7B5B4444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486355E-8060-8C5C-0B90-2927D9896D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B9B4597-D79D-5F33-4776-5EE343DBD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C440D-B819-4215-BDF3-12070E205BE3}" type="datetime1">
              <a:rPr kumimoji="1" lang="ja-JP" altLang="en-US" smtClean="0"/>
              <a:t>2024/10/25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D8CD031-A7B0-A83E-7BC8-A1A728EEB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DFE18B3-EDE1-3537-9B3D-1B769CEEA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C3639-1EC0-4ED6-A1F4-6EAD2E7291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4519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6CEC53-8261-E6DD-1266-10693CD51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66AE130-3878-6384-C700-37E16C5762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93DABFC-BF89-3FE7-7AC1-3E33C4DBAB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E51FB77-D8F9-F353-ABBB-680036625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A69DB-4A84-42B2-841A-BA305FC33C5F}" type="datetime1">
              <a:rPr kumimoji="1" lang="ja-JP" altLang="en-US" smtClean="0"/>
              <a:t>2024/10/25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12D9284-88DD-C820-47F7-E4DA92FB6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663993E-D115-99F0-07E8-D6052492C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C3639-1EC0-4ED6-A1F4-6EAD2E7291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9499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7E0440-B900-CD40-F0F4-DC0F4F5FC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1EF700E-F0D3-0EA7-59D6-9E27AAAC40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E9B65DC-9BDE-C81F-0961-A66C01A96A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D37FF76C-CAA6-F3A6-6EC0-BE8C819192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FC17BCB-3E16-BC15-0BEB-4CFCE443D4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E088B44-4331-6C7A-4695-F6396EEFB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49BF1-945D-40A4-8283-B2FFBD3D42AD}" type="datetime1">
              <a:rPr kumimoji="1" lang="ja-JP" altLang="en-US" smtClean="0"/>
              <a:t>2024/10/25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D5E54337-7CC1-3FD0-D83F-E7F3BFE57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6649D27-8085-488C-C7CC-917FFD915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C3639-1EC0-4ED6-A1F4-6EAD2E7291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5775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65B319D-82A0-60F6-9680-517AA70EE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7106F16-1DED-91A5-0E85-9D4C8F7BF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82FD7-4424-49E9-8D8E-8D80BCB1B961}" type="datetime1">
              <a:rPr kumimoji="1" lang="ja-JP" altLang="en-US" smtClean="0"/>
              <a:t>2024/10/25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B7394BB-67FA-F17F-EC72-E53DFAA34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A122CA1-31C1-9547-0033-60B1B8BBD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C3639-1EC0-4ED6-A1F4-6EAD2E7291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3984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EADBDE37-D017-61F8-B320-982DB174B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A4F2B-1CEF-4FB4-B48B-2DD84FD9C1BF}" type="datetime1">
              <a:rPr kumimoji="1" lang="ja-JP" altLang="en-US" smtClean="0"/>
              <a:t>2024/10/25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5878C96-305F-BF7E-6320-444E1C3A4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374A0AB-BFC5-67E6-F795-02CB3223E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C3639-1EC0-4ED6-A1F4-6EAD2E7291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5979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765504-AE42-E884-E1FE-69EBF1330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C6EF0E1-3AE3-C9F8-AC2A-B2C3273C0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9C12C56-6FCC-24C7-02A8-8FD075CDC6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CCE2298-941E-B4CA-391D-8615F04AF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D8707-F43D-4665-A303-26F8C46F8B63}" type="datetime1">
              <a:rPr kumimoji="1" lang="ja-JP" altLang="en-US" smtClean="0"/>
              <a:t>2024/10/25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143DEDA-24FD-B274-0D81-8AD0C8449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8803391-C029-3B96-9148-D3C311C35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C3639-1EC0-4ED6-A1F4-6EAD2E7291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7977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F57B69-4708-0C36-A9BA-C44DA4C17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75E163B0-D39C-2DD3-C08A-5553B006B4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ECB1BF1-0BE8-A899-8400-C17C096C68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AE94092-226C-814C-1B2C-4A394C5D8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EB736-9414-40A4-87C7-5171C3758DC9}" type="datetime1">
              <a:rPr kumimoji="1" lang="ja-JP" altLang="en-US" smtClean="0"/>
              <a:t>2024/10/25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73D0BE0-8E5C-8486-53E5-471EA8893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72BB6D7-0392-3898-3ADF-CDF7B7B27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C3639-1EC0-4ED6-A1F4-6EAD2E7291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9493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1EE46A8F-544E-769A-7E4A-17B114B8C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B7E0273-7315-CC16-FB9A-8E658ED904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E01506C-9295-0BBB-D731-2DFE7C26D5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A3AA8FE-5760-4EB0-96AD-4BE167BA1B5A}" type="datetime1">
              <a:rPr kumimoji="1" lang="ja-JP" altLang="en-US" smtClean="0"/>
              <a:t>2024/10/25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12F32A0-1D27-5CF1-5A9E-F6D31BADA4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5F814C2-20CD-40EC-F7F5-118874A076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EEC3639-1EC0-4ED6-A1F4-6EAD2E7291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3887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2D8EC2-CE02-7622-E460-FB213B43AD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CBEC4E1-1FFF-7BB7-E3BC-665811509A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1100" y="1745086"/>
            <a:ext cx="9829800" cy="336782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kumimoji="1" lang="en-US" altLang="ja-JP" b="1">
                <a:solidFill>
                  <a:schemeClr val="accent6">
                    <a:lumMod val="75000"/>
                  </a:schemeClr>
                </a:solidFill>
              </a:rPr>
              <a:t>Analysis of parameter characteristics of the ILC e-driven positron source by GEANT4</a:t>
            </a:r>
            <a:endParaRPr kumimoji="1" lang="ja-JP" altLang="en-US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163A96A-8AA0-F7AA-70EC-BA3214D785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02238"/>
            <a:ext cx="9144000" cy="165576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kumimoji="1" lang="en-US" altLang="ja-JP" err="1"/>
              <a:t>Yodai</a:t>
            </a:r>
            <a:r>
              <a:rPr kumimoji="1" lang="en-US" altLang="ja-JP"/>
              <a:t> Sasaki, Masao </a:t>
            </a:r>
            <a:r>
              <a:rPr kumimoji="1" lang="en-US" altLang="ja-JP" err="1"/>
              <a:t>Kuriki</a:t>
            </a:r>
            <a:r>
              <a:rPr kumimoji="1" lang="en-US" altLang="ja-JP"/>
              <a:t>, Tohru Takahashi, </a:t>
            </a:r>
          </a:p>
          <a:p>
            <a:pPr>
              <a:lnSpc>
                <a:spcPct val="150000"/>
              </a:lnSpc>
            </a:pPr>
            <a:r>
              <a:rPr kumimoji="1" lang="en-US" altLang="ja-JP"/>
              <a:t>Zachary Liptak, Shunpei </a:t>
            </a:r>
            <a:r>
              <a:rPr kumimoji="1" lang="en-US" altLang="ja-JP" err="1"/>
              <a:t>Kuroguchi</a:t>
            </a:r>
            <a:r>
              <a:rPr kumimoji="1" lang="en-US" altLang="ja-JP"/>
              <a:t> (Hiroshima Univ.)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36411F3-9490-6DC6-AA19-3BC758B8D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C3639-1EC0-4ED6-A1F4-6EAD2E7291E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8573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76785CD-C526-CDF0-281A-C5C8DCFE5E8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kumimoji="1" lang="en-US" altLang="ja-JP" b="1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Conclusions &amp; </a:t>
            </a:r>
            <a:r>
              <a:rPr lang="en-US" altLang="ja-JP" b="1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</a:t>
            </a:r>
            <a:r>
              <a:rPr kumimoji="1" lang="en-US" altLang="ja-JP" b="1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uture work</a:t>
            </a:r>
            <a:endParaRPr kumimoji="1" lang="ja-JP" altLang="en-US" b="1">
              <a:solidFill>
                <a:schemeClr val="accent6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5B6012F-4218-C10A-F43C-10436EE844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ja-JP" b="1"/>
              <a:t>Acceptance of the end of the target was estimated from the previous simulation data.</a:t>
            </a:r>
          </a:p>
          <a:p>
            <a:pPr>
              <a:lnSpc>
                <a:spcPct val="150000"/>
              </a:lnSpc>
            </a:pPr>
            <a:r>
              <a:rPr lang="en-US" altLang="ja-JP" b="1"/>
              <a:t>The </a:t>
            </a:r>
            <a:r>
              <a:rPr lang="en-US" altLang="ja-JP" b="1">
                <a:solidFill>
                  <a:schemeClr val="accent6">
                    <a:lumMod val="75000"/>
                  </a:schemeClr>
                </a:solidFill>
              </a:rPr>
              <a:t>estimated positron yield </a:t>
            </a:r>
            <a:r>
              <a:rPr lang="en-US" altLang="ja-JP" b="1"/>
              <a:t>normalized by drive beam energy is lower when the energy is higher.</a:t>
            </a:r>
            <a:endParaRPr kumimoji="1" lang="en-US" altLang="ja-JP" b="1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70000"/>
              </a:lnSpc>
            </a:pPr>
            <a:r>
              <a:rPr kumimoji="1" lang="en-US" altLang="ja-JP" b="1"/>
              <a:t>Future work</a:t>
            </a:r>
            <a:endParaRPr lang="en-US" altLang="ja-JP" b="1"/>
          </a:p>
          <a:p>
            <a:pPr lvl="1">
              <a:lnSpc>
                <a:spcPct val="170000"/>
              </a:lnSpc>
            </a:pPr>
            <a:r>
              <a:rPr lang="en-US" altLang="ja-JP" b="1"/>
              <a:t>Deeper understanding of the results</a:t>
            </a:r>
          </a:p>
          <a:p>
            <a:pPr lvl="1">
              <a:lnSpc>
                <a:spcPct val="170000"/>
              </a:lnSpc>
            </a:pPr>
            <a:r>
              <a:rPr lang="en-US" altLang="ja-JP" b="1"/>
              <a:t>Evaluation of the </a:t>
            </a:r>
            <a:r>
              <a:rPr lang="en-US" altLang="ja-JP" b="1">
                <a:solidFill>
                  <a:schemeClr val="accent6">
                    <a:lumMod val="75000"/>
                  </a:schemeClr>
                </a:solidFill>
              </a:rPr>
              <a:t>peak energy deposition density</a:t>
            </a:r>
            <a:endParaRPr kumimoji="1" lang="ja-JP" altLang="en-US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8698CA4-57C1-17D0-E8B1-362CF3239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C3639-1EC0-4ED6-A1F4-6EAD2E7291E9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2567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9F7CB6AD-E304-22F8-62C6-C000E54046A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altLang="ja-JP" b="1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Appendix</a:t>
            </a:r>
            <a:endParaRPr lang="ja-JP" altLang="en-US" b="1">
              <a:solidFill>
                <a:schemeClr val="accent6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B56C84EF-4EE3-F489-F873-4C6FEE6043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F2B6734-6A7F-E4D6-BE99-24D0FF62A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C3639-1EC0-4ED6-A1F4-6EAD2E7291E9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4645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3AAEE2A-9E85-1286-5873-B2B5EAD33C0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altLang="ja-JP" b="1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Adiabatic condition</a:t>
            </a:r>
            <a:endParaRPr kumimoji="1" lang="ja-JP" altLang="en-US">
              <a:solidFill>
                <a:schemeClr val="accent6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7D92CB6A-1FD3-753B-90E4-D04731856C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kumimoji="1" lang="en-US" altLang="ja-JP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sub>
                    </m:sSub>
                    <m:d>
                      <m:dPr>
                        <m:ctrlPr>
                          <a:rPr kumimoji="1" lang="en-US" altLang="ja-JP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</m:d>
                    <m:r>
                      <a:rPr kumimoji="1" lang="en-US" altLang="ja-JP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1" lang="en-US" altLang="ja-JP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1" lang="en-US" altLang="ja-JP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1" i="1" smtClean="0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b>
                            <m:r>
                              <a:rPr kumimoji="1" lang="en-US" altLang="ja-JP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num>
                      <m:den>
                        <m:r>
                          <a:rPr kumimoji="1" lang="en-US" altLang="ja-JP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kumimoji="1" lang="en-US" altLang="ja-JP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kumimoji="1" lang="en-US" altLang="ja-JP" b="1" i="1" smtClean="0">
                            <a:latin typeface="Cambria Math" panose="02040503050406030204" pitchFamily="18" charset="0"/>
                          </a:rPr>
                          <m:t>𝝁</m:t>
                        </m:r>
                        <m:r>
                          <a:rPr kumimoji="1" lang="en-US" altLang="ja-JP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den>
                    </m:f>
                  </m:oMath>
                </a14:m>
                <a:endParaRPr kumimoji="1" lang="en-US" altLang="ja-JP" b="1" i="1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kumimoji="1" lang="en-US" altLang="ja-JP" b="1" i="1" smtClean="0">
                        <a:latin typeface="Cambria Math" panose="02040503050406030204" pitchFamily="18" charset="0"/>
                      </a:rPr>
                      <m:t>𝜺</m:t>
                    </m:r>
                    <m:r>
                      <a:rPr kumimoji="1" lang="en-US" altLang="ja-JP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1" lang="en-US" altLang="ja-JP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ja-JP" b="1" i="1" smtClean="0">
                            <a:latin typeface="Cambria Math" panose="02040503050406030204" pitchFamily="18" charset="0"/>
                          </a:rPr>
                          <m:t>𝝁</m:t>
                        </m:r>
                        <m:r>
                          <a:rPr kumimoji="1" lang="en-US" altLang="ja-JP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num>
                      <m:den>
                        <m:r>
                          <a:rPr kumimoji="1" lang="en-US" altLang="ja-JP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  <m:sSub>
                          <m:sSubPr>
                            <m:ctrlPr>
                              <a:rPr kumimoji="1" lang="en-US" altLang="ja-JP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1" i="1" smtClean="0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b>
                            <m:r>
                              <a:rPr kumimoji="1" lang="en-US" altLang="ja-JP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den>
                    </m:f>
                    <m:r>
                      <a:rPr kumimoji="1" lang="en-US" altLang="ja-JP" b="1" i="1" smtClean="0">
                        <a:latin typeface="Cambria Math" panose="02040503050406030204" pitchFamily="18" charset="0"/>
                      </a:rPr>
                      <m:t>≪</m:t>
                    </m:r>
                    <m:r>
                      <a:rPr kumimoji="1" lang="en-US" altLang="ja-JP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kumimoji="1" lang="en-US" altLang="ja-JP" b="1"/>
              </a:p>
              <a:p>
                <a:pPr>
                  <a:lnSpc>
                    <a:spcPct val="150000"/>
                  </a:lnSpc>
                </a:pPr>
                <a:r>
                  <a:rPr kumimoji="1" lang="en-US" altLang="ja-JP" b="1"/>
                  <a:t>The validity of the adiabatic condition is expressed by: </a:t>
                </a:r>
                <a14:m>
                  <m:oMath xmlns:m="http://schemas.openxmlformats.org/officeDocument/2006/math">
                    <m:r>
                      <a:rPr kumimoji="1" lang="en-US" altLang="ja-JP" b="1" i="1" smtClean="0">
                        <a:latin typeface="Cambria Math" panose="02040503050406030204" pitchFamily="18" charset="0"/>
                      </a:rPr>
                      <m:t>𝜺</m:t>
                    </m:r>
                    <m:r>
                      <a:rPr kumimoji="1" lang="en-US" altLang="ja-JP" b="1" i="1" smtClean="0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altLang="ja-JP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b="1" i="1">
                            <a:latin typeface="Cambria Math" panose="02040503050406030204" pitchFamily="18" charset="0"/>
                          </a:rPr>
                          <m:t>𝝁</m:t>
                        </m:r>
                        <m:sSub>
                          <m:sSubPr>
                            <m:ctrlPr>
                              <a:rPr lang="en-US" altLang="ja-JP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1" i="1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altLang="ja-JP" b="1" i="1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sub>
                        </m:sSub>
                      </m:num>
                      <m:den>
                        <m:r>
                          <a:rPr lang="en-US" altLang="ja-JP" b="1" i="1">
                            <a:latin typeface="Cambria Math" panose="02040503050406030204" pitchFamily="18" charset="0"/>
                          </a:rPr>
                          <m:t>𝒆</m:t>
                        </m:r>
                        <m:sSub>
                          <m:sSubPr>
                            <m:ctrlPr>
                              <a:rPr lang="en-US" altLang="ja-JP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en-US" altLang="ja-JP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den>
                    </m:f>
                    <m:r>
                      <a:rPr kumimoji="1" lang="en-US" altLang="ja-JP" b="1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kumimoji="1" lang="en-US" altLang="ja-JP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kumimoji="1" lang="en-US" altLang="ja-JP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kumimoji="1" lang="en-US" altLang="ja-JP" b="1" i="1" smtClean="0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endParaRPr kumimoji="1" lang="en-US" altLang="ja-JP" b="1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kumimoji="1" lang="en-US" altLang="ja-JP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kumimoji="1" lang="en-US" altLang="ja-JP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b="1" i="1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kumimoji="1" lang="en-US" altLang="ja-JP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kumimoji="1" lang="en-US" altLang="ja-JP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kumimoji="1" lang="en-US" altLang="ja-JP" b="1"/>
                  <a:t>[T], </a:t>
                </a:r>
                <a14:m>
                  <m:oMath xmlns:m="http://schemas.openxmlformats.org/officeDocument/2006/math">
                    <m:r>
                      <a:rPr lang="en-US" altLang="ja-JP" b="1" i="1">
                        <a:latin typeface="Cambria Math" panose="02040503050406030204" pitchFamily="18" charset="0"/>
                      </a:rPr>
                      <m:t>𝝁</m:t>
                    </m:r>
                    <m:r>
                      <a:rPr lang="en-US" altLang="ja-JP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b="1" i="1" smtClean="0">
                        <a:latin typeface="Cambria Math" panose="02040503050406030204" pitchFamily="18" charset="0"/>
                      </a:rPr>
                      <m:t>𝟕𝟕</m:t>
                    </m:r>
                  </m:oMath>
                </a14:m>
                <a:r>
                  <a:rPr kumimoji="1" lang="en-US" altLang="ja-JP" b="1"/>
                  <a:t> [/m]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altLang="ja-JP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sub>
                    </m:sSub>
                    <m:r>
                      <a:rPr lang="en-US" altLang="ja-JP" b="1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ja-JP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ja-JP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ja-JP" b="1" i="1" smtClean="0">
                        <a:latin typeface="Cambria Math" panose="02040503050406030204" pitchFamily="18" charset="0"/>
                      </a:rPr>
                      <m:t>𝟓</m:t>
                    </m:r>
                    <m:f>
                      <m:fPr>
                        <m:ctrlPr>
                          <a:rPr lang="en-US" altLang="ja-JP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  <m:sSub>
                          <m:sSubPr>
                            <m:ctrlPr>
                              <a:rPr lang="en-US" altLang="ja-JP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1" i="1" smtClean="0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en-US" altLang="ja-JP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num>
                      <m:den>
                        <m:r>
                          <a:rPr lang="en-US" altLang="ja-JP" b="1" i="1" smtClean="0">
                            <a:latin typeface="Cambria Math" panose="02040503050406030204" pitchFamily="18" charset="0"/>
                          </a:rPr>
                          <m:t>𝝁</m:t>
                        </m:r>
                      </m:den>
                    </m:f>
                    <m:r>
                      <a:rPr lang="en-US" altLang="ja-JP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1" lang="en-US" altLang="ja-JP" b="1"/>
                  <a:t>9.7 [MeV/c]</a:t>
                </a:r>
                <a:endParaRPr kumimoji="1" lang="ja-JP" altLang="en-US" b="1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7D92CB6A-1FD3-753B-90E4-D04731856C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DE169F0-B80A-DCC0-590D-CB6068A87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C3639-1EC0-4ED6-A1F4-6EAD2E7291E9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7387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2FD38CC-993E-45DD-DE0B-CC26887A8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658" y="365125"/>
            <a:ext cx="11096683" cy="132556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kumimoji="1" lang="en-US" altLang="ja-JP" b="1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Distribution of positrons after the target</a:t>
            </a:r>
            <a:endParaRPr kumimoji="1" lang="ja-JP" altLang="en-US" b="1">
              <a:solidFill>
                <a:schemeClr val="accent6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358A97C-63FA-6A88-3DD4-65B83417B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C3639-1EC0-4ED6-A1F4-6EAD2E7291E9}" type="slidenum">
              <a:rPr kumimoji="1" lang="ja-JP" altLang="en-US" smtClean="0"/>
              <a:t>13</a:t>
            </a:fld>
            <a:endParaRPr kumimoji="1" lang="ja-JP" altLang="en-US"/>
          </a:p>
        </p:txBody>
      </p:sp>
      <p:pic>
        <p:nvPicPr>
          <p:cNvPr id="3" name="コンテンツ プレースホルダー 2">
            <a:extLst>
              <a:ext uri="{FF2B5EF4-FFF2-40B4-BE49-F238E27FC236}">
                <a16:creationId xmlns:a16="http://schemas.microsoft.com/office/drawing/2014/main" id="{93950F01-A558-2A1B-2E13-9BC6B1F2A11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0269" y="2053194"/>
            <a:ext cx="6396731" cy="3721252"/>
          </a:xfrm>
        </p:spPr>
      </p:pic>
      <p:pic>
        <p:nvPicPr>
          <p:cNvPr id="7" name="コンテンツ プレースホルダー 2" descr="グラフ, 散布図&#10;&#10;説明は自動で生成されたものです">
            <a:extLst>
              <a:ext uri="{FF2B5EF4-FFF2-40B4-BE49-F238E27FC236}">
                <a16:creationId xmlns:a16="http://schemas.microsoft.com/office/drawing/2014/main" id="{1BB30403-1791-3CDD-9C9E-8A936C309BF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199" y="2053194"/>
            <a:ext cx="6396732" cy="3721252"/>
          </a:xfrm>
        </p:spPr>
      </p:pic>
    </p:spTree>
    <p:extLst>
      <p:ext uri="{BB962C8B-B14F-4D97-AF65-F5344CB8AC3E}">
        <p14:creationId xmlns:p14="http://schemas.microsoft.com/office/powerpoint/2010/main" val="3372571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タイトル 13">
            <a:extLst>
              <a:ext uri="{FF2B5EF4-FFF2-40B4-BE49-F238E27FC236}">
                <a16:creationId xmlns:a16="http://schemas.microsoft.com/office/drawing/2014/main" id="{C9539309-12E9-3798-015D-76E2A5AE687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altLang="ja-JP" b="1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ILC Positron Source</a:t>
            </a:r>
            <a:endParaRPr lang="ja-JP" altLang="en-US" b="1">
              <a:solidFill>
                <a:schemeClr val="accent6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コンテンツ プレースホルダー 14">
                <a:extLst>
                  <a:ext uri="{FF2B5EF4-FFF2-40B4-BE49-F238E27FC236}">
                    <a16:creationId xmlns:a16="http://schemas.microsoft.com/office/drawing/2014/main" id="{0A6AC1FE-A17A-D571-0741-DB3D59E810E0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1690688"/>
                <a:ext cx="5181600" cy="5167312"/>
              </a:xfrm>
            </p:spPr>
            <p:txBody>
              <a:bodyPr>
                <a:normAutofit fontScale="62500" lnSpcReduction="20000"/>
              </a:bodyPr>
              <a:lstStyle/>
              <a:p>
                <a:pPr>
                  <a:lnSpc>
                    <a:spcPct val="170000"/>
                  </a:lnSpc>
                </a:pPr>
                <a:r>
                  <a:rPr lang="en-US" altLang="ja-JP" b="1"/>
                  <a:t>The International Linear Collider: A next-generation </a:t>
                </a:r>
                <a:r>
                  <a:rPr lang="en-US" altLang="ja-JP" b="1">
                    <a:solidFill>
                      <a:schemeClr val="accent6">
                        <a:lumMod val="75000"/>
                      </a:schemeClr>
                    </a:solidFill>
                  </a:rPr>
                  <a:t>electron-positron collider, ECM=250~1000GeV. 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altLang="ja-JP" b="1"/>
                  <a:t>2x10</a:t>
                </a:r>
                <a:r>
                  <a:rPr lang="en-US" altLang="ja-JP" b="1" baseline="30000"/>
                  <a:t>14</a:t>
                </a:r>
                <a:r>
                  <a:rPr lang="en-US" altLang="ja-JP" b="1"/>
                  <a:t> positron/sec is required. 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altLang="ja-JP" b="1"/>
                  <a:t>The system is designed to optimize efficient positron generation, the </a:t>
                </a:r>
                <a:r>
                  <a:rPr lang="en-US" altLang="ja-JP" b="1">
                    <a:solidFill>
                      <a:schemeClr val="accent6">
                        <a:lumMod val="75000"/>
                      </a:schemeClr>
                    </a:solidFill>
                  </a:rPr>
                  <a:t>positron yield </a:t>
                </a:r>
                <a14:m>
                  <m:oMath xmlns:m="http://schemas.openxmlformats.org/officeDocument/2006/math">
                    <m:r>
                      <a:rPr lang="en-US" altLang="ja-JP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𝜼</m:t>
                    </m:r>
                    <m:r>
                      <a:rPr lang="en-US" altLang="ja-JP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sSup>
                          <m:sSupPr>
                            <m:ctrlPr>
                              <a:rPr lang="en-US" altLang="ja-JP" b="1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b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𝐞</m:t>
                            </m:r>
                          </m:e>
                          <m:sup>
                            <m:r>
                              <a:rPr lang="en-US" altLang="ja-JP" b="1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sub>
                    </m:sSub>
                    <m:r>
                      <a:rPr lang="en-US" altLang="ja-JP" b="1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ja-JP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sSup>
                          <m:sSupPr>
                            <m:ctrlPr>
                              <a:rPr lang="en-US" altLang="ja-JP" b="1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b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𝐞</m:t>
                            </m:r>
                          </m:e>
                          <m:sup>
                            <m:r>
                              <a:rPr lang="en-US" altLang="ja-JP" b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sub>
                    </m:sSub>
                    <m:r>
                      <a:rPr lang="en-US" altLang="ja-JP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ja-JP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ja-JP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𝟒𝟖</m:t>
                    </m:r>
                  </m:oMath>
                </a14:m>
                <a:r>
                  <a:rPr lang="en-US" altLang="ja-JP" b="1">
                    <a:solidFill>
                      <a:schemeClr val="accent6">
                        <a:lumMod val="75000"/>
                      </a:schemeClr>
                    </a:solidFill>
                  </a:rPr>
                  <a:t>. </a:t>
                </a:r>
              </a:p>
              <a:p>
                <a:pPr lvl="1">
                  <a:lnSpc>
                    <a:spcPct val="17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sSup>
                          <m:sSupPr>
                            <m:ctrlPr>
                              <a:rPr lang="en-US" altLang="ja-JP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b="1" i="0" smtClean="0">
                                <a:latin typeface="Cambria Math" panose="02040503050406030204" pitchFamily="18" charset="0"/>
                              </a:rPr>
                              <m:t>𝐞</m:t>
                            </m:r>
                          </m:e>
                          <m:sup>
                            <m:r>
                              <a:rPr lang="en-US" altLang="ja-JP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altLang="ja-JP" b="1"/>
                  <a:t>: The number of positrons in the </a:t>
                </a:r>
                <a:r>
                  <a:rPr lang="en-US" altLang="ja-JP" b="1">
                    <a:solidFill>
                      <a:schemeClr val="accent6">
                        <a:lumMod val="75000"/>
                      </a:schemeClr>
                    </a:solidFill>
                  </a:rPr>
                  <a:t>damping ring acceptance</a:t>
                </a:r>
              </a:p>
              <a:p>
                <a:pPr lvl="1">
                  <a:lnSpc>
                    <a:spcPct val="17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sSup>
                          <m:sSupPr>
                            <m:ctrlPr>
                              <a:rPr lang="en-US" altLang="ja-JP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b="1" i="0" smtClean="0">
                                <a:latin typeface="Cambria Math" panose="02040503050406030204" pitchFamily="18" charset="0"/>
                              </a:rPr>
                              <m:t>𝐞</m:t>
                            </m:r>
                          </m:e>
                          <m:sup>
                            <m:r>
                              <a:rPr lang="en-US" altLang="ja-JP" b="1" i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altLang="ja-JP" b="1"/>
                  <a:t>: The number of electrons in the drive beam</a:t>
                </a:r>
              </a:p>
              <a:p>
                <a:pPr marL="457200" lvl="1" indent="0">
                  <a:lnSpc>
                    <a:spcPct val="170000"/>
                  </a:lnSpc>
                  <a:buNone/>
                </a:pPr>
                <a:endParaRPr lang="en-US" altLang="ja-JP" b="1"/>
              </a:p>
            </p:txBody>
          </p:sp>
        </mc:Choice>
        <mc:Fallback xmlns="">
          <p:sp>
            <p:nvSpPr>
              <p:cNvPr id="15" name="コンテンツ プレースホルダー 14">
                <a:extLst>
                  <a:ext uri="{FF2B5EF4-FFF2-40B4-BE49-F238E27FC236}">
                    <a16:creationId xmlns:a16="http://schemas.microsoft.com/office/drawing/2014/main" id="{0A6AC1FE-A17A-D571-0741-DB3D59E810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1690688"/>
                <a:ext cx="5181600" cy="5167312"/>
              </a:xfrm>
              <a:blipFill>
                <a:blip r:embed="rId2"/>
                <a:stretch>
                  <a:fillRect l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02A19061-532A-37B0-4BC0-AE9E7E19A6D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9800" y="3344308"/>
            <a:ext cx="5990816" cy="230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A44D8CD-3C16-8B61-9C98-A9FD0DCD9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C3639-1EC0-4ED6-A1F4-6EAD2E7291E9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73CF33C-F567-6529-21A8-28849252DDC0}"/>
              </a:ext>
            </a:extLst>
          </p:cNvPr>
          <p:cNvSpPr txBox="1"/>
          <p:nvPr/>
        </p:nvSpPr>
        <p:spPr>
          <a:xfrm>
            <a:off x="6324164" y="5715298"/>
            <a:ext cx="5321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1200">
                <a:ea typeface="+mj-lt"/>
                <a:cs typeface="+mj-lt"/>
              </a:rPr>
              <a:t>Seimiya et al., “Positron Capture Simulation for the ILC Electron-Driven Positron Source.”</a:t>
            </a:r>
            <a:endParaRPr kumimoji="1" lang="ja-JP" altLang="en-US" sz="120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B145BE6-3BAF-F9DF-DE4A-8488A3543AEE}"/>
              </a:ext>
            </a:extLst>
          </p:cNvPr>
          <p:cNvSpPr txBox="1"/>
          <p:nvPr/>
        </p:nvSpPr>
        <p:spPr>
          <a:xfrm>
            <a:off x="6394310" y="2596142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/>
              <a:t>Schematic layout of the ILC electron-driven positron source</a:t>
            </a:r>
            <a:endParaRPr kumimoji="1" lang="ja-JP" altLang="en-US" b="1"/>
          </a:p>
        </p:txBody>
      </p:sp>
    </p:spTree>
    <p:extLst>
      <p:ext uri="{BB962C8B-B14F-4D97-AF65-F5344CB8AC3E}">
        <p14:creationId xmlns:p14="http://schemas.microsoft.com/office/powerpoint/2010/main" val="4270205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9">
            <a:extLst>
              <a:ext uri="{FF2B5EF4-FFF2-40B4-BE49-F238E27FC236}">
                <a16:creationId xmlns:a16="http://schemas.microsoft.com/office/drawing/2014/main" id="{BABCC966-7721-2460-64AC-3179E7F427A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altLang="ja-JP" b="1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Purpose</a:t>
            </a:r>
            <a:endParaRPr lang="ja-JP" altLang="en-US" b="1">
              <a:solidFill>
                <a:schemeClr val="accent6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コンテンツ プレースホルダー 10">
            <a:extLst>
              <a:ext uri="{FF2B5EF4-FFF2-40B4-BE49-F238E27FC236}">
                <a16:creationId xmlns:a16="http://schemas.microsoft.com/office/drawing/2014/main" id="{8EF37667-BE6C-318A-EF85-9DE82D68A6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2645" y="1690688"/>
            <a:ext cx="5422763" cy="5167311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  <a:spcBef>
                <a:spcPts val="600"/>
              </a:spcBef>
            </a:pPr>
            <a:r>
              <a:rPr lang="en-US" altLang="ja-JP" sz="1800" b="1"/>
              <a:t>Accelerator components and the operation parameters had been optimized well (see Mr. </a:t>
            </a:r>
            <a:r>
              <a:rPr lang="en-US" altLang="ja-JP" sz="1800" b="1" err="1"/>
              <a:t>Kuroguchi’s</a:t>
            </a:r>
            <a:r>
              <a:rPr lang="en-US" altLang="ja-JP" sz="1800" b="1"/>
              <a:t> presentation). </a:t>
            </a:r>
          </a:p>
          <a:p>
            <a:pPr>
              <a:lnSpc>
                <a:spcPct val="170000"/>
              </a:lnSpc>
              <a:spcBef>
                <a:spcPts val="600"/>
              </a:spcBef>
            </a:pPr>
            <a:r>
              <a:rPr lang="en-US" altLang="ja-JP" sz="1800" b="1"/>
              <a:t>We try a precise optimization of </a:t>
            </a:r>
            <a:r>
              <a:rPr lang="en-US" altLang="ja-JP" sz="1800" b="1">
                <a:solidFill>
                  <a:schemeClr val="accent6">
                    <a:lumMod val="75000"/>
                  </a:schemeClr>
                </a:solidFill>
              </a:rPr>
              <a:t>drive beam </a:t>
            </a:r>
            <a:r>
              <a:rPr lang="en-US" altLang="ja-JP" sz="1800" b="1"/>
              <a:t>and </a:t>
            </a:r>
            <a:r>
              <a:rPr lang="en-US" altLang="ja-JP" sz="1800" b="1">
                <a:solidFill>
                  <a:schemeClr val="accent6">
                    <a:lumMod val="75000"/>
                  </a:schemeClr>
                </a:solidFill>
              </a:rPr>
              <a:t>target </a:t>
            </a:r>
            <a:r>
              <a:rPr lang="en-US" altLang="ja-JP" sz="1800" b="1"/>
              <a:t>parameters.</a:t>
            </a:r>
          </a:p>
          <a:p>
            <a:pPr>
              <a:lnSpc>
                <a:spcPct val="170000"/>
              </a:lnSpc>
              <a:spcBef>
                <a:spcPts val="600"/>
              </a:spcBef>
            </a:pPr>
            <a:r>
              <a:rPr lang="en-US" altLang="ja-JP" sz="1800" b="1"/>
              <a:t>We </a:t>
            </a:r>
            <a:r>
              <a:rPr lang="en-US" altLang="ja-JP" sz="1800" b="1" err="1"/>
              <a:t>analyse</a:t>
            </a:r>
            <a:r>
              <a:rPr lang="en-US" altLang="ja-JP" sz="1800" b="1"/>
              <a:t> the phase space distribution of positrons </a:t>
            </a:r>
            <a:r>
              <a:rPr lang="en-US" altLang="ja-JP" sz="1800" b="1">
                <a:solidFill>
                  <a:schemeClr val="accent6">
                    <a:lumMod val="75000"/>
                  </a:schemeClr>
                </a:solidFill>
              </a:rPr>
              <a:t>at the downstream of the tungsten target, with </a:t>
            </a:r>
            <a:r>
              <a:rPr lang="en-US" altLang="ja-JP" sz="1800" b="1"/>
              <a:t>GEANT4: Simulation software for the particle and material interaction based on Monte Carlo method. 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08073BA-C0B7-2371-D71A-002D7046A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C3639-1EC0-4ED6-A1F4-6EAD2E7291E9}" type="slidenum">
              <a:rPr kumimoji="1" lang="ja-JP" altLang="en-US" smtClean="0"/>
              <a:t>3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コンテンツ プレースホルダー 5">
                <a:extLst>
                  <a:ext uri="{FF2B5EF4-FFF2-40B4-BE49-F238E27FC236}">
                    <a16:creationId xmlns:a16="http://schemas.microsoft.com/office/drawing/2014/main" id="{C148463B-5CDC-0B99-471A-EF906F9BEE5D}"/>
                  </a:ext>
                </a:extLst>
              </p:cNvPr>
              <p:cNvGraphicFramePr>
                <a:graphicFrameLocks noGrp="1"/>
              </p:cNvGraphicFramePr>
              <p:nvPr>
                <p:ph sz="half" idx="2"/>
                <p:extLst>
                  <p:ext uri="{D42A27DB-BD31-4B8C-83A1-F6EECF244321}">
                    <p14:modId xmlns:p14="http://schemas.microsoft.com/office/powerpoint/2010/main" val="2860825247"/>
                  </p:ext>
                </p:extLst>
              </p:nvPr>
            </p:nvGraphicFramePr>
            <p:xfrm>
              <a:off x="6768814" y="2159711"/>
              <a:ext cx="3683572" cy="1982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81542">
                      <a:extLst>
                        <a:ext uri="{9D8B030D-6E8A-4147-A177-3AD203B41FA5}">
                          <a16:colId xmlns:a16="http://schemas.microsoft.com/office/drawing/2014/main" val="2314989573"/>
                        </a:ext>
                      </a:extLst>
                    </a:gridCol>
                    <a:gridCol w="1002030">
                      <a:extLst>
                        <a:ext uri="{9D8B030D-6E8A-4147-A177-3AD203B41FA5}">
                          <a16:colId xmlns:a16="http://schemas.microsoft.com/office/drawing/2014/main" val="1827958708"/>
                        </a:ext>
                      </a:extLst>
                    </a:gridCol>
                  </a:tblGrid>
                  <a:tr h="49573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altLang="ja-JP" b="1"/>
                            <a:t>Parameters</a:t>
                          </a:r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kumimoji="1" lang="en-US" altLang="ja-JP"/>
                            <a:t>Values</a:t>
                          </a:r>
                          <a:endParaRPr kumimoji="1" lang="ja-JP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29220019"/>
                      </a:ext>
                    </a:extLst>
                  </a:tr>
                  <a:tr h="49573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altLang="ja-JP" b="1"/>
                            <a:t>Drive beam energy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ja-JP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b="1" i="1" smtClean="0">
                                      <a:latin typeface="Cambria Math" panose="02040503050406030204" pitchFamily="18" charset="0"/>
                                    </a:rPr>
                                    <m:t>𝑬</m:t>
                                  </m:r>
                                </m:e>
                                <m:sub>
                                  <m:r>
                                    <a:rPr lang="en-US" altLang="ja-JP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b>
                              </m:sSub>
                            </m:oMath>
                          </a14:m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altLang="ja-JP" b="1"/>
                            <a:t>3 GeV</a:t>
                          </a:r>
                          <a:endParaRPr kumimoji="1" lang="ja-JP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6232958"/>
                      </a:ext>
                    </a:extLst>
                  </a:tr>
                  <a:tr h="49573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altLang="ja-JP" b="1"/>
                            <a:t>Drive beam size</a:t>
                          </a:r>
                          <a:r>
                            <a:rPr lang="en-US" altLang="ja-JP" b="1" baseline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ja-JP" b="1" i="1" baseline="0" smtClean="0"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oMath>
                          </a14:m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kumimoji="1" lang="en-US" altLang="ja-JP" b="1"/>
                            <a:t>2 mm</a:t>
                          </a:r>
                          <a:endParaRPr kumimoji="1" lang="ja-JP" altLang="en-US" b="1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36067817"/>
                      </a:ext>
                    </a:extLst>
                  </a:tr>
                  <a:tr h="49573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altLang="ja-JP" b="1"/>
                            <a:t>Target thickness</a:t>
                          </a:r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kumimoji="1" lang="en-US" altLang="ja-JP" b="1"/>
                            <a:t>16 mm</a:t>
                          </a:r>
                          <a:endParaRPr kumimoji="1" lang="ja-JP" altLang="en-US" b="1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3836701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コンテンツ プレースホルダー 5">
                <a:extLst>
                  <a:ext uri="{FF2B5EF4-FFF2-40B4-BE49-F238E27FC236}">
                    <a16:creationId xmlns:a16="http://schemas.microsoft.com/office/drawing/2014/main" id="{C148463B-5CDC-0B99-471A-EF906F9BEE5D}"/>
                  </a:ext>
                </a:extLst>
              </p:cNvPr>
              <p:cNvGraphicFramePr>
                <a:graphicFrameLocks noGrp="1"/>
              </p:cNvGraphicFramePr>
              <p:nvPr>
                <p:ph sz="half" idx="2"/>
                <p:extLst>
                  <p:ext uri="{D42A27DB-BD31-4B8C-83A1-F6EECF244321}">
                    <p14:modId xmlns:p14="http://schemas.microsoft.com/office/powerpoint/2010/main" val="2860825247"/>
                  </p:ext>
                </p:extLst>
              </p:nvPr>
            </p:nvGraphicFramePr>
            <p:xfrm>
              <a:off x="6768814" y="2159711"/>
              <a:ext cx="3683572" cy="1982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81542">
                      <a:extLst>
                        <a:ext uri="{9D8B030D-6E8A-4147-A177-3AD203B41FA5}">
                          <a16:colId xmlns:a16="http://schemas.microsoft.com/office/drawing/2014/main" val="2314989573"/>
                        </a:ext>
                      </a:extLst>
                    </a:gridCol>
                    <a:gridCol w="1002030">
                      <a:extLst>
                        <a:ext uri="{9D8B030D-6E8A-4147-A177-3AD203B41FA5}">
                          <a16:colId xmlns:a16="http://schemas.microsoft.com/office/drawing/2014/main" val="1827958708"/>
                        </a:ext>
                      </a:extLst>
                    </a:gridCol>
                  </a:tblGrid>
                  <a:tr h="49573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altLang="ja-JP" b="1"/>
                            <a:t>Parameters</a:t>
                          </a:r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kumimoji="1" lang="en-US" altLang="ja-JP"/>
                            <a:t>Values</a:t>
                          </a:r>
                          <a:endParaRPr kumimoji="1" lang="ja-JP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29220019"/>
                      </a:ext>
                    </a:extLst>
                  </a:tr>
                  <a:tr h="49573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27" t="-102469" r="-38409" b="-2135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altLang="ja-JP" b="1"/>
                            <a:t>3 GeV</a:t>
                          </a:r>
                          <a:endParaRPr kumimoji="1" lang="ja-JP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6232958"/>
                      </a:ext>
                    </a:extLst>
                  </a:tr>
                  <a:tr h="49573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27" t="-200000" r="-38409" b="-1109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kumimoji="1" lang="en-US" altLang="ja-JP" b="1"/>
                            <a:t>2 mm</a:t>
                          </a:r>
                          <a:endParaRPr kumimoji="1" lang="ja-JP" altLang="en-US" b="1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36067817"/>
                      </a:ext>
                    </a:extLst>
                  </a:tr>
                  <a:tr h="49573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altLang="ja-JP" b="1"/>
                            <a:t>Target thickness</a:t>
                          </a:r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kumimoji="1" lang="en-US" altLang="ja-JP" b="1"/>
                            <a:t>16 mm</a:t>
                          </a:r>
                          <a:endParaRPr kumimoji="1" lang="ja-JP" altLang="en-US" b="1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3836701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6F5E13B-DBE8-81EB-5C37-083B39543EBD}"/>
              </a:ext>
            </a:extLst>
          </p:cNvPr>
          <p:cNvSpPr txBox="1"/>
          <p:nvPr/>
        </p:nvSpPr>
        <p:spPr>
          <a:xfrm>
            <a:off x="7544618" y="1690688"/>
            <a:ext cx="2436764" cy="468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b="1"/>
              <a:t>Present parameters</a:t>
            </a:r>
            <a:endParaRPr kumimoji="1" lang="ja-JP" altLang="en-US" b="1"/>
          </a:p>
        </p:txBody>
      </p:sp>
      <p:pic>
        <p:nvPicPr>
          <p:cNvPr id="2" name="コンテンツ プレースホルダー 4">
            <a:extLst>
              <a:ext uri="{FF2B5EF4-FFF2-40B4-BE49-F238E27FC236}">
                <a16:creationId xmlns:a16="http://schemas.microsoft.com/office/drawing/2014/main" id="{7254C757-0009-C1EE-A6A3-BA727515B6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68814" y="4143165"/>
            <a:ext cx="4063740" cy="2709161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ED65CAF-65B1-3D34-C677-53E66955F38B}"/>
              </a:ext>
            </a:extLst>
          </p:cNvPr>
          <p:cNvSpPr txBox="1"/>
          <p:nvPr/>
        </p:nvSpPr>
        <p:spPr>
          <a:xfrm>
            <a:off x="7106628" y="6356350"/>
            <a:ext cx="3007943" cy="468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b="1"/>
              <a:t>Electromagnetic showers</a:t>
            </a:r>
            <a:endParaRPr kumimoji="1" lang="ja-JP" altLang="en-US" b="1"/>
          </a:p>
        </p:txBody>
      </p:sp>
    </p:spTree>
    <p:extLst>
      <p:ext uri="{BB962C8B-B14F-4D97-AF65-F5344CB8AC3E}">
        <p14:creationId xmlns:p14="http://schemas.microsoft.com/office/powerpoint/2010/main" val="2670553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5C326C7-668C-4CA0-5124-0A5199FF1EE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kumimoji="1" lang="en-US" altLang="ja-JP" b="1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Methods</a:t>
            </a:r>
            <a:endParaRPr kumimoji="1" lang="ja-JP" altLang="en-US" b="1">
              <a:solidFill>
                <a:schemeClr val="accent6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2E7F498-1A4F-FC1D-CF62-0C1684B48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C3639-1EC0-4ED6-A1F4-6EAD2E7291E9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14" name="コンテンツ プレースホルダー 13">
            <a:extLst>
              <a:ext uri="{FF2B5EF4-FFF2-40B4-BE49-F238E27FC236}">
                <a16:creationId xmlns:a16="http://schemas.microsoft.com/office/drawing/2014/main" id="{05EB9DDE-BBD5-16FD-CB35-CAD04C96FD6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60000"/>
              </a:lnSpc>
            </a:pPr>
            <a:r>
              <a:rPr lang="en-US" altLang="ja-JP" b="1"/>
              <a:t>Set the </a:t>
            </a:r>
            <a:r>
              <a:rPr lang="en-US" altLang="ja-JP" b="1">
                <a:solidFill>
                  <a:schemeClr val="accent6">
                    <a:lumMod val="75000"/>
                  </a:schemeClr>
                </a:solidFill>
              </a:rPr>
              <a:t>acceptance at the end of the target, by tracing the particles that fit within the DR acceptance backwards. 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l"/>
            </a:pPr>
            <a:r>
              <a:rPr lang="en-US" altLang="ja-JP" b="1"/>
              <a:t>1480 positions are obtained. (Accepted positron)</a:t>
            </a:r>
            <a:endParaRPr lang="ja-JP" altLang="en-US" b="1"/>
          </a:p>
        </p:txBody>
      </p:sp>
      <p:pic>
        <p:nvPicPr>
          <p:cNvPr id="3" name="コンテンツ プレースホルダー 2" descr="グラフィカル ユーザー インターフェイス, テキスト&#10;&#10;説明は自動で生成されたものです">
            <a:extLst>
              <a:ext uri="{FF2B5EF4-FFF2-40B4-BE49-F238E27FC236}">
                <a16:creationId xmlns:a16="http://schemas.microsoft.com/office/drawing/2014/main" id="{B02145F7-1CF5-E5A8-DC37-CAC264E25BD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15000" y="1825625"/>
            <a:ext cx="6787916" cy="3948821"/>
          </a:xfrm>
        </p:spPr>
      </p:pic>
      <p:pic>
        <p:nvPicPr>
          <p:cNvPr id="7" name="Picture 9" descr="A graph of a diagram&#10;&#10;Description automatically generated with medium confidence">
            <a:extLst>
              <a:ext uri="{FF2B5EF4-FFF2-40B4-BE49-F238E27FC236}">
                <a16:creationId xmlns:a16="http://schemas.microsoft.com/office/drawing/2014/main" id="{DF0268BB-712A-85EA-388A-5241A5A10C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621" t="50771" r="33802"/>
          <a:stretch/>
        </p:blipFill>
        <p:spPr>
          <a:xfrm>
            <a:off x="6682482" y="2272592"/>
            <a:ext cx="2426476" cy="2189282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7209333" y="2624131"/>
            <a:ext cx="17588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b="1"/>
              <a:t>DR acceptance </a:t>
            </a:r>
            <a:endParaRPr lang="ja-JP" altLang="en-US" sz="1600"/>
          </a:p>
        </p:txBody>
      </p:sp>
      <p:sp>
        <p:nvSpPr>
          <p:cNvPr id="8" name="下矢印 7"/>
          <p:cNvSpPr/>
          <p:nvPr/>
        </p:nvSpPr>
        <p:spPr>
          <a:xfrm rot="17654360">
            <a:off x="9850858" y="3351103"/>
            <a:ext cx="468825" cy="18036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 rot="1471566">
            <a:off x="9317969" y="3565910"/>
            <a:ext cx="1752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b="1"/>
              <a:t>Backward trace</a:t>
            </a:r>
            <a:endParaRPr lang="ja-JP" altLang="en-US" sz="1600"/>
          </a:p>
        </p:txBody>
      </p:sp>
    </p:spTree>
    <p:extLst>
      <p:ext uri="{BB962C8B-B14F-4D97-AF65-F5344CB8AC3E}">
        <p14:creationId xmlns:p14="http://schemas.microsoft.com/office/powerpoint/2010/main" val="543097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FC9D48-41FD-DC91-A0CF-ACE2882112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 12">
            <a:extLst>
              <a:ext uri="{FF2B5EF4-FFF2-40B4-BE49-F238E27FC236}">
                <a16:creationId xmlns:a16="http://schemas.microsoft.com/office/drawing/2014/main" id="{23ED2436-35E5-FA20-103C-A8197F7B27D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altLang="ja-JP" b="1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Transverse acceptance</a:t>
            </a:r>
            <a:endParaRPr lang="ja-JP" altLang="en-US" b="1">
              <a:solidFill>
                <a:schemeClr val="accent6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コンテンツ プレースホルダー 13">
                <a:extLst>
                  <a:ext uri="{FF2B5EF4-FFF2-40B4-BE49-F238E27FC236}">
                    <a16:creationId xmlns:a16="http://schemas.microsoft.com/office/drawing/2014/main" id="{AEDA56A6-3365-C743-0A00-6328DA7B5FAF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ja-JP" b="1"/>
                  <a:t>Distribution Accepted positron at the end of target.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ja-JP" b="1"/>
                  <a:t>We set the acceptance on each distribution in </a:t>
                </a:r>
                <a14:m>
                  <m:oMath xmlns:m="http://schemas.openxmlformats.org/officeDocument/2006/math">
                    <m:r>
                      <a:rPr lang="en-US" altLang="ja-JP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𝟐</m:t>
                    </m:r>
                    <m:sSub>
                      <m:sSubPr>
                        <m:ctrlPr>
                          <a:rPr lang="en-US" altLang="ja-JP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altLang="ja-JP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  <m:r>
                      <a:rPr lang="en-US" altLang="ja-JP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(</m:t>
                    </m:r>
                    <m:sSub>
                      <m:sSubPr>
                        <m:ctrlPr>
                          <a:rPr lang="en-US" altLang="ja-JP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altLang="ja-JP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sub>
                    </m:sSub>
                    <m:r>
                      <a:rPr lang="en-US" altLang="ja-JP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ja-JP" altLang="en-US" b="1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en-US" altLang="ja-JP" b="1">
                    <a:solidFill>
                      <a:schemeClr val="accent6">
                        <a:lumMod val="75000"/>
                      </a:schemeClr>
                    </a:solidFill>
                  </a:rPr>
                  <a:t>region.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ja-JP" b="1"/>
                  <a:t>Standard deviation was obtained by Gaussian fitting.</a:t>
                </a:r>
                <a:endParaRPr lang="ja-JP" altLang="en-US" b="1"/>
              </a:p>
            </p:txBody>
          </p:sp>
        </mc:Choice>
        <mc:Fallback xmlns="">
          <p:sp>
            <p:nvSpPr>
              <p:cNvPr id="14" name="コンテンツ プレースホルダー 13">
                <a:extLst>
                  <a:ext uri="{FF2B5EF4-FFF2-40B4-BE49-F238E27FC236}">
                    <a16:creationId xmlns:a16="http://schemas.microsoft.com/office/drawing/2014/main" id="{AEDA56A6-3365-C743-0A00-6328DA7B5F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882" b="-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コンテンツ プレースホルダー 1">
            <a:extLst>
              <a:ext uri="{FF2B5EF4-FFF2-40B4-BE49-F238E27FC236}">
                <a16:creationId xmlns:a16="http://schemas.microsoft.com/office/drawing/2014/main" id="{FD4795BF-201D-37B5-0222-AEDB6C94D29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19800" y="1825625"/>
            <a:ext cx="6020351" cy="3819244"/>
          </a:xfrm>
        </p:spPr>
      </p:pic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59C3611-595E-28CD-AE84-2D05833C8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C3639-1EC0-4ED6-A1F4-6EAD2E7291E9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9908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FD1C49-2B41-F143-0CDA-0B5C98BC21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C47AEC5-3564-039E-99F7-F9884BA2D2C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kumimoji="1" lang="en-US" altLang="ja-JP" b="1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Longitudinal acceptance</a:t>
            </a:r>
            <a:endParaRPr kumimoji="1" lang="ja-JP" altLang="en-US" b="1">
              <a:solidFill>
                <a:schemeClr val="accent6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3686E76-E65B-8460-BC5A-33D2FA875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C3639-1EC0-4ED6-A1F4-6EAD2E7291E9}" type="slidenum">
              <a:rPr kumimoji="1" lang="ja-JP" altLang="en-US" smtClean="0"/>
              <a:t>6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コンテンツ プレースホルダー 7">
                <a:extLst>
                  <a:ext uri="{FF2B5EF4-FFF2-40B4-BE49-F238E27FC236}">
                    <a16:creationId xmlns:a16="http://schemas.microsoft.com/office/drawing/2014/main" id="{BF066B79-973E-4B04-3B55-6FEB237D14AA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1690688"/>
                <a:ext cx="5181600" cy="5167311"/>
              </a:xfrm>
            </p:spPr>
            <p:txBody>
              <a:bodyPr>
                <a:normAutofit lnSpcReduction="10000"/>
              </a:bodyPr>
              <a:lstStyle/>
              <a:p>
                <a:pPr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altLang="ja-JP" b="1"/>
                  <a:t>Adiabatic matching device (</a:t>
                </a:r>
                <a:r>
                  <a:rPr lang="en-US" altLang="ja-JP" b="1" err="1"/>
                  <a:t>Bz</a:t>
                </a:r>
                <a:r>
                  <a:rPr lang="en-US" altLang="ja-JP" b="1"/>
                  <a:t>(s)) suppresses the transverse</a:t>
                </a:r>
                <a:r>
                  <a:rPr lang="ja-JP" altLang="en-US" b="1"/>
                  <a:t> </a:t>
                </a:r>
                <a:r>
                  <a:rPr lang="en-US" altLang="ja-JP" b="1"/>
                  <a:t>momentum, giving also conditions as</a:t>
                </a:r>
              </a:p>
              <a:p>
                <a:pPr lvl="1">
                  <a:lnSpc>
                    <a:spcPct val="12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altLang="ja-JP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sub>
                    </m:sSub>
                    <m:r>
                      <a:rPr lang="en-US" altLang="ja-JP" b="1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ja-JP" b="1" i="1" smtClean="0">
                        <a:latin typeface="Cambria Math" panose="02040503050406030204" pitchFamily="18" charset="0"/>
                      </a:rPr>
                      <m:t>𝟏𝟎</m:t>
                    </m:r>
                  </m:oMath>
                </a14:m>
                <a:r>
                  <a:rPr lang="en-US" altLang="ja-JP" b="1"/>
                  <a:t> [MeV/c] (Adiabatic condition.)</a:t>
                </a:r>
              </a:p>
              <a:p>
                <a:pPr lvl="1">
                  <a:lnSpc>
                    <a:spcPct val="12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altLang="ja-JP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en-US" altLang="ja-JP" b="1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ja-JP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altLang="ja-JP" b="1" i="1">
                            <a:latin typeface="Cambria Math" panose="02040503050406030204" pitchFamily="18" charset="0"/>
                          </a:rPr>
                          <m:t>𝒛</m:t>
                        </m:r>
                      </m:sub>
                    </m:sSub>
                    <m:r>
                      <a:rPr lang="en-US" altLang="ja-JP" b="1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ja-JP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ja-JP" b="1"/>
                  <a:t> (</a:t>
                </a:r>
                <a:r>
                  <a:rPr lang="en-US" altLang="ja-JP" b="1" err="1"/>
                  <a:t>Debunching</a:t>
                </a:r>
                <a:r>
                  <a:rPr lang="en-US" altLang="ja-JP" b="1"/>
                  <a:t> due to the large spiral trajectory.)</a:t>
                </a:r>
              </a:p>
              <a:p>
                <a:pPr lvl="1">
                  <a:lnSpc>
                    <a:spcPct val="12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altLang="ja-JP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sub>
                    </m:sSub>
                    <m:r>
                      <a:rPr lang="en-US" altLang="ja-JP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ja-JP" b="1" i="1" smtClean="0">
                        <a:latin typeface="Cambria Math" panose="02040503050406030204" pitchFamily="18" charset="0"/>
                      </a:rPr>
                      <m:t>𝒎𝒄</m:t>
                    </m:r>
                  </m:oMath>
                </a14:m>
                <a:r>
                  <a:rPr lang="en-US" altLang="ja-JP" b="1"/>
                  <a:t> (</a:t>
                </a:r>
                <a:r>
                  <a:rPr lang="en-US" altLang="ja-JP" b="1" err="1"/>
                  <a:t>Debunching</a:t>
                </a:r>
                <a:r>
                  <a:rPr lang="en-US" altLang="ja-JP" b="1"/>
                  <a:t> due to low momentum.)</a:t>
                </a:r>
              </a:p>
            </p:txBody>
          </p:sp>
        </mc:Choice>
        <mc:Fallback xmlns="">
          <p:sp>
            <p:nvSpPr>
              <p:cNvPr id="8" name="コンテンツ プレースホルダー 7">
                <a:extLst>
                  <a:ext uri="{FF2B5EF4-FFF2-40B4-BE49-F238E27FC236}">
                    <a16:creationId xmlns:a16="http://schemas.microsoft.com/office/drawing/2014/main" id="{BF066B79-973E-4B04-3B55-6FEB237D14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1690688"/>
                <a:ext cx="5181600" cy="5167311"/>
              </a:xfrm>
              <a:blipFill>
                <a:blip r:embed="rId2"/>
                <a:stretch>
                  <a:fillRect l="-2118" t="-708" r="-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コンテンツ プレースホルダー 3" descr="グラフ, 散布図&#10;&#10;説明は自動で生成されたものです">
            <a:extLst>
              <a:ext uri="{FF2B5EF4-FFF2-40B4-BE49-F238E27FC236}">
                <a16:creationId xmlns:a16="http://schemas.microsoft.com/office/drawing/2014/main" id="{6B3E591C-8A04-C204-4CDC-0F33484C503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19799" y="1696127"/>
            <a:ext cx="5048367" cy="5048367"/>
          </a:xfrm>
        </p:spPr>
      </p:pic>
    </p:spTree>
    <p:extLst>
      <p:ext uri="{BB962C8B-B14F-4D97-AF65-F5344CB8AC3E}">
        <p14:creationId xmlns:p14="http://schemas.microsoft.com/office/powerpoint/2010/main" val="2608720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697AF69-3D40-81D3-EEDE-1596CE8B139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kumimoji="1" lang="en-US" altLang="ja-JP" b="1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Results</a:t>
            </a:r>
            <a:endParaRPr kumimoji="1" lang="ja-JP" altLang="en-US" b="1">
              <a:solidFill>
                <a:schemeClr val="accent6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244C427-BC63-5D16-0278-53CE3521F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C3639-1EC0-4ED6-A1F4-6EAD2E7291E9}" type="slidenum">
              <a:rPr kumimoji="1" lang="ja-JP" altLang="en-US" smtClean="0"/>
              <a:t>7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コンテンツ プレースホルダー 15">
                <a:extLst>
                  <a:ext uri="{FF2B5EF4-FFF2-40B4-BE49-F238E27FC236}">
                    <a16:creationId xmlns:a16="http://schemas.microsoft.com/office/drawing/2014/main" id="{9E9B5FBB-3E05-1D93-4805-43049C3AAC9A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1690688"/>
                <a:ext cx="4962349" cy="5167312"/>
              </a:xfrm>
            </p:spPr>
            <p:txBody>
              <a:bodyPr>
                <a:normAutofit fontScale="70000" lnSpcReduction="20000"/>
              </a:bodyPr>
              <a:lstStyle/>
              <a:p>
                <a:pPr>
                  <a:lnSpc>
                    <a:spcPct val="170000"/>
                  </a:lnSpc>
                </a:pPr>
                <a:r>
                  <a:rPr lang="en-US" altLang="ja-JP" b="1"/>
                  <a:t>The positron generation efficiency is evaluated as the ratio of Accepted positron to number of electrons at the target,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1" i="1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sSup>
                          <m:sSupPr>
                            <m:ctrlPr>
                              <a:rPr lang="en-US" altLang="ja-JP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b="1">
                                <a:latin typeface="Cambria Math" panose="02040503050406030204" pitchFamily="18" charset="0"/>
                              </a:rPr>
                              <m:t>𝐞</m:t>
                            </m:r>
                          </m:e>
                          <m:sup>
                            <m:r>
                              <a:rPr lang="en-US" altLang="ja-JP" b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sub>
                    </m:sSub>
                    <m:r>
                      <a:rPr lang="en-US" altLang="ja-JP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b="1" i="1">
                        <a:latin typeface="Cambria Math" panose="02040503050406030204" pitchFamily="18" charset="0"/>
                      </a:rPr>
                      <m:t>𝟏𝟎𝟎𝟎𝟎</m:t>
                    </m:r>
                    <m:r>
                      <a:rPr lang="en-US" altLang="ja-JP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ja-JP" b="1" i="1" smtClean="0">
                        <a:latin typeface="Cambria Math" panose="02040503050406030204" pitchFamily="18" charset="0"/>
                      </a:rPr>
                      <m:t>𝝈</m:t>
                    </m:r>
                    <m:r>
                      <a:rPr lang="en-US" altLang="ja-JP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ja-JP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b="1"/>
                  <a:t>mm. 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altLang="ja-JP" b="1"/>
                  <a:t>The results agree with the following </a:t>
                </a:r>
                <a:r>
                  <a:rPr lang="en-US" altLang="ja-JP" b="1">
                    <a:solidFill>
                      <a:schemeClr val="accent6">
                        <a:lumMod val="75000"/>
                      </a:schemeClr>
                    </a:solidFill>
                  </a:rPr>
                  <a:t>simplified model</a:t>
                </a:r>
                <a:r>
                  <a:rPr lang="en-US" altLang="ja-JP" b="1"/>
                  <a:t>.</a:t>
                </a:r>
              </a:p>
              <a:p>
                <a:pPr marL="0" indent="0">
                  <a:lnSpc>
                    <a:spcPct val="17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1" i="1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altLang="ja-JP" b="1" i="1"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  <m:r>
                        <a:rPr lang="en-US" altLang="ja-JP" b="1" i="1"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US" altLang="ja-JP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sSub>
                            <m:sSubPr>
                              <m:ctrlPr>
                                <a:rPr lang="en-US" altLang="ja-JP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en-US" altLang="ja-JP" b="1">
                                  <a:latin typeface="Cambria Math" panose="02040503050406030204" pitchFamily="18" charset="0"/>
                                </a:rPr>
                                <m:t>𝐦𝐚𝐱</m:t>
                              </m:r>
                            </m:sub>
                          </m:sSub>
                        </m:sup>
                      </m:sSup>
                      <m:r>
                        <a:rPr lang="en-US" altLang="ja-JP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1" i="1" smtClean="0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altLang="ja-JP" b="1" i="0" smtClean="0">
                              <a:latin typeface="Cambria Math" panose="02040503050406030204" pitchFamily="18" charset="0"/>
                            </a:rPr>
                            <m:t>𝐜</m:t>
                          </m:r>
                        </m:sub>
                      </m:sSub>
                      <m:r>
                        <a:rPr lang="en-US" altLang="ja-JP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b="1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b="1" i="0" smtClean="0">
                          <a:latin typeface="Cambria Math" panose="02040503050406030204" pitchFamily="18" charset="0"/>
                        </a:rPr>
                        <m:t>𝐜𝐫𝐢𝐭𝐢𝐜𝐚𝐥</m:t>
                      </m:r>
                      <m:r>
                        <a:rPr lang="en-US" altLang="ja-JP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b="1" i="0" smtClean="0">
                          <a:latin typeface="Cambria Math" panose="02040503050406030204" pitchFamily="18" charset="0"/>
                        </a:rPr>
                        <m:t>𝐞𝐧𝐞𝐫𝐠𝐲</m:t>
                      </m:r>
                      <m:r>
                        <a:rPr lang="en-US" altLang="ja-JP" b="1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ja-JP" b="1" i="1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7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1" i="1" smtClean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altLang="ja-JP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n-US" altLang="ja-JP" b="1" i="1" smtClean="0">
                              <a:latin typeface="Cambria Math" panose="02040503050406030204" pitchFamily="18" charset="0"/>
                            </a:rPr>
                            <m:t>𝒎𝒂𝒙</m:t>
                          </m:r>
                        </m:sub>
                      </m:sSub>
                      <m:r>
                        <a:rPr lang="en-US" altLang="ja-JP" b="1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ja-JP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altLang="ja-JP" b="1" i="1" smtClean="0">
                              <a:latin typeface="Cambria Math" panose="02040503050406030204" pitchFamily="18" charset="0"/>
                            </a:rPr>
                            <m:t>𝐥𝐧</m:t>
                          </m:r>
                        </m:fName>
                        <m:e>
                          <m:d>
                            <m:dPr>
                              <m:ctrlPr>
                                <a:rPr lang="en-US" altLang="ja-JP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b="1" i="1" smtClean="0">
                                      <a:latin typeface="Cambria Math" panose="02040503050406030204" pitchFamily="18" charset="0"/>
                                    </a:rPr>
                                    <m:t>𝑬</m:t>
                                  </m:r>
                                </m:e>
                                <m:sub>
                                  <m:r>
                                    <a:rPr lang="en-US" altLang="ja-JP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b>
                              </m:sSub>
                              <m:r>
                                <a:rPr lang="en-US" altLang="ja-JP" b="1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altLang="ja-JP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b="1" i="1" smtClean="0">
                                      <a:latin typeface="Cambria Math" panose="02040503050406030204" pitchFamily="18" charset="0"/>
                                    </a:rPr>
                                    <m:t>𝑬</m:t>
                                  </m:r>
                                </m:e>
                                <m:sub>
                                  <m:r>
                                    <a:rPr lang="en-US" altLang="ja-JP" b="1" i="0" smtClean="0">
                                      <a:latin typeface="Cambria Math" panose="02040503050406030204" pitchFamily="18" charset="0"/>
                                    </a:rPr>
                                    <m:t>𝐜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altLang="ja-JP" b="1" i="1" smtClean="0">
                          <a:latin typeface="Cambria Math" panose="02040503050406030204" pitchFamily="18" charset="0"/>
                        </a:rPr>
                        <m:t>/</m:t>
                      </m:r>
                      <m:func>
                        <m:funcPr>
                          <m:ctrlPr>
                            <a:rPr lang="en-US" altLang="ja-JP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ja-JP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altLang="ja-JP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func>
                    </m:oMath>
                  </m:oMathPara>
                </a14:m>
                <a:endParaRPr lang="en-US" altLang="ja-JP" b="1"/>
              </a:p>
              <a:p>
                <a:pPr marL="0" indent="0">
                  <a:lnSpc>
                    <a:spcPct val="17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1" i="1" smtClean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altLang="ja-JP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1" i="1" smtClean="0"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  <m:sub>
                          <m:r>
                            <a:rPr lang="en-US" altLang="ja-JP" b="1" i="1" smtClean="0">
                              <a:latin typeface="Cambria Math" panose="02040503050406030204" pitchFamily="18" charset="0"/>
                            </a:rPr>
                            <m:t>𝒎𝒂𝒙</m:t>
                          </m:r>
                        </m:sub>
                      </m:sSub>
                      <m:r>
                        <a:rPr lang="en-US" altLang="ja-JP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ja-JP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sSub>
                            <m:sSubPr>
                              <m:ctrlPr>
                                <a:rPr lang="en-US" altLang="ja-JP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en-US" altLang="ja-JP" b="1">
                                  <a:latin typeface="Cambria Math" panose="02040503050406030204" pitchFamily="18" charset="0"/>
                                </a:rPr>
                                <m:t>𝐦𝐚𝐱</m:t>
                              </m:r>
                            </m:sub>
                          </m:sSub>
                        </m:sup>
                      </m:sSup>
                      <m:r>
                        <a:rPr lang="en-US" altLang="ja-JP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1" i="1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altLang="ja-JP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  <m:r>
                        <a:rPr lang="en-US" altLang="ja-JP" b="1" i="1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altLang="ja-JP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1" i="1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altLang="ja-JP" b="1">
                              <a:latin typeface="Cambria Math" panose="02040503050406030204" pitchFamily="18" charset="0"/>
                            </a:rPr>
                            <m:t>𝐜</m:t>
                          </m:r>
                        </m:sub>
                      </m:sSub>
                    </m:oMath>
                  </m:oMathPara>
                </a14:m>
                <a:endParaRPr lang="en-US" altLang="ja-JP" b="1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コンテンツ プレースホルダー 15">
                <a:extLst>
                  <a:ext uri="{FF2B5EF4-FFF2-40B4-BE49-F238E27FC236}">
                    <a16:creationId xmlns:a16="http://schemas.microsoft.com/office/drawing/2014/main" id="{9E9B5FBB-3E05-1D93-4805-43049C3AAC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1690688"/>
                <a:ext cx="4962349" cy="5167312"/>
              </a:xfrm>
              <a:blipFill>
                <a:blip r:embed="rId2"/>
                <a:stretch>
                  <a:fillRect l="-1106" r="-23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コンテンツ プレースホルダー 2" descr="グラフ, 散布図&#10;&#10;説明は自動で生成されたものです">
            <a:extLst>
              <a:ext uri="{FF2B5EF4-FFF2-40B4-BE49-F238E27FC236}">
                <a16:creationId xmlns:a16="http://schemas.microsoft.com/office/drawing/2014/main" id="{D5C69D58-A2C4-29BE-6DAC-AC20464FE2A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800549" y="2297439"/>
            <a:ext cx="6871065" cy="3951895"/>
          </a:xfrm>
        </p:spPr>
      </p:pic>
    </p:spTree>
    <p:extLst>
      <p:ext uri="{BB962C8B-B14F-4D97-AF65-F5344CB8AC3E}">
        <p14:creationId xmlns:p14="http://schemas.microsoft.com/office/powerpoint/2010/main" val="1797064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3991A6-B8B7-24FA-92A6-A18C37C77D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3FB95C51-D55D-807B-3A30-5159E51FEA4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25039" y="158391"/>
                <a:ext cx="10515600" cy="708301"/>
              </a:xfr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>
                <a:normAutofit fontScale="90000"/>
              </a:bodyPr>
              <a:lstStyle/>
              <a:p>
                <a:pPr algn="ctr">
                  <a:lnSpc>
                    <a:spcPct val="170000"/>
                  </a:lnSpc>
                </a:pPr>
                <a:r>
                  <a:rPr lang="en-US" altLang="ja-JP" sz="3600" b="1">
                    <a:solidFill>
                      <a:schemeClr val="accent6">
                        <a:lumMod val="7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Normalized yield: </a:t>
                </a:r>
                <a14:m>
                  <m:oMath xmlns:m="http://schemas.openxmlformats.org/officeDocument/2006/math">
                    <m:r>
                      <a:rPr lang="en-US" altLang="ja-JP" sz="36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𝜼</m:t>
                    </m:r>
                    <m:r>
                      <a:rPr lang="en-US" altLang="ja-JP" sz="36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ja-JP" sz="36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36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altLang="ja-JP" sz="36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b>
                    </m:sSub>
                    <m:r>
                      <a:rPr lang="en-US" altLang="ja-JP" sz="36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36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36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sSup>
                          <m:sSupPr>
                            <m:ctrlPr>
                              <a:rPr lang="en-US" altLang="ja-JP" sz="3600" b="1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3600" b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𝐞</m:t>
                            </m:r>
                          </m:e>
                          <m:sup>
                            <m:r>
                              <a:rPr lang="en-US" altLang="ja-JP" sz="3600" b="1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sub>
                    </m:sSub>
                    <m:r>
                      <a:rPr lang="en-US" altLang="ja-JP" sz="3600" b="1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ja-JP" sz="36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36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sSup>
                          <m:sSupPr>
                            <m:ctrlPr>
                              <a:rPr lang="en-US" altLang="ja-JP" sz="3600" b="1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3600" b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𝐞</m:t>
                            </m:r>
                          </m:e>
                          <m:sup>
                            <m:r>
                              <a:rPr lang="en-US" altLang="ja-JP" sz="3600" b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sub>
                    </m:sSub>
                    <m:r>
                      <a:rPr lang="en-US" altLang="ja-JP" sz="3600" b="1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ja-JP" sz="36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36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altLang="ja-JP" sz="36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b>
                    </m:sSub>
                  </m:oMath>
                </a14:m>
                <a:endParaRPr kumimoji="1" lang="ja-JP" altLang="en-US" sz="360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3FB95C51-D55D-807B-3A30-5159E51FEA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25039" y="158391"/>
                <a:ext cx="10515600" cy="708301"/>
              </a:xfrm>
              <a:blipFill>
                <a:blip r:embed="rId2"/>
                <a:stretch>
                  <a:fillRect b="-37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コンテンツ プレースホルダー 5" descr="グラフ, 散布図&#10;&#10;説明は自動で生成されたものです">
            <a:extLst>
              <a:ext uri="{FF2B5EF4-FFF2-40B4-BE49-F238E27FC236}">
                <a16:creationId xmlns:a16="http://schemas.microsoft.com/office/drawing/2014/main" id="{064D8B3D-101B-5B97-4B4F-2709A182F05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842047" y="1318611"/>
            <a:ext cx="6090646" cy="3503037"/>
          </a:xfrm>
        </p:spPr>
      </p:pic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3719694-E19A-8055-DBCA-E3D3C1CDA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C3639-1EC0-4ED6-A1F4-6EAD2E7291E9}" type="slidenum">
              <a:rPr kumimoji="1" lang="ja-JP" altLang="en-US" smtClean="0"/>
              <a:t>8</a:t>
            </a:fld>
            <a:endParaRPr kumimoji="1" lang="ja-JP" altLang="en-US"/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C980CFBA-6907-BB39-1CF9-CB420235735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-87464" y="1318610"/>
            <a:ext cx="6090649" cy="3503038"/>
          </a:xfrm>
        </p:spPr>
      </p:pic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40C26BB-BC38-B168-A17C-846521DE39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6604" y="1057936"/>
            <a:ext cx="4662515" cy="521348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altLang="ja-JP"/>
              <a:t>All positrons</a:t>
            </a:r>
            <a:endParaRPr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9E9FD17-6DBC-32A6-5AE8-F5B3C443EB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612" y="1238480"/>
            <a:ext cx="5183188" cy="390234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algn="ctr"/>
            <a:r>
              <a:rPr lang="en-US" altLang="ja-JP"/>
              <a:t>Accepted Positron </a:t>
            </a:r>
            <a:endParaRPr lang="ja-JP" altLang="en-US"/>
          </a:p>
        </p:txBody>
      </p:sp>
      <p:sp>
        <p:nvSpPr>
          <p:cNvPr id="9" name="コンテンツ プレースホルダー 15">
            <a:extLst>
              <a:ext uri="{FF2B5EF4-FFF2-40B4-BE49-F238E27FC236}">
                <a16:creationId xmlns:a16="http://schemas.microsoft.com/office/drawing/2014/main" id="{C4EC9FA1-8B21-2C80-21A6-D988C48073F0}"/>
              </a:ext>
            </a:extLst>
          </p:cNvPr>
          <p:cNvSpPr txBox="1">
            <a:spLocks/>
          </p:cNvSpPr>
          <p:nvPr/>
        </p:nvSpPr>
        <p:spPr>
          <a:xfrm>
            <a:off x="825039" y="5025225"/>
            <a:ext cx="9315616" cy="139545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10000"/>
              </a:lnSpc>
              <a:buFont typeface="Wingdings" panose="05000000000000000000" pitchFamily="2" charset="2"/>
              <a:buChar char="l"/>
            </a:pPr>
            <a:r>
              <a:rPr lang="en-US" altLang="ja-JP" sz="1800">
                <a:latin typeface="メイリオ" panose="020B0604030504040204" pitchFamily="50" charset="-128"/>
                <a:ea typeface="メイリオ" panose="020B0604030504040204" pitchFamily="50" charset="-128"/>
              </a:rPr>
              <a:t>The number of positrons as a function of target thickness moves to a larger value for Accepted positron.</a:t>
            </a:r>
          </a:p>
          <a:p>
            <a:pPr marL="342900" indent="-342900">
              <a:lnSpc>
                <a:spcPct val="110000"/>
              </a:lnSpc>
              <a:buFont typeface="Wingdings" panose="05000000000000000000" pitchFamily="2" charset="2"/>
              <a:buChar char="l"/>
            </a:pPr>
            <a:r>
              <a:rPr lang="en-US" altLang="ja-JP" sz="1800">
                <a:latin typeface="メイリオ" panose="020B0604030504040204" pitchFamily="50" charset="-128"/>
                <a:ea typeface="メイリオ" panose="020B0604030504040204" pitchFamily="50" charset="-128"/>
              </a:rPr>
              <a:t>This is because when the target is thin, the positrons are not sufficiently “thermalized” and do not satisfy the adiabatic condition, i.e. </a:t>
            </a:r>
            <a:r>
              <a:rPr lang="en-US" altLang="ja-JP" sz="1800" i="1" err="1">
                <a:latin typeface="メイリオ" panose="020B0604030504040204" pitchFamily="50" charset="-128"/>
                <a:ea typeface="メイリオ" panose="020B0604030504040204" pitchFamily="50" charset="-128"/>
              </a:rPr>
              <a:t>P</a:t>
            </a:r>
            <a:r>
              <a:rPr lang="en-US" altLang="ja-JP" sz="1800" i="1" baseline="-25000" err="1">
                <a:latin typeface="メイリオ" panose="020B0604030504040204" pitchFamily="50" charset="-128"/>
                <a:ea typeface="メイリオ" panose="020B0604030504040204" pitchFamily="50" charset="-128"/>
              </a:rPr>
              <a:t>z</a:t>
            </a:r>
            <a:r>
              <a:rPr lang="en-US" altLang="ja-JP" sz="1800">
                <a:latin typeface="メイリオ" panose="020B0604030504040204" pitchFamily="50" charset="-128"/>
                <a:ea typeface="メイリオ" panose="020B0604030504040204" pitchFamily="50" charset="-128"/>
              </a:rPr>
              <a:t> is too high.</a:t>
            </a:r>
          </a:p>
        </p:txBody>
      </p:sp>
    </p:spTree>
    <p:extLst>
      <p:ext uri="{BB962C8B-B14F-4D97-AF65-F5344CB8AC3E}">
        <p14:creationId xmlns:p14="http://schemas.microsoft.com/office/powerpoint/2010/main" val="1516954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4656B2-DC5A-77DC-B195-502784741C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673C33B-D356-CAB8-BD10-5189060CD6F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kumimoji="1" lang="en-US" altLang="ja-JP" b="1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Discussion</a:t>
            </a:r>
            <a:endParaRPr kumimoji="1" lang="ja-JP" altLang="en-US" b="1">
              <a:solidFill>
                <a:schemeClr val="accent6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DCF46D6-A2A3-0FB7-1E4C-0BE5150D4A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4152" y="1690688"/>
            <a:ext cx="6030763" cy="5167311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  <a:buFont typeface="Wingdings" panose="05000000000000000000" pitchFamily="2" charset="2"/>
              <a:buChar char="l"/>
            </a:pPr>
            <a:r>
              <a:rPr lang="en-US" altLang="ja-JP" b="1"/>
              <a:t>The optimum thickness for Accepted positron is thicker than that for all positrons. This is because a sufficiently thermalized positron fits to the longitudinal acceptance. 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l"/>
            </a:pPr>
            <a:r>
              <a:rPr lang="en-US" altLang="ja-JP" b="1"/>
              <a:t>The </a:t>
            </a:r>
            <a:r>
              <a:rPr lang="en-US" altLang="ja-JP" b="1">
                <a:solidFill>
                  <a:schemeClr val="accent6">
                    <a:lumMod val="75000"/>
                  </a:schemeClr>
                </a:solidFill>
              </a:rPr>
              <a:t>normalized yield </a:t>
            </a:r>
            <a:r>
              <a:rPr lang="en-US" altLang="ja-JP" b="1"/>
              <a:t>is higher for lower drive beam energy. It is suggested that the power efficiency is greater with lower drive beam energy.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l"/>
            </a:pPr>
            <a:r>
              <a:rPr lang="en-US" altLang="ja-JP" b="1"/>
              <a:t>We will analyze the efficiency regarding the energy density of the target, which is the index for the potential target damage that is the biggest concern.</a:t>
            </a:r>
          </a:p>
        </p:txBody>
      </p:sp>
      <p:pic>
        <p:nvPicPr>
          <p:cNvPr id="5" name="コンテンツ プレースホルダー 4" descr="グラフ, ヒストグラム&#10;&#10;説明は自動で生成されたものです">
            <a:extLst>
              <a:ext uri="{FF2B5EF4-FFF2-40B4-BE49-F238E27FC236}">
                <a16:creationId xmlns:a16="http://schemas.microsoft.com/office/drawing/2014/main" id="{B343A7E5-95A1-4006-2CB4-B7E531FE5E7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74915" y="1694240"/>
            <a:ext cx="4919597" cy="4891684"/>
          </a:xfr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C50F9BC-A6D4-6ECD-A566-68DDF551F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C3639-1EC0-4ED6-A1F4-6EAD2E7291E9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61261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226CBB13729E2F43840EB673410F87B1" ma:contentTypeVersion="11" ma:contentTypeDescription="新しいドキュメントを作成します。" ma:contentTypeScope="" ma:versionID="a7b05cd0eab2fb22367eba50a2c74985">
  <xsd:schema xmlns:xsd="http://www.w3.org/2001/XMLSchema" xmlns:xs="http://www.w3.org/2001/XMLSchema" xmlns:p="http://schemas.microsoft.com/office/2006/metadata/properties" xmlns:ns3="02107a0b-ae52-4abd-9071-1e809a4d06eb" targetNamespace="http://schemas.microsoft.com/office/2006/metadata/properties" ma:root="true" ma:fieldsID="906de5d5a4a145b532bb7e4b3701432a" ns3:_="">
    <xsd:import namespace="02107a0b-ae52-4abd-9071-1e809a4d06e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_activity" minOccurs="0"/>
                <xsd:element ref="ns3:MediaServiceObjectDetectorVersions" minOccurs="0"/>
                <xsd:element ref="ns3:MediaServiceSearchPropertie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107a0b-ae52-4abd-9071-1e809a4d06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18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2107a0b-ae52-4abd-9071-1e809a4d06e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F79F862-10C3-43EB-9225-33F8B3B55986}">
  <ds:schemaRefs>
    <ds:schemaRef ds:uri="02107a0b-ae52-4abd-9071-1e809a4d06e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714C2D3-AE48-4326-9AE1-194436DA19D3}">
  <ds:schemaRefs>
    <ds:schemaRef ds:uri="02107a0b-ae52-4abd-9071-1e809a4d06e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3F18401-548E-495D-B76D-0EC140AC311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673</Words>
  <Application>Microsoft Office PowerPoint</Application>
  <PresentationFormat>ワイド画面</PresentationFormat>
  <Paragraphs>81</Paragraphs>
  <Slides>13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20" baseType="lpstr">
      <vt:lpstr>メイリオ</vt:lpstr>
      <vt:lpstr>游ゴシック</vt:lpstr>
      <vt:lpstr>游ゴシック Light</vt:lpstr>
      <vt:lpstr>Arial</vt:lpstr>
      <vt:lpstr>Cambria Math</vt:lpstr>
      <vt:lpstr>Wingdings</vt:lpstr>
      <vt:lpstr>Office テーマ</vt:lpstr>
      <vt:lpstr>Analysis of parameter characteristics of the ILC e-driven positron source by GEANT4</vt:lpstr>
      <vt:lpstr>ILC Positron Source</vt:lpstr>
      <vt:lpstr>Purpose</vt:lpstr>
      <vt:lpstr>Methods</vt:lpstr>
      <vt:lpstr>Transverse acceptance</vt:lpstr>
      <vt:lpstr>Longitudinal acceptance</vt:lpstr>
      <vt:lpstr>Results</vt:lpstr>
      <vt:lpstr>Normalized yield: η/E_-=N_(e^+ )/N_(e^- )/E_-</vt:lpstr>
      <vt:lpstr>Discussion</vt:lpstr>
      <vt:lpstr>Conclusions &amp; Future work</vt:lpstr>
      <vt:lpstr>Appendix</vt:lpstr>
      <vt:lpstr>Adiabatic condition</vt:lpstr>
      <vt:lpstr>Distribution of positrons after the target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Analysis of parameter characteristics of the ILC e-driven positron source by GEANT4</dc:title>
  <dc:creator>遥大 佐々木</dc:creator>
  <cp:lastModifiedBy>遥大 佐々木</cp:lastModifiedBy>
  <cp:revision>2</cp:revision>
  <dcterms:created xsi:type="dcterms:W3CDTF">2024-10-09T02:57:05Z</dcterms:created>
  <dcterms:modified xsi:type="dcterms:W3CDTF">2024-10-25T10:24:54Z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0x010100226CBB13729E2F43840EB673410F87B1</vt:lpwstr>
  </property>
</Properties>
</file>