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Gotham" panose="020B0604020202020204" charset="0"/>
      <p:regular r:id="rId9"/>
    </p:embeddedFont>
    <p:embeddedFont>
      <p:font typeface="Gotham Bold" panose="020B0604020202020204" charset="0"/>
      <p:regular r:id="rId10"/>
    </p:embeddedFont>
    <p:embeddedFont>
      <p:font typeface="Sunborn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CFECA-D232-45B3-A51E-F3FBE31E75DA}" v="10" dt="2024-10-25T12:36:20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874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ffice" userId="27a28850-c1c3-4af8-857f-3ab15bfde000" providerId="ADAL" clId="{B64CFECA-D232-45B3-A51E-F3FBE31E75DA}"/>
    <pc:docChg chg="undo custSel modSld">
      <pc:chgData name="Office" userId="27a28850-c1c3-4af8-857f-3ab15bfde000" providerId="ADAL" clId="{B64CFECA-D232-45B3-A51E-F3FBE31E75DA}" dt="2024-10-25T12:38:43.458" v="185" actId="14100"/>
      <pc:docMkLst>
        <pc:docMk/>
      </pc:docMkLst>
      <pc:sldChg chg="addSp delSp modSp mod">
        <pc:chgData name="Office" userId="27a28850-c1c3-4af8-857f-3ab15bfde000" providerId="ADAL" clId="{B64CFECA-D232-45B3-A51E-F3FBE31E75DA}" dt="2024-10-25T12:38:17.507" v="183" actId="1076"/>
        <pc:sldMkLst>
          <pc:docMk/>
          <pc:sldMk cId="0" sldId="256"/>
        </pc:sldMkLst>
        <pc:spChg chg="mod">
          <ac:chgData name="Office" userId="27a28850-c1c3-4af8-857f-3ab15bfde000" providerId="ADAL" clId="{B64CFECA-D232-45B3-A51E-F3FBE31E75DA}" dt="2024-10-25T12:23:45.933" v="5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Office" userId="27a28850-c1c3-4af8-857f-3ab15bfde000" providerId="ADAL" clId="{B64CFECA-D232-45B3-A51E-F3FBE31E75DA}" dt="2024-10-25T12:36:15.471" v="96" actId="34135"/>
          <ac:spMkLst>
            <pc:docMk/>
            <pc:sldMk cId="0" sldId="256"/>
            <ac:spMk id="8" creationId="{00000000-0000-0000-0000-000000000000}"/>
          </ac:spMkLst>
        </pc:spChg>
        <pc:spChg chg="mod">
          <ac:chgData name="Office" userId="27a28850-c1c3-4af8-857f-3ab15bfde000" providerId="ADAL" clId="{B64CFECA-D232-45B3-A51E-F3FBE31E75DA}" dt="2024-10-25T12:38:17.507" v="183" actId="1076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Office" userId="27a28850-c1c3-4af8-857f-3ab15bfde000" providerId="ADAL" clId="{B64CFECA-D232-45B3-A51E-F3FBE31E75DA}" dt="2024-10-25T12:37:55.067" v="181" actId="1076"/>
          <ac:spMkLst>
            <pc:docMk/>
            <pc:sldMk cId="0" sldId="256"/>
            <ac:spMk id="11" creationId="{DD6FEF86-35EA-DB5E-D24B-E7A676B587AF}"/>
          </ac:spMkLst>
        </pc:spChg>
        <pc:grpChg chg="del mod">
          <ac:chgData name="Office" userId="27a28850-c1c3-4af8-857f-3ab15bfde000" providerId="ADAL" clId="{B64CFECA-D232-45B3-A51E-F3FBE31E75DA}" dt="2024-10-25T12:36:43.835" v="100" actId="478"/>
          <ac:grpSpMkLst>
            <pc:docMk/>
            <pc:sldMk cId="0" sldId="256"/>
            <ac:grpSpMk id="6" creationId="{00000000-0000-0000-0000-000000000000}"/>
          </ac:grpSpMkLst>
        </pc:grpChg>
      </pc:sldChg>
      <pc:sldChg chg="addSp delSp modSp mod">
        <pc:chgData name="Office" userId="27a28850-c1c3-4af8-857f-3ab15bfde000" providerId="ADAL" clId="{B64CFECA-D232-45B3-A51E-F3FBE31E75DA}" dt="2024-10-25T12:38:43.458" v="185" actId="14100"/>
        <pc:sldMkLst>
          <pc:docMk/>
          <pc:sldMk cId="0" sldId="258"/>
        </pc:sldMkLst>
        <pc:spChg chg="add del mod">
          <ac:chgData name="Office" userId="27a28850-c1c3-4af8-857f-3ab15bfde000" providerId="ADAL" clId="{B64CFECA-D232-45B3-A51E-F3FBE31E75DA}" dt="2024-10-25T12:35:27.195" v="72" actId="478"/>
          <ac:spMkLst>
            <pc:docMk/>
            <pc:sldMk cId="0" sldId="258"/>
            <ac:spMk id="10" creationId="{7F860C65-7389-7836-D059-FCAF4212A75B}"/>
          </ac:spMkLst>
        </pc:spChg>
        <pc:grpChg chg="mod">
          <ac:chgData name="Office" userId="27a28850-c1c3-4af8-857f-3ab15bfde000" providerId="ADAL" clId="{B64CFECA-D232-45B3-A51E-F3FBE31E75DA}" dt="2024-10-25T12:38:43.458" v="185" actId="14100"/>
          <ac:grpSpMkLst>
            <pc:docMk/>
            <pc:sldMk cId="0" sldId="258"/>
            <ac:grpSpMk id="2" creationId="{00000000-0000-0000-0000-000000000000}"/>
          </ac:grpSpMkLst>
        </pc:grpChg>
      </pc:sldChg>
      <pc:sldChg chg="addSp delSp modSp mod">
        <pc:chgData name="Office" userId="27a28850-c1c3-4af8-857f-3ab15bfde000" providerId="ADAL" clId="{B64CFECA-D232-45B3-A51E-F3FBE31E75DA}" dt="2024-10-25T12:30:14.960" v="21" actId="1076"/>
        <pc:sldMkLst>
          <pc:docMk/>
          <pc:sldMk cId="0" sldId="259"/>
        </pc:sldMkLst>
        <pc:spChg chg="del">
          <ac:chgData name="Office" userId="27a28850-c1c3-4af8-857f-3ab15bfde000" providerId="ADAL" clId="{B64CFECA-D232-45B3-A51E-F3FBE31E75DA}" dt="2024-10-25T12:29:59.155" v="16" actId="478"/>
          <ac:spMkLst>
            <pc:docMk/>
            <pc:sldMk cId="0" sldId="259"/>
            <ac:spMk id="9" creationId="{00000000-0000-0000-0000-000000000000}"/>
          </ac:spMkLst>
        </pc:spChg>
        <pc:spChg chg="del">
          <ac:chgData name="Office" userId="27a28850-c1c3-4af8-857f-3ab15bfde000" providerId="ADAL" clId="{B64CFECA-D232-45B3-A51E-F3FBE31E75DA}" dt="2024-10-25T12:29:46.911" v="7" actId="478"/>
          <ac:spMkLst>
            <pc:docMk/>
            <pc:sldMk cId="0" sldId="259"/>
            <ac:spMk id="10" creationId="{00000000-0000-0000-0000-000000000000}"/>
          </ac:spMkLst>
        </pc:spChg>
        <pc:picChg chg="add mod">
          <ac:chgData name="Office" userId="27a28850-c1c3-4af8-857f-3ab15bfde000" providerId="ADAL" clId="{B64CFECA-D232-45B3-A51E-F3FBE31E75DA}" dt="2024-10-25T12:30:14.960" v="21" actId="1076"/>
          <ac:picMkLst>
            <pc:docMk/>
            <pc:sldMk cId="0" sldId="259"/>
            <ac:picMk id="13" creationId="{2847025C-0D67-8CBD-88B0-56646B45F93A}"/>
          </ac:picMkLst>
        </pc:picChg>
        <pc:picChg chg="add mod">
          <ac:chgData name="Office" userId="27a28850-c1c3-4af8-857f-3ab15bfde000" providerId="ADAL" clId="{B64CFECA-D232-45B3-A51E-F3FBE31E75DA}" dt="2024-10-25T12:30:06.362" v="20" actId="1076"/>
          <ac:picMkLst>
            <pc:docMk/>
            <pc:sldMk cId="0" sldId="259"/>
            <ac:picMk id="15" creationId="{0021FDBA-2A51-C4B9-133B-F4993DC2A02A}"/>
          </ac:picMkLst>
        </pc:picChg>
      </pc:sldChg>
      <pc:sldChg chg="addSp delSp modSp mod">
        <pc:chgData name="Office" userId="27a28850-c1c3-4af8-857f-3ab15bfde000" providerId="ADAL" clId="{B64CFECA-D232-45B3-A51E-F3FBE31E75DA}" dt="2024-10-25T12:33:05.918" v="63" actId="1076"/>
        <pc:sldMkLst>
          <pc:docMk/>
          <pc:sldMk cId="0" sldId="260"/>
        </pc:sldMkLst>
        <pc:spChg chg="del">
          <ac:chgData name="Office" userId="27a28850-c1c3-4af8-857f-3ab15bfde000" providerId="ADAL" clId="{B64CFECA-D232-45B3-A51E-F3FBE31E75DA}" dt="2024-10-25T12:31:18.027" v="29" actId="478"/>
          <ac:spMkLst>
            <pc:docMk/>
            <pc:sldMk cId="0" sldId="260"/>
            <ac:spMk id="8" creationId="{00000000-0000-0000-0000-000000000000}"/>
          </ac:spMkLst>
        </pc:spChg>
        <pc:spChg chg="del">
          <ac:chgData name="Office" userId="27a28850-c1c3-4af8-857f-3ab15bfde000" providerId="ADAL" clId="{B64CFECA-D232-45B3-A51E-F3FBE31E75DA}" dt="2024-10-25T12:30:23.242" v="22" actId="478"/>
          <ac:spMkLst>
            <pc:docMk/>
            <pc:sldMk cId="0" sldId="260"/>
            <ac:spMk id="9" creationId="{00000000-0000-0000-0000-000000000000}"/>
          </ac:spMkLst>
        </pc:spChg>
        <pc:spChg chg="del mod">
          <ac:chgData name="Office" userId="27a28850-c1c3-4af8-857f-3ab15bfde000" providerId="ADAL" clId="{B64CFECA-D232-45B3-A51E-F3FBE31E75DA}" dt="2024-10-25T12:32:52.442" v="57" actId="478"/>
          <ac:spMkLst>
            <pc:docMk/>
            <pc:sldMk cId="0" sldId="260"/>
            <ac:spMk id="10" creationId="{00000000-0000-0000-0000-000000000000}"/>
          </ac:spMkLst>
        </pc:spChg>
        <pc:spChg chg="del">
          <ac:chgData name="Office" userId="27a28850-c1c3-4af8-857f-3ab15bfde000" providerId="ADAL" clId="{B64CFECA-D232-45B3-A51E-F3FBE31E75DA}" dt="2024-10-25T12:32:41.807" v="49" actId="478"/>
          <ac:spMkLst>
            <pc:docMk/>
            <pc:sldMk cId="0" sldId="260"/>
            <ac:spMk id="11" creationId="{00000000-0000-0000-0000-000000000000}"/>
          </ac:spMkLst>
        </pc:spChg>
        <pc:spChg chg="del">
          <ac:chgData name="Office" userId="27a28850-c1c3-4af8-857f-3ab15bfde000" providerId="ADAL" clId="{B64CFECA-D232-45B3-A51E-F3FBE31E75DA}" dt="2024-10-25T12:32:01.204" v="39" actId="478"/>
          <ac:spMkLst>
            <pc:docMk/>
            <pc:sldMk cId="0" sldId="260"/>
            <ac:spMk id="12" creationId="{00000000-0000-0000-0000-000000000000}"/>
          </ac:spMkLst>
        </pc:spChg>
        <pc:picChg chg="add mod">
          <ac:chgData name="Office" userId="27a28850-c1c3-4af8-857f-3ab15bfde000" providerId="ADAL" clId="{B64CFECA-D232-45B3-A51E-F3FBE31E75DA}" dt="2024-10-25T12:30:32.498" v="28" actId="14100"/>
          <ac:picMkLst>
            <pc:docMk/>
            <pc:sldMk cId="0" sldId="260"/>
            <ac:picMk id="17" creationId="{60FE2B75-8AAB-4075-9B61-28C655AD0AA4}"/>
          </ac:picMkLst>
        </pc:picChg>
        <pc:picChg chg="add mod">
          <ac:chgData name="Office" userId="27a28850-c1c3-4af8-857f-3ab15bfde000" providerId="ADAL" clId="{B64CFECA-D232-45B3-A51E-F3FBE31E75DA}" dt="2024-10-25T12:31:32.836" v="38" actId="14100"/>
          <ac:picMkLst>
            <pc:docMk/>
            <pc:sldMk cId="0" sldId="260"/>
            <ac:picMk id="19" creationId="{D7E52929-E160-5C0C-B4C3-6E02343929C1}"/>
          </ac:picMkLst>
        </pc:picChg>
        <pc:picChg chg="add mod">
          <ac:chgData name="Office" userId="27a28850-c1c3-4af8-857f-3ab15bfde000" providerId="ADAL" clId="{B64CFECA-D232-45B3-A51E-F3FBE31E75DA}" dt="2024-10-25T12:32:50.390" v="56" actId="1076"/>
          <ac:picMkLst>
            <pc:docMk/>
            <pc:sldMk cId="0" sldId="260"/>
            <ac:picMk id="21" creationId="{0FCEA331-9AC7-B527-D6B2-B981096F490B}"/>
          </ac:picMkLst>
        </pc:picChg>
        <pc:picChg chg="add mod">
          <ac:chgData name="Office" userId="27a28850-c1c3-4af8-857f-3ab15bfde000" providerId="ADAL" clId="{B64CFECA-D232-45B3-A51E-F3FBE31E75DA}" dt="2024-10-25T12:32:48.840" v="55" actId="1076"/>
          <ac:picMkLst>
            <pc:docMk/>
            <pc:sldMk cId="0" sldId="260"/>
            <ac:picMk id="23" creationId="{26B5DD35-F7E0-9E75-6913-542086A0A216}"/>
          </ac:picMkLst>
        </pc:picChg>
        <pc:picChg chg="add mod">
          <ac:chgData name="Office" userId="27a28850-c1c3-4af8-857f-3ab15bfde000" providerId="ADAL" clId="{B64CFECA-D232-45B3-A51E-F3FBE31E75DA}" dt="2024-10-25T12:33:05.918" v="63" actId="1076"/>
          <ac:picMkLst>
            <pc:docMk/>
            <pc:sldMk cId="0" sldId="260"/>
            <ac:picMk id="25" creationId="{7C5BDCAF-9B6D-DB65-1F48-36E123C27EB2}"/>
          </ac:picMkLst>
        </pc:picChg>
      </pc:sldChg>
      <pc:sldChg chg="addSp delSp modSp mod">
        <pc:chgData name="Office" userId="27a28850-c1c3-4af8-857f-3ab15bfde000" providerId="ADAL" clId="{B64CFECA-D232-45B3-A51E-F3FBE31E75DA}" dt="2024-10-25T12:35:01.497" v="69" actId="478"/>
        <pc:sldMkLst>
          <pc:docMk/>
          <pc:sldMk cId="0" sldId="261"/>
        </pc:sldMkLst>
        <pc:picChg chg="add del mod">
          <ac:chgData name="Office" userId="27a28850-c1c3-4af8-857f-3ab15bfde000" providerId="ADAL" clId="{B64CFECA-D232-45B3-A51E-F3FBE31E75DA}" dt="2024-10-25T12:35:01.497" v="69" actId="478"/>
          <ac:picMkLst>
            <pc:docMk/>
            <pc:sldMk cId="0" sldId="261"/>
            <ac:picMk id="19" creationId="{80CCED00-9016-2DA3-6749-EDCE9517B4FF}"/>
          </ac:picMkLst>
        </pc:picChg>
      </pc:sldChg>
      <pc:sldChg chg="addSp delSp modSp mod">
        <pc:chgData name="Office" userId="27a28850-c1c3-4af8-857f-3ab15bfde000" providerId="ADAL" clId="{B64CFECA-D232-45B3-A51E-F3FBE31E75DA}" dt="2024-10-25T12:36:24.728" v="99" actId="478"/>
        <pc:sldMkLst>
          <pc:docMk/>
          <pc:sldMk cId="0" sldId="262"/>
        </pc:sldMkLst>
        <pc:spChg chg="mod">
          <ac:chgData name="Office" userId="27a28850-c1c3-4af8-857f-3ab15bfde000" providerId="ADAL" clId="{B64CFECA-D232-45B3-A51E-F3FBE31E75DA}" dt="2024-10-25T12:36:22.541" v="98" actId="6549"/>
          <ac:spMkLst>
            <pc:docMk/>
            <pc:sldMk cId="0" sldId="262"/>
            <ac:spMk id="11" creationId="{00000000-0000-0000-0000-000000000000}"/>
          </ac:spMkLst>
        </pc:spChg>
        <pc:spChg chg="mod">
          <ac:chgData name="Office" userId="27a28850-c1c3-4af8-857f-3ab15bfde000" providerId="ADAL" clId="{B64CFECA-D232-45B3-A51E-F3FBE31E75DA}" dt="2024-10-25T12:36:20.099" v="97"/>
          <ac:spMkLst>
            <pc:docMk/>
            <pc:sldMk cId="0" sldId="262"/>
            <ac:spMk id="13" creationId="{2F7B2E6A-C276-3CC5-997E-518FD7E4A1FA}"/>
          </ac:spMkLst>
        </pc:spChg>
        <pc:spChg chg="mod">
          <ac:chgData name="Office" userId="27a28850-c1c3-4af8-857f-3ab15bfde000" providerId="ADAL" clId="{B64CFECA-D232-45B3-A51E-F3FBE31E75DA}" dt="2024-10-25T12:36:20.099" v="97"/>
          <ac:spMkLst>
            <pc:docMk/>
            <pc:sldMk cId="0" sldId="262"/>
            <ac:spMk id="14" creationId="{927A7871-0837-B6EA-2E3E-8CB77AB8B026}"/>
          </ac:spMkLst>
        </pc:spChg>
        <pc:grpChg chg="del mod">
          <ac:chgData name="Office" userId="27a28850-c1c3-4af8-857f-3ab15bfde000" providerId="ADAL" clId="{B64CFECA-D232-45B3-A51E-F3FBE31E75DA}" dt="2024-10-25T12:36:24.728" v="99" actId="478"/>
          <ac:grpSpMkLst>
            <pc:docMk/>
            <pc:sldMk cId="0" sldId="262"/>
            <ac:grpSpMk id="9" creationId="{00000000-0000-0000-0000-000000000000}"/>
          </ac:grpSpMkLst>
        </pc:grpChg>
        <pc:grpChg chg="add mod">
          <ac:chgData name="Office" userId="27a28850-c1c3-4af8-857f-3ab15bfde000" providerId="ADAL" clId="{B64CFECA-D232-45B3-A51E-F3FBE31E75DA}" dt="2024-10-25T12:36:20.099" v="97"/>
          <ac:grpSpMkLst>
            <pc:docMk/>
            <pc:sldMk cId="0" sldId="262"/>
            <ac:grpSpMk id="12" creationId="{2F8999EA-55AC-804C-AF8B-D41BAF6FDF42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sv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4711" y="6710745"/>
            <a:ext cx="1911949" cy="4345338"/>
          </a:xfrm>
          <a:custGeom>
            <a:avLst/>
            <a:gdLst/>
            <a:ahLst/>
            <a:cxnLst/>
            <a:rect l="l" t="t" r="r" b="b"/>
            <a:pathLst>
              <a:path w="1911949" h="4345338">
                <a:moveTo>
                  <a:pt x="0" y="0"/>
                </a:moveTo>
                <a:lnTo>
                  <a:pt x="1911949" y="0"/>
                </a:lnTo>
                <a:lnTo>
                  <a:pt x="1911949" y="4345339"/>
                </a:lnTo>
                <a:lnTo>
                  <a:pt x="0" y="434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544711" y="-769084"/>
            <a:ext cx="1911949" cy="4345338"/>
          </a:xfrm>
          <a:custGeom>
            <a:avLst/>
            <a:gdLst/>
            <a:ahLst/>
            <a:cxnLst/>
            <a:rect l="l" t="t" r="r" b="b"/>
            <a:pathLst>
              <a:path w="1911949" h="4345338">
                <a:moveTo>
                  <a:pt x="0" y="0"/>
                </a:moveTo>
                <a:lnTo>
                  <a:pt x="1911949" y="0"/>
                </a:lnTo>
                <a:lnTo>
                  <a:pt x="1911949" y="4345339"/>
                </a:lnTo>
                <a:lnTo>
                  <a:pt x="0" y="434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H="1">
            <a:off x="544711" y="2939493"/>
            <a:ext cx="1911949" cy="4345338"/>
          </a:xfrm>
          <a:custGeom>
            <a:avLst/>
            <a:gdLst/>
            <a:ahLst/>
            <a:cxnLst/>
            <a:rect l="l" t="t" r="r" b="b"/>
            <a:pathLst>
              <a:path w="1911949" h="4345338">
                <a:moveTo>
                  <a:pt x="1911949" y="0"/>
                </a:moveTo>
                <a:lnTo>
                  <a:pt x="0" y="0"/>
                </a:lnTo>
                <a:lnTo>
                  <a:pt x="0" y="4345339"/>
                </a:lnTo>
                <a:lnTo>
                  <a:pt x="1911949" y="4345339"/>
                </a:lnTo>
                <a:lnTo>
                  <a:pt x="19119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3369750" y="2109886"/>
            <a:ext cx="15655967" cy="3628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</a:pPr>
            <a:r>
              <a:rPr lang="en-US" sz="7885" dirty="0">
                <a:solidFill>
                  <a:srgbClr val="5F6F52"/>
                </a:solidFill>
                <a:latin typeface="Sunborn"/>
                <a:ea typeface="Sunborn"/>
                <a:cs typeface="Sunborn"/>
                <a:sym typeface="Sunborn"/>
              </a:rPr>
              <a:t>Optimization of electron gun design for linear acceleration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29000" y="6710745"/>
            <a:ext cx="13889550" cy="588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64"/>
              </a:lnSpc>
            </a:pPr>
            <a:r>
              <a:rPr lang="en-US" sz="3474" b="1" dirty="0">
                <a:solidFill>
                  <a:srgbClr val="5F6F52"/>
                </a:solidFill>
                <a:latin typeface="Gotham Bold"/>
                <a:ea typeface="Gotham Bold"/>
                <a:cs typeface="Gotham Bold"/>
                <a:sym typeface="Gotham Bold"/>
              </a:rPr>
              <a:t>Rajendra Satriya Utama</a:t>
            </a:r>
          </a:p>
        </p:txBody>
      </p:sp>
      <p:sp>
        <p:nvSpPr>
          <p:cNvPr id="11" name="Kotak Teks 10">
            <a:extLst>
              <a:ext uri="{FF2B5EF4-FFF2-40B4-BE49-F238E27FC236}">
                <a16:creationId xmlns:a16="http://schemas.microsoft.com/office/drawing/2014/main" id="{DD6FEF86-35EA-DB5E-D24B-E7A676B587AF}"/>
              </a:ext>
            </a:extLst>
          </p:cNvPr>
          <p:cNvSpPr txBox="1"/>
          <p:nvPr/>
        </p:nvSpPr>
        <p:spPr>
          <a:xfrm>
            <a:off x="3369750" y="7284831"/>
            <a:ext cx="951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otham"/>
                <a:cs typeface="Gotham"/>
                <a:sym typeface="Gotham"/>
              </a:rPr>
              <a:t>Nuclear Engineer – Universitas Gadjah </a:t>
            </a:r>
            <a:r>
              <a:rPr lang="en-US" dirty="0" err="1">
                <a:solidFill>
                  <a:srgbClr val="000000"/>
                </a:solidFill>
                <a:latin typeface="Gotham"/>
                <a:cs typeface="Gotham"/>
                <a:sym typeface="Gotham"/>
              </a:rPr>
              <a:t>Mada</a:t>
            </a:r>
            <a:endParaRPr lang="en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26821" y="710358"/>
            <a:ext cx="3847850" cy="1468293"/>
            <a:chOff x="0" y="0"/>
            <a:chExt cx="1462124" cy="557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2124" cy="557929"/>
            </a:xfrm>
            <a:custGeom>
              <a:avLst/>
              <a:gdLst/>
              <a:ahLst/>
              <a:cxnLst/>
              <a:rect l="l" t="t" r="r" b="b"/>
              <a:pathLst>
                <a:path w="1462124" h="557929">
                  <a:moveTo>
                    <a:pt x="0" y="0"/>
                  </a:moveTo>
                  <a:lnTo>
                    <a:pt x="1462124" y="0"/>
                  </a:lnTo>
                  <a:lnTo>
                    <a:pt x="1462124" y="557929"/>
                  </a:lnTo>
                  <a:lnTo>
                    <a:pt x="0" y="557929"/>
                  </a:lnTo>
                  <a:close/>
                </a:path>
              </a:pathLst>
            </a:custGeom>
            <a:blipFill>
              <a:blip r:embed="rId2"/>
              <a:stretch>
                <a:fillRect t="-302" b="-302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294833" y="9596668"/>
            <a:ext cx="18877666" cy="944931"/>
            <a:chOff x="0" y="0"/>
            <a:chExt cx="4971896" cy="2488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71896" cy="248871"/>
            </a:xfrm>
            <a:custGeom>
              <a:avLst/>
              <a:gdLst/>
              <a:ahLst/>
              <a:cxnLst/>
              <a:rect l="l" t="t" r="r" b="b"/>
              <a:pathLst>
                <a:path w="4971896" h="248871">
                  <a:moveTo>
                    <a:pt x="0" y="0"/>
                  </a:moveTo>
                  <a:lnTo>
                    <a:pt x="4971896" y="0"/>
                  </a:lnTo>
                  <a:lnTo>
                    <a:pt x="4971896" y="248871"/>
                  </a:lnTo>
                  <a:lnTo>
                    <a:pt x="0" y="248871"/>
                  </a:lnTo>
                  <a:close/>
                </a:path>
              </a:pathLst>
            </a:custGeom>
            <a:solidFill>
              <a:srgbClr val="F6EDDD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971896" cy="296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721449" y="-266124"/>
            <a:ext cx="1075701" cy="2444776"/>
          </a:xfrm>
          <a:custGeom>
            <a:avLst/>
            <a:gdLst/>
            <a:ahLst/>
            <a:cxnLst/>
            <a:rect l="l" t="t" r="r" b="b"/>
            <a:pathLst>
              <a:path w="1075701" h="2444776">
                <a:moveTo>
                  <a:pt x="0" y="0"/>
                </a:moveTo>
                <a:lnTo>
                  <a:pt x="1075702" y="0"/>
                </a:lnTo>
                <a:lnTo>
                  <a:pt x="1075702" y="2444776"/>
                </a:lnTo>
                <a:lnTo>
                  <a:pt x="0" y="2444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490849" y="8374280"/>
            <a:ext cx="1075701" cy="2444776"/>
          </a:xfrm>
          <a:custGeom>
            <a:avLst/>
            <a:gdLst/>
            <a:ahLst/>
            <a:cxnLst/>
            <a:rect l="l" t="t" r="r" b="b"/>
            <a:pathLst>
              <a:path w="1075701" h="2444776">
                <a:moveTo>
                  <a:pt x="0" y="0"/>
                </a:moveTo>
                <a:lnTo>
                  <a:pt x="1075702" y="0"/>
                </a:lnTo>
                <a:lnTo>
                  <a:pt x="1075702" y="2444776"/>
                </a:lnTo>
                <a:lnTo>
                  <a:pt x="0" y="2444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1028700" y="1592933"/>
            <a:ext cx="16230600" cy="116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06"/>
              </a:lnSpc>
            </a:pPr>
            <a:r>
              <a:rPr lang="en-US" sz="7608">
                <a:solidFill>
                  <a:srgbClr val="5F6F52"/>
                </a:solidFill>
                <a:latin typeface="Sunborn"/>
                <a:ea typeface="Sunborn"/>
                <a:cs typeface="Sunborn"/>
                <a:sym typeface="Sunborn"/>
              </a:rPr>
              <a:t>Introduction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4319" y="3638351"/>
            <a:ext cx="16299363" cy="294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9189" lvl="1" indent="-364594" algn="l">
              <a:lnSpc>
                <a:spcPts val="4728"/>
              </a:lnSpc>
              <a:buFont typeface="Arial"/>
              <a:buChar char="•"/>
            </a:pPr>
            <a:r>
              <a:rPr lang="en-US" sz="3377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BRIN wants to develop a 6 MeV Linac for industrial purpose</a:t>
            </a:r>
          </a:p>
          <a:p>
            <a:pPr marL="729189" lvl="1" indent="-364594" algn="l">
              <a:lnSpc>
                <a:spcPts val="4728"/>
              </a:lnSpc>
              <a:buFont typeface="Arial"/>
              <a:buChar char="•"/>
            </a:pPr>
            <a:r>
              <a:rPr lang="en-US" sz="3377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Electron gun performance is crucial for Linac's efficiency</a:t>
            </a:r>
          </a:p>
          <a:p>
            <a:pPr marL="729189" lvl="1" indent="-364594" algn="l">
              <a:lnSpc>
                <a:spcPts val="4728"/>
              </a:lnSpc>
              <a:buFont typeface="Arial"/>
              <a:buChar char="•"/>
            </a:pPr>
            <a:r>
              <a:rPr lang="en-US" sz="3377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The design is based on an electron gun for Linac at SLRI, Thailand</a:t>
            </a:r>
          </a:p>
          <a:p>
            <a:pPr marL="729189" lvl="1" indent="-364594" algn="l">
              <a:lnSpc>
                <a:spcPts val="4728"/>
              </a:lnSpc>
              <a:buFont typeface="Arial"/>
              <a:buChar char="•"/>
            </a:pPr>
            <a:r>
              <a:rPr lang="en-US" sz="3377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This study focuses on improving beam characteristics through geometric optimization using CST Particle Studio software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70076"/>
            <a:ext cx="10820400" cy="5457845"/>
            <a:chOff x="0" y="0"/>
            <a:chExt cx="2785513" cy="14374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5513" cy="1437457"/>
            </a:xfrm>
            <a:custGeom>
              <a:avLst/>
              <a:gdLst/>
              <a:ahLst/>
              <a:cxnLst/>
              <a:rect l="l" t="t" r="r" b="b"/>
              <a:pathLst>
                <a:path w="2785513" h="1437457">
                  <a:moveTo>
                    <a:pt x="0" y="0"/>
                  </a:moveTo>
                  <a:lnTo>
                    <a:pt x="2785513" y="0"/>
                  </a:lnTo>
                  <a:lnTo>
                    <a:pt x="2785513" y="1437457"/>
                  </a:lnTo>
                  <a:lnTo>
                    <a:pt x="0" y="1437457"/>
                  </a:lnTo>
                  <a:close/>
                </a:path>
              </a:pathLst>
            </a:custGeom>
            <a:solidFill>
              <a:srgbClr val="F6EDDD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85513" cy="1485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019175"/>
            <a:ext cx="16230600" cy="116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06"/>
              </a:lnSpc>
            </a:pPr>
            <a:r>
              <a:rPr lang="en-US" sz="7608">
                <a:solidFill>
                  <a:srgbClr val="5F6F52"/>
                </a:solidFill>
                <a:latin typeface="Sunborn"/>
                <a:ea typeface="Sunborn"/>
                <a:cs typeface="Sunborn"/>
                <a:sym typeface="Sunborn"/>
              </a:rPr>
              <a:t>Electron gun design</a:t>
            </a:r>
          </a:p>
        </p:txBody>
      </p:sp>
      <p:sp>
        <p:nvSpPr>
          <p:cNvPr id="6" name="Freeform 6"/>
          <p:cNvSpPr/>
          <p:nvPr/>
        </p:nvSpPr>
        <p:spPr>
          <a:xfrm rot="5400000">
            <a:off x="490849" y="8035912"/>
            <a:ext cx="1075701" cy="2444776"/>
          </a:xfrm>
          <a:custGeom>
            <a:avLst/>
            <a:gdLst/>
            <a:ahLst/>
            <a:cxnLst/>
            <a:rect l="l" t="t" r="r" b="b"/>
            <a:pathLst>
              <a:path w="1075701" h="2444776">
                <a:moveTo>
                  <a:pt x="0" y="0"/>
                </a:moveTo>
                <a:lnTo>
                  <a:pt x="1075702" y="0"/>
                </a:lnTo>
                <a:lnTo>
                  <a:pt x="1075702" y="2444776"/>
                </a:lnTo>
                <a:lnTo>
                  <a:pt x="0" y="2444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5400000" flipV="1">
            <a:off x="16721449" y="-155345"/>
            <a:ext cx="1075701" cy="2444776"/>
          </a:xfrm>
          <a:custGeom>
            <a:avLst/>
            <a:gdLst/>
            <a:ahLst/>
            <a:cxnLst/>
            <a:rect l="l" t="t" r="r" b="b"/>
            <a:pathLst>
              <a:path w="1075701" h="2444776">
                <a:moveTo>
                  <a:pt x="0" y="2444776"/>
                </a:moveTo>
                <a:lnTo>
                  <a:pt x="1075702" y="2444776"/>
                </a:lnTo>
                <a:lnTo>
                  <a:pt x="1075702" y="0"/>
                </a:lnTo>
                <a:lnTo>
                  <a:pt x="0" y="0"/>
                </a:lnTo>
                <a:lnTo>
                  <a:pt x="0" y="244477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1106250" y="2370076"/>
            <a:ext cx="6879154" cy="7615064"/>
          </a:xfrm>
          <a:custGeom>
            <a:avLst/>
            <a:gdLst/>
            <a:ahLst/>
            <a:cxnLst/>
            <a:rect l="l" t="t" r="r" b="b"/>
            <a:pathLst>
              <a:path w="6879154" h="7615064">
                <a:moveTo>
                  <a:pt x="0" y="0"/>
                </a:moveTo>
                <a:lnTo>
                  <a:pt x="6879154" y="0"/>
                </a:lnTo>
                <a:lnTo>
                  <a:pt x="6879154" y="7615064"/>
                </a:lnTo>
                <a:lnTo>
                  <a:pt x="0" y="7615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539465" y="2637535"/>
            <a:ext cx="10036780" cy="486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963" lvl="1" indent="-331482" algn="l">
              <a:lnSpc>
                <a:spcPts val="4298"/>
              </a:lnSpc>
              <a:buFont typeface="Arial"/>
              <a:buChar char="•"/>
            </a:pPr>
            <a:r>
              <a:rPr lang="en-US" sz="3070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Pierce-type electron gun design for 6 MeV </a:t>
            </a:r>
            <a:r>
              <a:rPr lang="en-US" sz="3070" dirty="0" err="1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Linac</a:t>
            </a:r>
            <a:endParaRPr lang="en-US" sz="3070" dirty="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662963" lvl="1" indent="-331482" algn="l">
              <a:lnSpc>
                <a:spcPts val="4298"/>
              </a:lnSpc>
              <a:buFont typeface="Arial"/>
              <a:buChar char="•"/>
            </a:pPr>
            <a:r>
              <a:rPr lang="en-US" sz="3070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Thermionic cathode with spherical surface</a:t>
            </a:r>
          </a:p>
          <a:p>
            <a:pPr marL="1325926" lvl="2" indent="-441975" algn="l">
              <a:lnSpc>
                <a:spcPts val="4298"/>
              </a:lnSpc>
              <a:buFont typeface="Arial"/>
              <a:buChar char="⚬"/>
            </a:pPr>
            <a:r>
              <a:rPr lang="en-US" sz="3070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Efficient electron emission</a:t>
            </a:r>
          </a:p>
          <a:p>
            <a:pPr marL="1325926" lvl="2" indent="-441975" algn="l">
              <a:lnSpc>
                <a:spcPts val="4298"/>
              </a:lnSpc>
              <a:buFont typeface="Arial"/>
              <a:buChar char="⚬"/>
            </a:pPr>
            <a:r>
              <a:rPr lang="en-US" sz="3070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Focused beam generation</a:t>
            </a:r>
          </a:p>
          <a:p>
            <a:pPr marL="662963" lvl="1" indent="-331482" algn="l">
              <a:lnSpc>
                <a:spcPts val="4298"/>
              </a:lnSpc>
              <a:buFont typeface="Arial"/>
              <a:buChar char="•"/>
            </a:pPr>
            <a:r>
              <a:rPr lang="en-US" sz="3070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Three-electrode structure</a:t>
            </a:r>
          </a:p>
          <a:p>
            <a:pPr marL="1325926" lvl="2" indent="-441975" algn="l">
              <a:lnSpc>
                <a:spcPts val="4298"/>
              </a:lnSpc>
              <a:buFont typeface="Arial"/>
              <a:buChar char="⚬"/>
            </a:pPr>
            <a:r>
              <a:rPr lang="en-US" sz="3070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Pierce electrode with slope and nose</a:t>
            </a:r>
          </a:p>
          <a:p>
            <a:pPr marL="1325926" lvl="2" indent="-441975" algn="l">
              <a:lnSpc>
                <a:spcPts val="4298"/>
              </a:lnSpc>
              <a:buFont typeface="Arial"/>
              <a:buChar char="⚬"/>
            </a:pPr>
            <a:r>
              <a:rPr lang="en-US" sz="3070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Focusing electrode</a:t>
            </a:r>
          </a:p>
          <a:p>
            <a:pPr marL="1325926" lvl="2" indent="-441975" algn="l">
              <a:lnSpc>
                <a:spcPts val="4298"/>
              </a:lnSpc>
              <a:buFont typeface="Arial"/>
              <a:buChar char="⚬"/>
            </a:pPr>
            <a:r>
              <a:rPr lang="en-US" sz="3070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Anode with nose design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17259300" cy="2181087"/>
            <a:chOff x="0" y="0"/>
            <a:chExt cx="4545659" cy="5744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574443"/>
            </a:xfrm>
            <a:custGeom>
              <a:avLst/>
              <a:gdLst/>
              <a:ahLst/>
              <a:cxnLst/>
              <a:rect l="l" t="t" r="r" b="b"/>
              <a:pathLst>
                <a:path w="4545659" h="574443">
                  <a:moveTo>
                    <a:pt x="0" y="0"/>
                  </a:moveTo>
                  <a:lnTo>
                    <a:pt x="4545659" y="0"/>
                  </a:lnTo>
                  <a:lnTo>
                    <a:pt x="4545659" y="574443"/>
                  </a:lnTo>
                  <a:lnTo>
                    <a:pt x="0" y="574443"/>
                  </a:lnTo>
                  <a:close/>
                </a:path>
              </a:pathLst>
            </a:custGeom>
            <a:solidFill>
              <a:srgbClr val="D6DAC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45659" cy="622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9155" y="8406963"/>
            <a:ext cx="1075701" cy="2444776"/>
          </a:xfrm>
          <a:custGeom>
            <a:avLst/>
            <a:gdLst/>
            <a:ahLst/>
            <a:cxnLst/>
            <a:rect l="l" t="t" r="r" b="b"/>
            <a:pathLst>
              <a:path w="1075701" h="2444776">
                <a:moveTo>
                  <a:pt x="0" y="0"/>
                </a:moveTo>
                <a:lnTo>
                  <a:pt x="1075701" y="0"/>
                </a:lnTo>
                <a:lnTo>
                  <a:pt x="1075701" y="2444776"/>
                </a:lnTo>
                <a:lnTo>
                  <a:pt x="0" y="2444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5400000" flipV="1">
            <a:off x="16982191" y="1274275"/>
            <a:ext cx="797995" cy="1813624"/>
          </a:xfrm>
          <a:custGeom>
            <a:avLst/>
            <a:gdLst/>
            <a:ahLst/>
            <a:cxnLst/>
            <a:rect l="l" t="t" r="r" b="b"/>
            <a:pathLst>
              <a:path w="797995" h="1813624">
                <a:moveTo>
                  <a:pt x="0" y="1813624"/>
                </a:moveTo>
                <a:lnTo>
                  <a:pt x="797994" y="1813624"/>
                </a:lnTo>
                <a:lnTo>
                  <a:pt x="797994" y="0"/>
                </a:lnTo>
                <a:lnTo>
                  <a:pt x="0" y="0"/>
                </a:lnTo>
                <a:lnTo>
                  <a:pt x="0" y="181362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15332736" y="1274275"/>
            <a:ext cx="797995" cy="1813624"/>
          </a:xfrm>
          <a:custGeom>
            <a:avLst/>
            <a:gdLst/>
            <a:ahLst/>
            <a:cxnLst/>
            <a:rect l="l" t="t" r="r" b="b"/>
            <a:pathLst>
              <a:path w="797995" h="1813624">
                <a:moveTo>
                  <a:pt x="797995" y="1813624"/>
                </a:moveTo>
                <a:lnTo>
                  <a:pt x="0" y="1813624"/>
                </a:lnTo>
                <a:lnTo>
                  <a:pt x="0" y="0"/>
                </a:lnTo>
                <a:lnTo>
                  <a:pt x="797995" y="0"/>
                </a:lnTo>
                <a:lnTo>
                  <a:pt x="797995" y="181362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1562436" y="2368554"/>
            <a:ext cx="14474536" cy="6494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1413" lvl="1" indent="-330707" algn="l">
              <a:lnSpc>
                <a:spcPts val="4288"/>
              </a:lnSpc>
              <a:buFont typeface="Arial"/>
              <a:buChar char="•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Model development</a:t>
            </a:r>
          </a:p>
          <a:p>
            <a:pPr marL="1322827" lvl="2" indent="-440942" algn="l">
              <a:lnSpc>
                <a:spcPts val="4288"/>
              </a:lnSpc>
              <a:buFont typeface="Arial"/>
              <a:buChar char="⚬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3D CAD sketching -&gt; CST PS implementation</a:t>
            </a:r>
          </a:p>
          <a:p>
            <a:pPr marL="1322827" lvl="2" indent="-440942" algn="l">
              <a:lnSpc>
                <a:spcPts val="4288"/>
              </a:lnSpc>
              <a:buFont typeface="Arial"/>
              <a:buChar char="⚬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Parametric modeling for optimization</a:t>
            </a:r>
          </a:p>
          <a:p>
            <a:pPr marL="661413" lvl="1" indent="-330707" algn="l">
              <a:lnSpc>
                <a:spcPts val="4288"/>
              </a:lnSpc>
              <a:buFont typeface="Arial"/>
              <a:buChar char="•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Simulation configuration</a:t>
            </a:r>
          </a:p>
          <a:p>
            <a:pPr marL="1322827" lvl="2" indent="-440942" algn="l">
              <a:lnSpc>
                <a:spcPts val="4288"/>
              </a:lnSpc>
              <a:buFont typeface="Arial"/>
              <a:buChar char="⚬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Electrostatic solver:</a:t>
            </a:r>
          </a:p>
          <a:p>
            <a:pPr marL="1984240" lvl="3" indent="-496060" algn="l">
              <a:lnSpc>
                <a:spcPts val="4288"/>
              </a:lnSpc>
              <a:buFont typeface="Arial"/>
              <a:buChar char="￭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30 kV voltage difference (cathode-anode)</a:t>
            </a:r>
          </a:p>
          <a:p>
            <a:pPr marL="1984240" lvl="3" indent="-496060" algn="l">
              <a:lnSpc>
                <a:spcPts val="4288"/>
              </a:lnSpc>
              <a:buFont typeface="Arial"/>
              <a:buChar char="￭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Hexahedral meshing</a:t>
            </a:r>
          </a:p>
          <a:p>
            <a:pPr marL="1984240" lvl="3" indent="-496060" algn="l">
              <a:lnSpc>
                <a:spcPts val="4288"/>
              </a:lnSpc>
              <a:buFont typeface="Arial"/>
              <a:buChar char="￭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Space charge limited emission model</a:t>
            </a:r>
          </a:p>
          <a:p>
            <a:pPr marL="1984240" lvl="3" indent="-496060" algn="l">
              <a:lnSpc>
                <a:spcPts val="4288"/>
              </a:lnSpc>
              <a:buFont typeface="Arial"/>
              <a:buChar char="￭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Electron trajectory analysis </a:t>
            </a:r>
          </a:p>
          <a:p>
            <a:pPr marL="661413" lvl="1" indent="-330707" algn="l">
              <a:lnSpc>
                <a:spcPts val="4288"/>
              </a:lnSpc>
              <a:buFont typeface="Arial"/>
              <a:buChar char="•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Optimization &amp; documentation</a:t>
            </a:r>
          </a:p>
          <a:p>
            <a:pPr marL="1322827" lvl="2" indent="-440942" algn="l">
              <a:lnSpc>
                <a:spcPts val="4288"/>
              </a:lnSpc>
              <a:buFont typeface="Arial"/>
              <a:buChar char="⚬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Parameter optimization studies</a:t>
            </a:r>
          </a:p>
          <a:p>
            <a:pPr marL="1322827" lvl="2" indent="-440942" algn="l">
              <a:lnSpc>
                <a:spcPts val="4288"/>
              </a:lnSpc>
              <a:spcBef>
                <a:spcPct val="0"/>
              </a:spcBef>
              <a:buFont typeface="Arial"/>
              <a:buChar char="⚬"/>
            </a:pPr>
            <a:r>
              <a:rPr lang="en-US" sz="3063">
                <a:solidFill>
                  <a:srgbClr val="5F6F52"/>
                </a:solidFill>
                <a:latin typeface="Gotham"/>
                <a:ea typeface="Gotham"/>
                <a:cs typeface="Gotham"/>
                <a:sym typeface="Gotham"/>
              </a:rPr>
              <a:t>Engineering drawings (Inventor)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2436" y="620178"/>
            <a:ext cx="7581564" cy="116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06"/>
              </a:lnSpc>
            </a:pPr>
            <a:r>
              <a:rPr lang="en-US" sz="7608">
                <a:solidFill>
                  <a:srgbClr val="5F6F52"/>
                </a:solidFill>
                <a:latin typeface="Sunborn"/>
                <a:ea typeface="Sunborn"/>
                <a:cs typeface="Sunborn"/>
                <a:sym typeface="Sunborn"/>
              </a:rPr>
              <a:t>Methodology</a:t>
            </a:r>
          </a:p>
        </p:txBody>
      </p:sp>
      <p:pic>
        <p:nvPicPr>
          <p:cNvPr id="13" name="Gambar 12" descr="Sebuah gambar berisi cuplikan layar, kotak, Paralel, deasin&#10;&#10;Deskripsi dibuat secara otomatis">
            <a:extLst>
              <a:ext uri="{FF2B5EF4-FFF2-40B4-BE49-F238E27FC236}">
                <a16:creationId xmlns:a16="http://schemas.microsoft.com/office/drawing/2014/main" id="{2847025C-0D67-8CBD-88B0-56646B45F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109" y="3308683"/>
            <a:ext cx="3901376" cy="3521681"/>
          </a:xfrm>
          <a:prstGeom prst="rect">
            <a:avLst/>
          </a:prstGeom>
        </p:spPr>
      </p:pic>
      <p:pic>
        <p:nvPicPr>
          <p:cNvPr id="15" name="Gambar 14" descr="Sebuah gambar berisi deasin, cuplikan layar, kipas&#10;&#10;Deskripsi dibuat secara otomatis">
            <a:extLst>
              <a:ext uri="{FF2B5EF4-FFF2-40B4-BE49-F238E27FC236}">
                <a16:creationId xmlns:a16="http://schemas.microsoft.com/office/drawing/2014/main" id="{0021FDBA-2A51-C4B9-133B-F4993DC2A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109" y="6978317"/>
            <a:ext cx="3920084" cy="30531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314"/>
            <a:ext cx="18288000" cy="7919686"/>
            <a:chOff x="0" y="0"/>
            <a:chExt cx="4816593" cy="20858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85843"/>
            </a:xfrm>
            <a:custGeom>
              <a:avLst/>
              <a:gdLst/>
              <a:ahLst/>
              <a:cxnLst/>
              <a:rect l="l" t="t" r="r" b="b"/>
              <a:pathLst>
                <a:path w="4816592" h="2085843">
                  <a:moveTo>
                    <a:pt x="0" y="0"/>
                  </a:moveTo>
                  <a:lnTo>
                    <a:pt x="4816592" y="0"/>
                  </a:lnTo>
                  <a:lnTo>
                    <a:pt x="4816592" y="2085843"/>
                  </a:lnTo>
                  <a:lnTo>
                    <a:pt x="0" y="2085843"/>
                  </a:lnTo>
                  <a:close/>
                </a:path>
              </a:pathLst>
            </a:custGeom>
            <a:solidFill>
              <a:srgbClr val="D6DAC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1334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04893" y="1028700"/>
            <a:ext cx="3293711" cy="871461"/>
          </a:xfrm>
          <a:custGeom>
            <a:avLst/>
            <a:gdLst/>
            <a:ahLst/>
            <a:cxnLst/>
            <a:rect l="l" t="t" r="r" b="b"/>
            <a:pathLst>
              <a:path w="3293711" h="871461">
                <a:moveTo>
                  <a:pt x="0" y="0"/>
                </a:moveTo>
                <a:lnTo>
                  <a:pt x="3293711" y="0"/>
                </a:lnTo>
                <a:lnTo>
                  <a:pt x="3293711" y="871461"/>
                </a:lnTo>
                <a:lnTo>
                  <a:pt x="0" y="871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5400000" flipV="1">
            <a:off x="194896" y="8207171"/>
            <a:ext cx="924994" cy="2102259"/>
          </a:xfrm>
          <a:custGeom>
            <a:avLst/>
            <a:gdLst/>
            <a:ahLst/>
            <a:cxnLst/>
            <a:rect l="l" t="t" r="r" b="b"/>
            <a:pathLst>
              <a:path w="924994" h="2102259">
                <a:moveTo>
                  <a:pt x="0" y="2102258"/>
                </a:moveTo>
                <a:lnTo>
                  <a:pt x="924994" y="2102258"/>
                </a:lnTo>
                <a:lnTo>
                  <a:pt x="924994" y="0"/>
                </a:lnTo>
                <a:lnTo>
                  <a:pt x="0" y="0"/>
                </a:lnTo>
                <a:lnTo>
                  <a:pt x="0" y="210225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5400000" flipH="1" flipV="1">
            <a:off x="1246025" y="6357183"/>
            <a:ext cx="924994" cy="2102259"/>
          </a:xfrm>
          <a:custGeom>
            <a:avLst/>
            <a:gdLst/>
            <a:ahLst/>
            <a:cxnLst/>
            <a:rect l="l" t="t" r="r" b="b"/>
            <a:pathLst>
              <a:path w="924994" h="2102259">
                <a:moveTo>
                  <a:pt x="924994" y="2102259"/>
                </a:moveTo>
                <a:lnTo>
                  <a:pt x="0" y="2102259"/>
                </a:lnTo>
                <a:lnTo>
                  <a:pt x="0" y="0"/>
                </a:lnTo>
                <a:lnTo>
                  <a:pt x="924994" y="0"/>
                </a:lnTo>
                <a:lnTo>
                  <a:pt x="924994" y="21022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5400000" flipV="1">
            <a:off x="566203" y="7282177"/>
            <a:ext cx="924994" cy="2102259"/>
          </a:xfrm>
          <a:custGeom>
            <a:avLst/>
            <a:gdLst/>
            <a:ahLst/>
            <a:cxnLst/>
            <a:rect l="l" t="t" r="r" b="b"/>
            <a:pathLst>
              <a:path w="924994" h="2102259">
                <a:moveTo>
                  <a:pt x="0" y="2102259"/>
                </a:moveTo>
                <a:lnTo>
                  <a:pt x="924994" y="2102259"/>
                </a:lnTo>
                <a:lnTo>
                  <a:pt x="924994" y="0"/>
                </a:lnTo>
                <a:lnTo>
                  <a:pt x="0" y="0"/>
                </a:lnTo>
                <a:lnTo>
                  <a:pt x="0" y="21022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2649338" y="6419307"/>
            <a:ext cx="4724080" cy="3684782"/>
          </a:xfrm>
          <a:custGeom>
            <a:avLst/>
            <a:gdLst/>
            <a:ahLst/>
            <a:cxnLst/>
            <a:rect l="l" t="t" r="r" b="b"/>
            <a:pathLst>
              <a:path w="4724080" h="3684782">
                <a:moveTo>
                  <a:pt x="0" y="0"/>
                </a:moveTo>
                <a:lnTo>
                  <a:pt x="4724080" y="0"/>
                </a:lnTo>
                <a:lnTo>
                  <a:pt x="4724080" y="3684782"/>
                </a:lnTo>
                <a:lnTo>
                  <a:pt x="0" y="36847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TextBox 15"/>
          <p:cNvSpPr txBox="1"/>
          <p:nvPr/>
        </p:nvSpPr>
        <p:spPr>
          <a:xfrm>
            <a:off x="1028700" y="1019175"/>
            <a:ext cx="16230600" cy="116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06"/>
              </a:lnSpc>
            </a:pPr>
            <a:r>
              <a:rPr lang="en-US" sz="7608">
                <a:solidFill>
                  <a:srgbClr val="5F6F52"/>
                </a:solidFill>
                <a:latin typeface="Sunborn"/>
                <a:ea typeface="Sunborn"/>
                <a:cs typeface="Sunborn"/>
                <a:sym typeface="Sunborn"/>
              </a:rPr>
              <a:t>simulation result</a:t>
            </a:r>
          </a:p>
        </p:txBody>
      </p:sp>
      <p:pic>
        <p:nvPicPr>
          <p:cNvPr id="17" name="Gambar 16" descr="Sebuah gambar berisi teks, diagram, cuplikan layar, Plot&#10;&#10;Deskripsi dibuat secara otomatis">
            <a:extLst>
              <a:ext uri="{FF2B5EF4-FFF2-40B4-BE49-F238E27FC236}">
                <a16:creationId xmlns:a16="http://schemas.microsoft.com/office/drawing/2014/main" id="{60FE2B75-8AAB-4075-9B61-28C655AD0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186" y="6371842"/>
            <a:ext cx="4786126" cy="3732247"/>
          </a:xfrm>
          <a:prstGeom prst="rect">
            <a:avLst/>
          </a:prstGeom>
        </p:spPr>
      </p:pic>
      <p:pic>
        <p:nvPicPr>
          <p:cNvPr id="19" name="Gambar 18" descr="Sebuah gambar berisi teks, cuplikan layar, diagram, Perangkat lunak grafia&#10;&#10;Deskripsi dibuat secara otomatis">
            <a:extLst>
              <a:ext uri="{FF2B5EF4-FFF2-40B4-BE49-F238E27FC236}">
                <a16:creationId xmlns:a16="http://schemas.microsoft.com/office/drawing/2014/main" id="{D7E52929-E160-5C0C-B4C3-6E02343929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55" y="6371842"/>
            <a:ext cx="4786127" cy="3732247"/>
          </a:xfrm>
          <a:prstGeom prst="rect">
            <a:avLst/>
          </a:prstGeom>
        </p:spPr>
      </p:pic>
      <p:pic>
        <p:nvPicPr>
          <p:cNvPr id="21" name="Gambar 20" descr="Sebuah gambar berisi teks, cuplikan layar, garis, Plot&#10;&#10;Deskripsi dibuat secara otomatis">
            <a:extLst>
              <a:ext uri="{FF2B5EF4-FFF2-40B4-BE49-F238E27FC236}">
                <a16:creationId xmlns:a16="http://schemas.microsoft.com/office/drawing/2014/main" id="{0FCEA331-9AC7-B527-D6B2-B981096F4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36" y="2552632"/>
            <a:ext cx="4800670" cy="3742895"/>
          </a:xfrm>
          <a:prstGeom prst="rect">
            <a:avLst/>
          </a:prstGeom>
        </p:spPr>
      </p:pic>
      <p:pic>
        <p:nvPicPr>
          <p:cNvPr id="23" name="Gambar 22" descr="Sebuah gambar berisi teks, garis, Plot, diagram&#10;&#10;Deskripsi dibuat secara otomatis">
            <a:extLst>
              <a:ext uri="{FF2B5EF4-FFF2-40B4-BE49-F238E27FC236}">
                <a16:creationId xmlns:a16="http://schemas.microsoft.com/office/drawing/2014/main" id="{26B5DD35-F7E0-9E75-6913-542086A0A2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174" y="2565367"/>
            <a:ext cx="4786126" cy="3736079"/>
          </a:xfrm>
          <a:prstGeom prst="rect">
            <a:avLst/>
          </a:prstGeom>
        </p:spPr>
      </p:pic>
      <p:pic>
        <p:nvPicPr>
          <p:cNvPr id="25" name="Gambar 24" descr="Sebuah gambar berisi teks, Plot, garis, diagram&#10;&#10;Deskripsi dibuat secara otomatis">
            <a:extLst>
              <a:ext uri="{FF2B5EF4-FFF2-40B4-BE49-F238E27FC236}">
                <a16:creationId xmlns:a16="http://schemas.microsoft.com/office/drawing/2014/main" id="{7C5BDCAF-9B6D-DB65-1F48-36E123C27E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98" y="2568943"/>
            <a:ext cx="4800670" cy="37428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7259300" cy="9258300"/>
            <a:chOff x="0" y="0"/>
            <a:chExt cx="4545659" cy="243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438400"/>
            </a:xfrm>
            <a:custGeom>
              <a:avLst/>
              <a:gdLst/>
              <a:ahLst/>
              <a:cxnLst/>
              <a:rect l="l" t="t" r="r" b="b"/>
              <a:pathLst>
                <a:path w="4545659" h="2438400">
                  <a:moveTo>
                    <a:pt x="0" y="0"/>
                  </a:moveTo>
                  <a:lnTo>
                    <a:pt x="4545659" y="0"/>
                  </a:lnTo>
                  <a:lnTo>
                    <a:pt x="4545659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6EDDD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45659" cy="248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72491" y="1856171"/>
            <a:ext cx="2906258" cy="8430829"/>
            <a:chOff x="0" y="0"/>
            <a:chExt cx="765434" cy="22204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5434" cy="2220465"/>
            </a:xfrm>
            <a:custGeom>
              <a:avLst/>
              <a:gdLst/>
              <a:ahLst/>
              <a:cxnLst/>
              <a:rect l="l" t="t" r="r" b="b"/>
              <a:pathLst>
                <a:path w="765434" h="2220465">
                  <a:moveTo>
                    <a:pt x="0" y="0"/>
                  </a:moveTo>
                  <a:lnTo>
                    <a:pt x="765434" y="0"/>
                  </a:lnTo>
                  <a:lnTo>
                    <a:pt x="765434" y="2220465"/>
                  </a:lnTo>
                  <a:lnTo>
                    <a:pt x="0" y="2220465"/>
                  </a:lnTo>
                  <a:close/>
                </a:path>
              </a:pathLst>
            </a:custGeom>
            <a:solidFill>
              <a:srgbClr val="D6DAC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65434" cy="2268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547978" y="311329"/>
            <a:ext cx="5422644" cy="1434741"/>
          </a:xfrm>
          <a:custGeom>
            <a:avLst/>
            <a:gdLst/>
            <a:ahLst/>
            <a:cxnLst/>
            <a:rect l="l" t="t" r="r" b="b"/>
            <a:pathLst>
              <a:path w="5422644" h="1434741">
                <a:moveTo>
                  <a:pt x="0" y="0"/>
                </a:moveTo>
                <a:lnTo>
                  <a:pt x="5422644" y="0"/>
                </a:lnTo>
                <a:lnTo>
                  <a:pt x="5422644" y="1434742"/>
                </a:lnTo>
                <a:lnTo>
                  <a:pt x="0" y="1434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9" name="Group 9"/>
          <p:cNvGrpSpPr/>
          <p:nvPr/>
        </p:nvGrpSpPr>
        <p:grpSpPr>
          <a:xfrm>
            <a:off x="8042911" y="3109350"/>
            <a:ext cx="2906258" cy="8430829"/>
            <a:chOff x="0" y="0"/>
            <a:chExt cx="765434" cy="22204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5434" cy="2220465"/>
            </a:xfrm>
            <a:custGeom>
              <a:avLst/>
              <a:gdLst/>
              <a:ahLst/>
              <a:cxnLst/>
              <a:rect l="l" t="t" r="r" b="b"/>
              <a:pathLst>
                <a:path w="765434" h="2220465">
                  <a:moveTo>
                    <a:pt x="0" y="0"/>
                  </a:moveTo>
                  <a:lnTo>
                    <a:pt x="765434" y="0"/>
                  </a:lnTo>
                  <a:lnTo>
                    <a:pt x="765434" y="2220465"/>
                  </a:lnTo>
                  <a:lnTo>
                    <a:pt x="0" y="2220465"/>
                  </a:lnTo>
                  <a:close/>
                </a:path>
              </a:pathLst>
            </a:custGeom>
            <a:solidFill>
              <a:srgbClr val="D6DAC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765434" cy="2268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9972580" y="2103176"/>
          <a:ext cx="7486840" cy="7776638"/>
        </p:xfrm>
        <a:graphic>
          <a:graphicData uri="http://schemas.openxmlformats.org/drawingml/2006/table">
            <a:tbl>
              <a:tblPr/>
              <a:tblGrid>
                <a:gridCol w="3167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573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Current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0,51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573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Perveance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9,80E-08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A/V^(3/2)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373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Emittance (x)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9,41E-06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mm.rad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373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Emittance (y)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8,30E-06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mm.rad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1373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RMS Beam Size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0,0756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1373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Diameter Beam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0,3024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" name="Group 13"/>
          <p:cNvGrpSpPr/>
          <p:nvPr/>
        </p:nvGrpSpPr>
        <p:grpSpPr>
          <a:xfrm>
            <a:off x="3317379" y="5042886"/>
            <a:ext cx="2906258" cy="8430829"/>
            <a:chOff x="0" y="0"/>
            <a:chExt cx="765434" cy="22204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65434" cy="2220465"/>
            </a:xfrm>
            <a:custGeom>
              <a:avLst/>
              <a:gdLst/>
              <a:ahLst/>
              <a:cxnLst/>
              <a:rect l="l" t="t" r="r" b="b"/>
              <a:pathLst>
                <a:path w="765434" h="2220465">
                  <a:moveTo>
                    <a:pt x="0" y="0"/>
                  </a:moveTo>
                  <a:lnTo>
                    <a:pt x="765434" y="0"/>
                  </a:lnTo>
                  <a:lnTo>
                    <a:pt x="765434" y="2220465"/>
                  </a:lnTo>
                  <a:lnTo>
                    <a:pt x="0" y="2220465"/>
                  </a:lnTo>
                  <a:close/>
                </a:path>
              </a:pathLst>
            </a:custGeom>
            <a:solidFill>
              <a:srgbClr val="D6DAC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765434" cy="2268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10069" y="1028700"/>
            <a:ext cx="7983983" cy="9258300"/>
          </a:xfrm>
          <a:custGeom>
            <a:avLst/>
            <a:gdLst/>
            <a:ahLst/>
            <a:cxnLst/>
            <a:rect l="l" t="t" r="r" b="b"/>
            <a:pathLst>
              <a:path w="7983983" h="9258300">
                <a:moveTo>
                  <a:pt x="0" y="0"/>
                </a:moveTo>
                <a:lnTo>
                  <a:pt x="7983983" y="0"/>
                </a:lnTo>
                <a:lnTo>
                  <a:pt x="798398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9144000" y="584159"/>
            <a:ext cx="4561655" cy="116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06"/>
              </a:lnSpc>
            </a:pPr>
            <a:r>
              <a:rPr lang="en-US" sz="7608">
                <a:solidFill>
                  <a:srgbClr val="5F6F52"/>
                </a:solidFill>
                <a:latin typeface="Sunborn"/>
                <a:ea typeface="Sunborn"/>
                <a:cs typeface="Sunborn"/>
                <a:sym typeface="Sunborn"/>
              </a:rPr>
              <a:t>Results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4711" y="6710745"/>
            <a:ext cx="1911949" cy="4345338"/>
          </a:xfrm>
          <a:custGeom>
            <a:avLst/>
            <a:gdLst/>
            <a:ahLst/>
            <a:cxnLst/>
            <a:rect l="l" t="t" r="r" b="b"/>
            <a:pathLst>
              <a:path w="1911949" h="4345338">
                <a:moveTo>
                  <a:pt x="0" y="0"/>
                </a:moveTo>
                <a:lnTo>
                  <a:pt x="1911949" y="0"/>
                </a:lnTo>
                <a:lnTo>
                  <a:pt x="1911949" y="4345339"/>
                </a:lnTo>
                <a:lnTo>
                  <a:pt x="0" y="434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7128651" y="6710745"/>
            <a:ext cx="1911949" cy="4345338"/>
          </a:xfrm>
          <a:custGeom>
            <a:avLst/>
            <a:gdLst/>
            <a:ahLst/>
            <a:cxnLst/>
            <a:rect l="l" t="t" r="r" b="b"/>
            <a:pathLst>
              <a:path w="1911949" h="4345338">
                <a:moveTo>
                  <a:pt x="0" y="0"/>
                </a:moveTo>
                <a:lnTo>
                  <a:pt x="1911949" y="0"/>
                </a:lnTo>
                <a:lnTo>
                  <a:pt x="1911949" y="4345339"/>
                </a:lnTo>
                <a:lnTo>
                  <a:pt x="0" y="434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544711" y="-769084"/>
            <a:ext cx="1911949" cy="4345338"/>
          </a:xfrm>
          <a:custGeom>
            <a:avLst/>
            <a:gdLst/>
            <a:ahLst/>
            <a:cxnLst/>
            <a:rect l="l" t="t" r="r" b="b"/>
            <a:pathLst>
              <a:path w="1911949" h="4345338">
                <a:moveTo>
                  <a:pt x="0" y="0"/>
                </a:moveTo>
                <a:lnTo>
                  <a:pt x="1911949" y="0"/>
                </a:lnTo>
                <a:lnTo>
                  <a:pt x="1911949" y="4345339"/>
                </a:lnTo>
                <a:lnTo>
                  <a:pt x="0" y="434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7128651" y="-769084"/>
            <a:ext cx="1911949" cy="4345338"/>
          </a:xfrm>
          <a:custGeom>
            <a:avLst/>
            <a:gdLst/>
            <a:ahLst/>
            <a:cxnLst/>
            <a:rect l="l" t="t" r="r" b="b"/>
            <a:pathLst>
              <a:path w="1911949" h="4345338">
                <a:moveTo>
                  <a:pt x="0" y="0"/>
                </a:moveTo>
                <a:lnTo>
                  <a:pt x="1911949" y="0"/>
                </a:lnTo>
                <a:lnTo>
                  <a:pt x="1911949" y="4345339"/>
                </a:lnTo>
                <a:lnTo>
                  <a:pt x="0" y="434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flipH="1">
            <a:off x="544711" y="2939493"/>
            <a:ext cx="1911949" cy="4345338"/>
          </a:xfrm>
          <a:custGeom>
            <a:avLst/>
            <a:gdLst/>
            <a:ahLst/>
            <a:cxnLst/>
            <a:rect l="l" t="t" r="r" b="b"/>
            <a:pathLst>
              <a:path w="1911949" h="4345338">
                <a:moveTo>
                  <a:pt x="1911949" y="0"/>
                </a:moveTo>
                <a:lnTo>
                  <a:pt x="0" y="0"/>
                </a:lnTo>
                <a:lnTo>
                  <a:pt x="0" y="4345339"/>
                </a:lnTo>
                <a:lnTo>
                  <a:pt x="1911949" y="4345339"/>
                </a:lnTo>
                <a:lnTo>
                  <a:pt x="19119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>
            <a:off x="17128651" y="2939493"/>
            <a:ext cx="1911949" cy="4345338"/>
          </a:xfrm>
          <a:custGeom>
            <a:avLst/>
            <a:gdLst/>
            <a:ahLst/>
            <a:cxnLst/>
            <a:rect l="l" t="t" r="r" b="b"/>
            <a:pathLst>
              <a:path w="1911949" h="4345338">
                <a:moveTo>
                  <a:pt x="1911949" y="0"/>
                </a:moveTo>
                <a:lnTo>
                  <a:pt x="0" y="0"/>
                </a:lnTo>
                <a:lnTo>
                  <a:pt x="0" y="4345339"/>
                </a:lnTo>
                <a:lnTo>
                  <a:pt x="1911949" y="4345339"/>
                </a:lnTo>
                <a:lnTo>
                  <a:pt x="19119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3369750" y="3842984"/>
            <a:ext cx="13889550" cy="2519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918"/>
              </a:lnSpc>
            </a:pPr>
            <a:r>
              <a:rPr lang="en-US" sz="16461">
                <a:solidFill>
                  <a:srgbClr val="5F6F52"/>
                </a:solidFill>
                <a:latin typeface="Sunborn"/>
                <a:ea typeface="Sunborn"/>
                <a:cs typeface="Sunborn"/>
                <a:sym typeface="Sunborn"/>
              </a:rPr>
              <a:t>Thank You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2F8999EA-55AC-804C-AF8B-D41BAF6FDF42}"/>
              </a:ext>
            </a:extLst>
          </p:cNvPr>
          <p:cNvGrpSpPr/>
          <p:nvPr/>
        </p:nvGrpSpPr>
        <p:grpSpPr>
          <a:xfrm>
            <a:off x="3369750" y="8477672"/>
            <a:ext cx="3412050" cy="1221605"/>
            <a:chOff x="0" y="0"/>
            <a:chExt cx="812800" cy="232284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F7B2E6A-C276-3CC5-997E-518FD7E4A1FA}"/>
                </a:ext>
              </a:extLst>
            </p:cNvPr>
            <p:cNvSpPr/>
            <p:nvPr/>
          </p:nvSpPr>
          <p:spPr>
            <a:xfrm>
              <a:off x="0" y="0"/>
              <a:ext cx="812800" cy="232284"/>
            </a:xfrm>
            <a:custGeom>
              <a:avLst/>
              <a:gdLst/>
              <a:ahLst/>
              <a:cxnLst/>
              <a:rect l="l" t="t" r="r" b="b"/>
              <a:pathLst>
                <a:path w="812800" h="232284">
                  <a:moveTo>
                    <a:pt x="0" y="0"/>
                  </a:moveTo>
                  <a:lnTo>
                    <a:pt x="812800" y="0"/>
                  </a:lnTo>
                  <a:lnTo>
                    <a:pt x="812800" y="232284"/>
                  </a:lnTo>
                  <a:lnTo>
                    <a:pt x="0" y="232284"/>
                  </a:lnTo>
                  <a:close/>
                </a:path>
              </a:pathLst>
            </a:custGeom>
            <a:solidFill>
              <a:srgbClr val="5F6F52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927A7871-0837-B6EA-2E3E-8CB77AB8B026}"/>
                </a:ext>
              </a:extLst>
            </p:cNvPr>
            <p:cNvSpPr txBox="1"/>
            <p:nvPr/>
          </p:nvSpPr>
          <p:spPr>
            <a:xfrm>
              <a:off x="0" y="0"/>
              <a:ext cx="812800" cy="232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52"/>
                </a:lnSpc>
              </a:pPr>
              <a:r>
                <a:rPr lang="en-US" sz="2751" b="1" dirty="0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1-9 Nov 2024</a:t>
              </a:r>
              <a:br>
                <a:rPr lang="en-US" sz="2751" b="1" dirty="0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rPr>
              </a:br>
              <a:r>
                <a:rPr lang="en-US" sz="2751" b="1" dirty="0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ISBA24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195</Words>
  <Application>Microsoft Office PowerPoint</Application>
  <PresentationFormat>Kustom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7</vt:i4>
      </vt:variant>
    </vt:vector>
  </HeadingPairs>
  <TitlesOfParts>
    <vt:vector size="13" baseType="lpstr">
      <vt:lpstr>Calibri</vt:lpstr>
      <vt:lpstr>Sunborn</vt:lpstr>
      <vt:lpstr>Arial</vt:lpstr>
      <vt:lpstr>Gotham Bold</vt:lpstr>
      <vt:lpstr>Gotham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Yellow Simple Product Research Proposal Presentation</dc:title>
  <cp:lastModifiedBy>Office</cp:lastModifiedBy>
  <cp:revision>1</cp:revision>
  <dcterms:created xsi:type="dcterms:W3CDTF">2006-08-16T00:00:00Z</dcterms:created>
  <dcterms:modified xsi:type="dcterms:W3CDTF">2024-10-25T12:38:50Z</dcterms:modified>
  <dc:identifier>DAGUkJ5FlDE</dc:identifier>
</cp:coreProperties>
</file>