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sldIdLst>
    <p:sldId id="256" r:id="rId2"/>
    <p:sldId id="270" r:id="rId3"/>
    <p:sldId id="574" r:id="rId4"/>
    <p:sldId id="573" r:id="rId5"/>
    <p:sldId id="260" r:id="rId6"/>
    <p:sldId id="271" r:id="rId7"/>
    <p:sldId id="264" r:id="rId8"/>
    <p:sldId id="267" r:id="rId9"/>
    <p:sldId id="575" r:id="rId10"/>
    <p:sldId id="576" r:id="rId11"/>
    <p:sldId id="266"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met Mathieu" initials="OM" lastIdx="1" clrIdx="0">
    <p:extLst>
      <p:ext uri="{19B8F6BF-5375-455C-9EA6-DF929625EA0E}">
        <p15:presenceInfo xmlns:p15="http://schemas.microsoft.com/office/powerpoint/2012/main" userId="0400952d450a930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50A1"/>
    <a:srgbClr val="6C9BD2"/>
    <a:srgbClr val="DD6430"/>
    <a:srgbClr val="D176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00" autoAdjust="0"/>
    <p:restoredTop sz="95719" autoAdjust="0"/>
  </p:normalViewPr>
  <p:slideViewPr>
    <p:cSldViewPr snapToGrid="0">
      <p:cViewPr varScale="1">
        <p:scale>
          <a:sx n="67" d="100"/>
          <a:sy n="67" d="100"/>
        </p:scale>
        <p:origin x="456" y="72"/>
      </p:cViewPr>
      <p:guideLst/>
    </p:cSldViewPr>
  </p:slideViewPr>
  <p:notesTextViewPr>
    <p:cViewPr>
      <p:scale>
        <a:sx n="1" d="1"/>
        <a:sy n="1" d="1"/>
      </p:scale>
      <p:origin x="0" y="0"/>
    </p:cViewPr>
  </p:notesTextViewPr>
  <p:notesViewPr>
    <p:cSldViewPr snapToGrid="0">
      <p:cViewPr varScale="1">
        <p:scale>
          <a:sx n="88" d="100"/>
          <a:sy n="88" d="100"/>
        </p:scale>
        <p:origin x="2064"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72FD1B-8103-4D2E-B2B8-F6B4FA21BB42}" type="datetimeFigureOut">
              <a:rPr kumimoji="1" lang="ja-JP" altLang="en-US" smtClean="0"/>
              <a:t>2024/5/22</a:t>
            </a:fld>
            <a:endParaRPr kumimoji="1" lang="ja-JP"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48FCD5-2B77-4CDA-9A16-0E7825A18A20}" type="slidenum">
              <a:rPr kumimoji="1" lang="ja-JP" altLang="en-US" smtClean="0"/>
              <a:t>‹#›</a:t>
            </a:fld>
            <a:endParaRPr kumimoji="1" lang="ja-JP" altLang="en-US"/>
          </a:p>
        </p:txBody>
      </p:sp>
    </p:spTree>
    <p:extLst>
      <p:ext uri="{BB962C8B-B14F-4D97-AF65-F5344CB8AC3E}">
        <p14:creationId xmlns:p14="http://schemas.microsoft.com/office/powerpoint/2010/main" val="19836573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48FCD5-2B77-4CDA-9A16-0E7825A18A20}" type="slidenum">
              <a:rPr kumimoji="1" lang="ja-JP" altLang="en-US" smtClean="0"/>
              <a:t>3</a:t>
            </a:fld>
            <a:endParaRPr kumimoji="1" lang="ja-JP" altLang="en-US"/>
          </a:p>
        </p:txBody>
      </p:sp>
    </p:spTree>
    <p:extLst>
      <p:ext uri="{BB962C8B-B14F-4D97-AF65-F5344CB8AC3E}">
        <p14:creationId xmlns:p14="http://schemas.microsoft.com/office/powerpoint/2010/main" val="2549254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ja-JP"/>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dirty="0"/>
              <a:t>Click to edit Master subtitle style</a:t>
            </a:r>
            <a:endParaRPr lang="en-US" dirty="0"/>
          </a:p>
        </p:txBody>
      </p:sp>
      <p:sp>
        <p:nvSpPr>
          <p:cNvPr id="10" name="Date Placeholder 3">
            <a:extLst>
              <a:ext uri="{FF2B5EF4-FFF2-40B4-BE49-F238E27FC236}">
                <a16:creationId xmlns:a16="http://schemas.microsoft.com/office/drawing/2014/main" id="{A3AEF057-80C9-4608-B16D-388BCDBF416F}"/>
              </a:ext>
            </a:extLst>
          </p:cNvPr>
          <p:cNvSpPr>
            <a:spLocks noGrp="1"/>
          </p:cNvSpPr>
          <p:nvPr>
            <p:ph type="dt" sz="half" idx="2"/>
          </p:nvPr>
        </p:nvSpPr>
        <p:spPr>
          <a:xfrm>
            <a:off x="3307080"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
        <p:nvSpPr>
          <p:cNvPr id="11" name="Footer Placeholder 4">
            <a:extLst>
              <a:ext uri="{FF2B5EF4-FFF2-40B4-BE49-F238E27FC236}">
                <a16:creationId xmlns:a16="http://schemas.microsoft.com/office/drawing/2014/main" id="{78F9F536-F701-4951-BCB9-6C6F94FDFB41}"/>
              </a:ext>
            </a:extLst>
          </p:cNvPr>
          <p:cNvSpPr>
            <a:spLocks noGrp="1"/>
          </p:cNvSpPr>
          <p:nvPr>
            <p:ph type="ftr" sz="quarter" idx="3"/>
          </p:nvPr>
        </p:nvSpPr>
        <p:spPr>
          <a:xfrm>
            <a:off x="6050280" y="6356350"/>
            <a:ext cx="4693920"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12" name="Slide Number Placeholder 5">
            <a:extLst>
              <a:ext uri="{FF2B5EF4-FFF2-40B4-BE49-F238E27FC236}">
                <a16:creationId xmlns:a16="http://schemas.microsoft.com/office/drawing/2014/main" id="{3B8B18CA-0BB9-4C11-BF9E-AD2979E620C4}"/>
              </a:ext>
            </a:extLst>
          </p:cNvPr>
          <p:cNvSpPr>
            <a:spLocks noGrp="1"/>
          </p:cNvSpPr>
          <p:nvPr>
            <p:ph type="sldNum" sz="quarter" idx="4"/>
          </p:nvPr>
        </p:nvSpPr>
        <p:spPr>
          <a:xfrm>
            <a:off x="10749280" y="6356350"/>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D50A1"/>
                </a:solidFill>
              </a:defRPr>
            </a:lvl1pPr>
          </a:lstStyle>
          <a:p>
            <a:r>
              <a:rPr lang="en-US" altLang="ja-JP" dirty="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1D50A1"/>
                </a:solidFill>
              </a:defRPr>
            </a:lvl1pPr>
            <a:lvl2pPr>
              <a:defRPr>
                <a:solidFill>
                  <a:srgbClr val="1D50A1"/>
                </a:solidFill>
              </a:defRPr>
            </a:lvl2pPr>
            <a:lvl3pPr>
              <a:defRPr>
                <a:solidFill>
                  <a:srgbClr val="1D50A1"/>
                </a:solidFill>
              </a:defRPr>
            </a:lvl3pPr>
            <a:lvl4pPr>
              <a:defRPr>
                <a:solidFill>
                  <a:srgbClr val="1D50A1"/>
                </a:solidFill>
              </a:defRPr>
            </a:lvl4pPr>
            <a:lvl5pPr>
              <a:defRPr>
                <a:solidFill>
                  <a:srgbClr val="1D50A1"/>
                </a:solidFill>
              </a:defRPr>
            </a:lvl5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en-US" dirty="0"/>
          </a:p>
        </p:txBody>
      </p:sp>
      <p:sp>
        <p:nvSpPr>
          <p:cNvPr id="8" name="Footer Placeholder 4">
            <a:extLst>
              <a:ext uri="{FF2B5EF4-FFF2-40B4-BE49-F238E27FC236}">
                <a16:creationId xmlns:a16="http://schemas.microsoft.com/office/drawing/2014/main" id="{4AED926A-4B86-45C7-B292-8D89BE092C2F}"/>
              </a:ext>
            </a:extLst>
          </p:cNvPr>
          <p:cNvSpPr>
            <a:spLocks noGrp="1"/>
          </p:cNvSpPr>
          <p:nvPr>
            <p:ph type="ftr" sz="quarter" idx="3"/>
          </p:nvPr>
        </p:nvSpPr>
        <p:spPr>
          <a:xfrm>
            <a:off x="6050280" y="6356350"/>
            <a:ext cx="4693920"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9" name="Slide Number Placeholder 5">
            <a:extLst>
              <a:ext uri="{FF2B5EF4-FFF2-40B4-BE49-F238E27FC236}">
                <a16:creationId xmlns:a16="http://schemas.microsoft.com/office/drawing/2014/main" id="{119E0886-86FC-4A2D-A295-309F62C05DD1}"/>
              </a:ext>
            </a:extLst>
          </p:cNvPr>
          <p:cNvSpPr>
            <a:spLocks noGrp="1"/>
          </p:cNvSpPr>
          <p:nvPr>
            <p:ph type="sldNum" sz="quarter" idx="4"/>
          </p:nvPr>
        </p:nvSpPr>
        <p:spPr>
          <a:xfrm>
            <a:off x="10749280" y="6356350"/>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sp>
        <p:nvSpPr>
          <p:cNvPr id="10" name="Date Placeholder 3">
            <a:extLst>
              <a:ext uri="{FF2B5EF4-FFF2-40B4-BE49-F238E27FC236}">
                <a16:creationId xmlns:a16="http://schemas.microsoft.com/office/drawing/2014/main" id="{4A78908A-8004-4403-ADBD-423D01A47A6A}"/>
              </a:ext>
            </a:extLst>
          </p:cNvPr>
          <p:cNvSpPr>
            <a:spLocks noGrp="1"/>
          </p:cNvSpPr>
          <p:nvPr>
            <p:ph type="dt" sz="half" idx="2"/>
          </p:nvPr>
        </p:nvSpPr>
        <p:spPr>
          <a:xfrm>
            <a:off x="3307080"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rgbClr val="1D50A1"/>
                </a:solidFill>
              </a:defRPr>
            </a:lvl1pPr>
          </a:lstStyle>
          <a:p>
            <a:r>
              <a:rPr lang="en-US" altLang="ja-JP" dirty="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rgbClr val="1D50A1"/>
                </a:solidFill>
              </a:defRPr>
            </a:lvl1pPr>
            <a:lvl2pPr>
              <a:defRPr>
                <a:solidFill>
                  <a:srgbClr val="1D50A1"/>
                </a:solidFill>
              </a:defRPr>
            </a:lvl2pPr>
            <a:lvl3pPr>
              <a:defRPr>
                <a:solidFill>
                  <a:srgbClr val="1D50A1"/>
                </a:solidFill>
              </a:defRPr>
            </a:lvl3pPr>
            <a:lvl4pPr>
              <a:defRPr>
                <a:solidFill>
                  <a:srgbClr val="1D50A1"/>
                </a:solidFill>
              </a:defRPr>
            </a:lvl4pPr>
            <a:lvl5pPr>
              <a:defRPr>
                <a:solidFill>
                  <a:srgbClr val="1D50A1"/>
                </a:solidFill>
              </a:defRPr>
            </a:lvl5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en-US" dirty="0"/>
          </a:p>
        </p:txBody>
      </p:sp>
      <p:sp>
        <p:nvSpPr>
          <p:cNvPr id="8" name="Footer Placeholder 4">
            <a:extLst>
              <a:ext uri="{FF2B5EF4-FFF2-40B4-BE49-F238E27FC236}">
                <a16:creationId xmlns:a16="http://schemas.microsoft.com/office/drawing/2014/main" id="{9BF8CB5E-D785-4338-8700-86D88E800F91}"/>
              </a:ext>
            </a:extLst>
          </p:cNvPr>
          <p:cNvSpPr>
            <a:spLocks noGrp="1"/>
          </p:cNvSpPr>
          <p:nvPr>
            <p:ph type="ftr" sz="quarter" idx="3"/>
          </p:nvPr>
        </p:nvSpPr>
        <p:spPr>
          <a:xfrm>
            <a:off x="6050280" y="6356350"/>
            <a:ext cx="4693920"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9" name="Slide Number Placeholder 5">
            <a:extLst>
              <a:ext uri="{FF2B5EF4-FFF2-40B4-BE49-F238E27FC236}">
                <a16:creationId xmlns:a16="http://schemas.microsoft.com/office/drawing/2014/main" id="{2A808530-7C9C-4EE1-9130-912439B44BAD}"/>
              </a:ext>
            </a:extLst>
          </p:cNvPr>
          <p:cNvSpPr>
            <a:spLocks noGrp="1"/>
          </p:cNvSpPr>
          <p:nvPr>
            <p:ph type="sldNum" sz="quarter" idx="4"/>
          </p:nvPr>
        </p:nvSpPr>
        <p:spPr>
          <a:xfrm>
            <a:off x="10749280" y="6356350"/>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sp>
        <p:nvSpPr>
          <p:cNvPr id="10" name="Date Placeholder 3">
            <a:extLst>
              <a:ext uri="{FF2B5EF4-FFF2-40B4-BE49-F238E27FC236}">
                <a16:creationId xmlns:a16="http://schemas.microsoft.com/office/drawing/2014/main" id="{FBA6A365-E806-4BEE-82EA-4E4EAD38C814}"/>
              </a:ext>
            </a:extLst>
          </p:cNvPr>
          <p:cNvSpPr>
            <a:spLocks noGrp="1"/>
          </p:cNvSpPr>
          <p:nvPr>
            <p:ph type="dt" sz="half" idx="2"/>
          </p:nvPr>
        </p:nvSpPr>
        <p:spPr>
          <a:xfrm>
            <a:off x="3307080"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1101" y="291210"/>
            <a:ext cx="7699768" cy="1215114"/>
          </a:xfrm>
        </p:spPr>
        <p:txBody>
          <a:bodyPr/>
          <a:lstStyle>
            <a:lvl1pPr>
              <a:defRPr>
                <a:solidFill>
                  <a:srgbClr val="1D50A1"/>
                </a:solidFill>
              </a:defRPr>
            </a:lvl1pPr>
          </a:lstStyle>
          <a:p>
            <a:r>
              <a:rPr lang="en-US" altLang="ja-JP" dirty="0"/>
              <a:t>Click to edit Master title style</a:t>
            </a:r>
            <a:endParaRPr lang="en-US" dirty="0"/>
          </a:p>
        </p:txBody>
      </p:sp>
      <p:sp>
        <p:nvSpPr>
          <p:cNvPr id="3" name="Content Placeholder 2"/>
          <p:cNvSpPr>
            <a:spLocks noGrp="1"/>
          </p:cNvSpPr>
          <p:nvPr>
            <p:ph idx="1"/>
          </p:nvPr>
        </p:nvSpPr>
        <p:spPr>
          <a:xfrm>
            <a:off x="384569" y="1595832"/>
            <a:ext cx="11397795" cy="4671010"/>
          </a:xfrm>
        </p:spPr>
        <p:txBody>
          <a:bodyPr/>
          <a:lstStyle>
            <a:lvl1pPr>
              <a:defRPr>
                <a:solidFill>
                  <a:srgbClr val="1D50A1"/>
                </a:solidFill>
              </a:defRPr>
            </a:lvl1pPr>
            <a:lvl2pPr>
              <a:defRPr>
                <a:solidFill>
                  <a:srgbClr val="1D50A1"/>
                </a:solidFill>
              </a:defRPr>
            </a:lvl2pPr>
            <a:lvl3pPr>
              <a:defRPr>
                <a:solidFill>
                  <a:srgbClr val="1D50A1"/>
                </a:solidFill>
              </a:defRPr>
            </a:lvl3pPr>
            <a:lvl4pPr>
              <a:defRPr>
                <a:solidFill>
                  <a:srgbClr val="1D50A1"/>
                </a:solidFill>
              </a:defRPr>
            </a:lvl4pPr>
            <a:lvl5pPr>
              <a:defRPr>
                <a:solidFill>
                  <a:srgbClr val="1D50A1"/>
                </a:solidFill>
              </a:defRPr>
            </a:lvl5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en-US" dirty="0"/>
          </a:p>
        </p:txBody>
      </p:sp>
      <p:sp>
        <p:nvSpPr>
          <p:cNvPr id="7" name="Date Placeholder 3">
            <a:extLst>
              <a:ext uri="{FF2B5EF4-FFF2-40B4-BE49-F238E27FC236}">
                <a16:creationId xmlns:a16="http://schemas.microsoft.com/office/drawing/2014/main" id="{8E6C49D2-B768-45B5-82C7-5783C355439D}"/>
              </a:ext>
            </a:extLst>
          </p:cNvPr>
          <p:cNvSpPr>
            <a:spLocks noGrp="1"/>
          </p:cNvSpPr>
          <p:nvPr>
            <p:ph type="dt" sz="half" idx="2"/>
          </p:nvPr>
        </p:nvSpPr>
        <p:spPr>
          <a:xfrm>
            <a:off x="1618061"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
        <p:nvSpPr>
          <p:cNvPr id="8" name="Footer Placeholder 4">
            <a:extLst>
              <a:ext uri="{FF2B5EF4-FFF2-40B4-BE49-F238E27FC236}">
                <a16:creationId xmlns:a16="http://schemas.microsoft.com/office/drawing/2014/main" id="{E76915AD-03D4-4732-A51D-2978E46F1AFD}"/>
              </a:ext>
            </a:extLst>
          </p:cNvPr>
          <p:cNvSpPr>
            <a:spLocks noGrp="1"/>
          </p:cNvSpPr>
          <p:nvPr>
            <p:ph type="ftr" sz="quarter" idx="3"/>
          </p:nvPr>
        </p:nvSpPr>
        <p:spPr>
          <a:xfrm>
            <a:off x="4472988" y="6356350"/>
            <a:ext cx="6880811"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9" name="Slide Number Placeholder 5">
            <a:extLst>
              <a:ext uri="{FF2B5EF4-FFF2-40B4-BE49-F238E27FC236}">
                <a16:creationId xmlns:a16="http://schemas.microsoft.com/office/drawing/2014/main" id="{B5466798-AB9E-42BB-BF1D-95A152C5AA38}"/>
              </a:ext>
            </a:extLst>
          </p:cNvPr>
          <p:cNvSpPr>
            <a:spLocks noGrp="1"/>
          </p:cNvSpPr>
          <p:nvPr>
            <p:ph type="sldNum" sz="quarter" idx="4"/>
          </p:nvPr>
        </p:nvSpPr>
        <p:spPr>
          <a:xfrm>
            <a:off x="11436536" y="6354658"/>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1D50A1"/>
                </a:solidFill>
              </a:defRPr>
            </a:lvl1pPr>
          </a:lstStyle>
          <a:p>
            <a:r>
              <a:rPr lang="en-US" altLang="ja-JP" dirty="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1D50A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ja-JP" dirty="0"/>
              <a:t>Click to edit Master text styles</a:t>
            </a:r>
          </a:p>
        </p:txBody>
      </p:sp>
      <p:sp>
        <p:nvSpPr>
          <p:cNvPr id="10" name="Footer Placeholder 4">
            <a:extLst>
              <a:ext uri="{FF2B5EF4-FFF2-40B4-BE49-F238E27FC236}">
                <a16:creationId xmlns:a16="http://schemas.microsoft.com/office/drawing/2014/main" id="{7538FC61-1EC9-4BC0-A5D1-AF31EE230628}"/>
              </a:ext>
            </a:extLst>
          </p:cNvPr>
          <p:cNvSpPr>
            <a:spLocks noGrp="1"/>
          </p:cNvSpPr>
          <p:nvPr>
            <p:ph type="ftr" sz="quarter" idx="3"/>
          </p:nvPr>
        </p:nvSpPr>
        <p:spPr>
          <a:xfrm>
            <a:off x="6050280" y="6356350"/>
            <a:ext cx="4693920"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11" name="Slide Number Placeholder 5">
            <a:extLst>
              <a:ext uri="{FF2B5EF4-FFF2-40B4-BE49-F238E27FC236}">
                <a16:creationId xmlns:a16="http://schemas.microsoft.com/office/drawing/2014/main" id="{B57A3908-8832-4F58-86EA-72FE4C34FBE9}"/>
              </a:ext>
            </a:extLst>
          </p:cNvPr>
          <p:cNvSpPr>
            <a:spLocks noGrp="1"/>
          </p:cNvSpPr>
          <p:nvPr>
            <p:ph type="sldNum" sz="quarter" idx="4"/>
          </p:nvPr>
        </p:nvSpPr>
        <p:spPr>
          <a:xfrm>
            <a:off x="10749280" y="6356350"/>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sp>
        <p:nvSpPr>
          <p:cNvPr id="12" name="Date Placeholder 3">
            <a:extLst>
              <a:ext uri="{FF2B5EF4-FFF2-40B4-BE49-F238E27FC236}">
                <a16:creationId xmlns:a16="http://schemas.microsoft.com/office/drawing/2014/main" id="{124C1486-B79E-4E04-8D5A-CA37ED002C69}"/>
              </a:ext>
            </a:extLst>
          </p:cNvPr>
          <p:cNvSpPr>
            <a:spLocks noGrp="1"/>
          </p:cNvSpPr>
          <p:nvPr>
            <p:ph type="dt" sz="half" idx="2"/>
          </p:nvPr>
        </p:nvSpPr>
        <p:spPr>
          <a:xfrm>
            <a:off x="3307080"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D50A1"/>
                </a:solidFill>
              </a:defRPr>
            </a:lvl1pPr>
          </a:lstStyle>
          <a:p>
            <a:r>
              <a:rPr lang="en-US" altLang="ja-JP" dirty="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1D50A1"/>
                </a:solidFill>
              </a:defRPr>
            </a:lvl1pPr>
            <a:lvl2pPr>
              <a:defRPr>
                <a:solidFill>
                  <a:srgbClr val="1D50A1"/>
                </a:solidFill>
              </a:defRPr>
            </a:lvl2pPr>
            <a:lvl3pPr>
              <a:defRPr>
                <a:solidFill>
                  <a:srgbClr val="1D50A1"/>
                </a:solidFill>
              </a:defRPr>
            </a:lvl3pPr>
            <a:lvl4pPr>
              <a:defRPr>
                <a:solidFill>
                  <a:srgbClr val="1D50A1"/>
                </a:solidFill>
              </a:defRPr>
            </a:lvl4pPr>
            <a:lvl5pPr>
              <a:defRPr>
                <a:solidFill>
                  <a:srgbClr val="1D50A1"/>
                </a:solidFill>
              </a:defRPr>
            </a:lvl5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1D50A1"/>
                </a:solidFill>
              </a:defRPr>
            </a:lvl1pPr>
            <a:lvl2pPr>
              <a:defRPr>
                <a:solidFill>
                  <a:srgbClr val="1D50A1"/>
                </a:solidFill>
              </a:defRPr>
            </a:lvl2pPr>
            <a:lvl3pPr>
              <a:defRPr>
                <a:solidFill>
                  <a:srgbClr val="1D50A1"/>
                </a:solidFill>
              </a:defRPr>
            </a:lvl3pPr>
            <a:lvl4pPr>
              <a:defRPr>
                <a:solidFill>
                  <a:srgbClr val="1D50A1"/>
                </a:solidFill>
              </a:defRPr>
            </a:lvl4pPr>
            <a:lvl5pPr>
              <a:defRPr>
                <a:solidFill>
                  <a:srgbClr val="1D50A1"/>
                </a:solidFill>
              </a:defRPr>
            </a:lvl5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en-US" dirty="0"/>
          </a:p>
        </p:txBody>
      </p:sp>
      <p:sp>
        <p:nvSpPr>
          <p:cNvPr id="9" name="Footer Placeholder 4">
            <a:extLst>
              <a:ext uri="{FF2B5EF4-FFF2-40B4-BE49-F238E27FC236}">
                <a16:creationId xmlns:a16="http://schemas.microsoft.com/office/drawing/2014/main" id="{7A9C7CC5-3D7C-45D3-9C90-A2A87E645480}"/>
              </a:ext>
            </a:extLst>
          </p:cNvPr>
          <p:cNvSpPr>
            <a:spLocks noGrp="1"/>
          </p:cNvSpPr>
          <p:nvPr>
            <p:ph type="ftr" sz="quarter" idx="3"/>
          </p:nvPr>
        </p:nvSpPr>
        <p:spPr>
          <a:xfrm>
            <a:off x="6050280" y="6356350"/>
            <a:ext cx="4693920"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10" name="Slide Number Placeholder 5">
            <a:extLst>
              <a:ext uri="{FF2B5EF4-FFF2-40B4-BE49-F238E27FC236}">
                <a16:creationId xmlns:a16="http://schemas.microsoft.com/office/drawing/2014/main" id="{324FF08C-28BB-4C24-A1FB-6BBBBBCC151A}"/>
              </a:ext>
            </a:extLst>
          </p:cNvPr>
          <p:cNvSpPr>
            <a:spLocks noGrp="1"/>
          </p:cNvSpPr>
          <p:nvPr>
            <p:ph type="sldNum" sz="quarter" idx="4"/>
          </p:nvPr>
        </p:nvSpPr>
        <p:spPr>
          <a:xfrm>
            <a:off x="10749280" y="6356350"/>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sp>
        <p:nvSpPr>
          <p:cNvPr id="11" name="Date Placeholder 3">
            <a:extLst>
              <a:ext uri="{FF2B5EF4-FFF2-40B4-BE49-F238E27FC236}">
                <a16:creationId xmlns:a16="http://schemas.microsoft.com/office/drawing/2014/main" id="{AB9DE162-3E60-4AF4-915B-2985FF3C4FC7}"/>
              </a:ext>
            </a:extLst>
          </p:cNvPr>
          <p:cNvSpPr>
            <a:spLocks noGrp="1"/>
          </p:cNvSpPr>
          <p:nvPr>
            <p:ph type="dt" sz="half" idx="10"/>
          </p:nvPr>
        </p:nvSpPr>
        <p:spPr>
          <a:xfrm>
            <a:off x="3307080"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rgbClr val="1D50A1"/>
                </a:solidFill>
              </a:defRPr>
            </a:lvl1pPr>
          </a:lstStyle>
          <a:p>
            <a:r>
              <a:rPr lang="en-US" altLang="ja-JP" dirty="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1D50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rgbClr val="1D50A1"/>
                </a:solidFill>
              </a:defRPr>
            </a:lvl1pPr>
            <a:lvl2pPr>
              <a:defRPr>
                <a:solidFill>
                  <a:srgbClr val="1D50A1"/>
                </a:solidFill>
              </a:defRPr>
            </a:lvl2pPr>
            <a:lvl3pPr>
              <a:defRPr>
                <a:solidFill>
                  <a:srgbClr val="1D50A1"/>
                </a:solidFill>
              </a:defRPr>
            </a:lvl3pPr>
            <a:lvl4pPr>
              <a:defRPr>
                <a:solidFill>
                  <a:srgbClr val="1D50A1"/>
                </a:solidFill>
              </a:defRPr>
            </a:lvl4pPr>
            <a:lvl5pPr>
              <a:defRPr>
                <a:solidFill>
                  <a:srgbClr val="1D50A1"/>
                </a:solidFill>
              </a:defRPr>
            </a:lvl5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1D50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rgbClr val="1D50A1"/>
                </a:solidFill>
              </a:defRPr>
            </a:lvl1pPr>
            <a:lvl2pPr>
              <a:defRPr>
                <a:solidFill>
                  <a:srgbClr val="1D50A1"/>
                </a:solidFill>
              </a:defRPr>
            </a:lvl2pPr>
            <a:lvl3pPr>
              <a:defRPr>
                <a:solidFill>
                  <a:srgbClr val="1D50A1"/>
                </a:solidFill>
              </a:defRPr>
            </a:lvl3pPr>
            <a:lvl4pPr>
              <a:defRPr>
                <a:solidFill>
                  <a:srgbClr val="1D50A1"/>
                </a:solidFill>
              </a:defRPr>
            </a:lvl4pPr>
            <a:lvl5pPr>
              <a:defRPr>
                <a:solidFill>
                  <a:srgbClr val="1D50A1"/>
                </a:solidFill>
              </a:defRPr>
            </a:lvl5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en-US" dirty="0"/>
          </a:p>
        </p:txBody>
      </p:sp>
      <p:sp>
        <p:nvSpPr>
          <p:cNvPr id="11" name="Footer Placeholder 4">
            <a:extLst>
              <a:ext uri="{FF2B5EF4-FFF2-40B4-BE49-F238E27FC236}">
                <a16:creationId xmlns:a16="http://schemas.microsoft.com/office/drawing/2014/main" id="{625264B7-E440-49D2-AF5C-8A699A8F8092}"/>
              </a:ext>
            </a:extLst>
          </p:cNvPr>
          <p:cNvSpPr>
            <a:spLocks noGrp="1"/>
          </p:cNvSpPr>
          <p:nvPr>
            <p:ph type="ftr" sz="quarter" idx="11"/>
          </p:nvPr>
        </p:nvSpPr>
        <p:spPr>
          <a:xfrm>
            <a:off x="6050280" y="6356350"/>
            <a:ext cx="4693920"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12" name="Slide Number Placeholder 5">
            <a:extLst>
              <a:ext uri="{FF2B5EF4-FFF2-40B4-BE49-F238E27FC236}">
                <a16:creationId xmlns:a16="http://schemas.microsoft.com/office/drawing/2014/main" id="{4ECC2BF5-011F-4586-80B8-15AD6530D41B}"/>
              </a:ext>
            </a:extLst>
          </p:cNvPr>
          <p:cNvSpPr>
            <a:spLocks noGrp="1"/>
          </p:cNvSpPr>
          <p:nvPr>
            <p:ph type="sldNum" sz="quarter" idx="12"/>
          </p:nvPr>
        </p:nvSpPr>
        <p:spPr>
          <a:xfrm>
            <a:off x="10749280" y="6356350"/>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sp>
        <p:nvSpPr>
          <p:cNvPr id="13" name="Date Placeholder 3">
            <a:extLst>
              <a:ext uri="{FF2B5EF4-FFF2-40B4-BE49-F238E27FC236}">
                <a16:creationId xmlns:a16="http://schemas.microsoft.com/office/drawing/2014/main" id="{4D4E5174-E206-4BD1-957B-D1A1DB85A39B}"/>
              </a:ext>
            </a:extLst>
          </p:cNvPr>
          <p:cNvSpPr>
            <a:spLocks noGrp="1"/>
          </p:cNvSpPr>
          <p:nvPr>
            <p:ph type="dt" sz="half" idx="13"/>
          </p:nvPr>
        </p:nvSpPr>
        <p:spPr>
          <a:xfrm>
            <a:off x="3307080"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D50A1"/>
                </a:solidFill>
              </a:defRPr>
            </a:lvl1pPr>
          </a:lstStyle>
          <a:p>
            <a:r>
              <a:rPr lang="en-US" altLang="ja-JP" dirty="0"/>
              <a:t>Click to edit Master title style</a:t>
            </a:r>
            <a:endParaRPr lang="en-US" dirty="0"/>
          </a:p>
        </p:txBody>
      </p:sp>
      <p:sp>
        <p:nvSpPr>
          <p:cNvPr id="7" name="Footer Placeholder 4">
            <a:extLst>
              <a:ext uri="{FF2B5EF4-FFF2-40B4-BE49-F238E27FC236}">
                <a16:creationId xmlns:a16="http://schemas.microsoft.com/office/drawing/2014/main" id="{F8ABBF98-260C-4D92-85B5-9BAB7F2BFF0F}"/>
              </a:ext>
            </a:extLst>
          </p:cNvPr>
          <p:cNvSpPr>
            <a:spLocks noGrp="1"/>
          </p:cNvSpPr>
          <p:nvPr>
            <p:ph type="ftr" sz="quarter" idx="3"/>
          </p:nvPr>
        </p:nvSpPr>
        <p:spPr>
          <a:xfrm>
            <a:off x="6050280" y="6356350"/>
            <a:ext cx="4693920"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8" name="Slide Number Placeholder 5">
            <a:extLst>
              <a:ext uri="{FF2B5EF4-FFF2-40B4-BE49-F238E27FC236}">
                <a16:creationId xmlns:a16="http://schemas.microsoft.com/office/drawing/2014/main" id="{69320617-6FE9-49B6-AD8B-DA3E5F86882F}"/>
              </a:ext>
            </a:extLst>
          </p:cNvPr>
          <p:cNvSpPr>
            <a:spLocks noGrp="1"/>
          </p:cNvSpPr>
          <p:nvPr>
            <p:ph type="sldNum" sz="quarter" idx="4"/>
          </p:nvPr>
        </p:nvSpPr>
        <p:spPr>
          <a:xfrm>
            <a:off x="10749280" y="6356350"/>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sp>
        <p:nvSpPr>
          <p:cNvPr id="9" name="Date Placeholder 3">
            <a:extLst>
              <a:ext uri="{FF2B5EF4-FFF2-40B4-BE49-F238E27FC236}">
                <a16:creationId xmlns:a16="http://schemas.microsoft.com/office/drawing/2014/main" id="{FD622247-6132-4697-A5EC-41A7684813AC}"/>
              </a:ext>
            </a:extLst>
          </p:cNvPr>
          <p:cNvSpPr>
            <a:spLocks noGrp="1"/>
          </p:cNvSpPr>
          <p:nvPr>
            <p:ph type="dt" sz="half" idx="2"/>
          </p:nvPr>
        </p:nvSpPr>
        <p:spPr>
          <a:xfrm>
            <a:off x="3307080"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CFD31073-5F42-4238-AA33-E5C65276C5C9}"/>
              </a:ext>
            </a:extLst>
          </p:cNvPr>
          <p:cNvSpPr>
            <a:spLocks noGrp="1"/>
          </p:cNvSpPr>
          <p:nvPr>
            <p:ph type="ftr" sz="quarter" idx="3"/>
          </p:nvPr>
        </p:nvSpPr>
        <p:spPr>
          <a:xfrm>
            <a:off x="6050280" y="6356350"/>
            <a:ext cx="4693920"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7" name="Slide Number Placeholder 5">
            <a:extLst>
              <a:ext uri="{FF2B5EF4-FFF2-40B4-BE49-F238E27FC236}">
                <a16:creationId xmlns:a16="http://schemas.microsoft.com/office/drawing/2014/main" id="{6561B24D-50D9-4742-9103-E7C6414E2F44}"/>
              </a:ext>
            </a:extLst>
          </p:cNvPr>
          <p:cNvSpPr>
            <a:spLocks noGrp="1"/>
          </p:cNvSpPr>
          <p:nvPr>
            <p:ph type="sldNum" sz="quarter" idx="4"/>
          </p:nvPr>
        </p:nvSpPr>
        <p:spPr>
          <a:xfrm>
            <a:off x="10749280" y="6356350"/>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sp>
        <p:nvSpPr>
          <p:cNvPr id="8" name="Date Placeholder 3">
            <a:extLst>
              <a:ext uri="{FF2B5EF4-FFF2-40B4-BE49-F238E27FC236}">
                <a16:creationId xmlns:a16="http://schemas.microsoft.com/office/drawing/2014/main" id="{A8D217AB-9441-4952-A158-3F3CE317D67F}"/>
              </a:ext>
            </a:extLst>
          </p:cNvPr>
          <p:cNvSpPr>
            <a:spLocks noGrp="1"/>
          </p:cNvSpPr>
          <p:nvPr>
            <p:ph type="dt" sz="half" idx="2"/>
          </p:nvPr>
        </p:nvSpPr>
        <p:spPr>
          <a:xfrm>
            <a:off x="3307080"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1D50A1"/>
                </a:solidFill>
              </a:defRPr>
            </a:lvl1pPr>
          </a:lstStyle>
          <a:p>
            <a:r>
              <a:rPr lang="en-US" altLang="ja-JP" dirty="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solidFill>
                  <a:srgbClr val="1D50A1"/>
                </a:solidFill>
              </a:defRPr>
            </a:lvl1pPr>
            <a:lvl2pPr>
              <a:defRPr sz="2800">
                <a:solidFill>
                  <a:srgbClr val="1D50A1"/>
                </a:solidFill>
              </a:defRPr>
            </a:lvl2pPr>
            <a:lvl3pPr>
              <a:defRPr sz="2400">
                <a:solidFill>
                  <a:srgbClr val="1D50A1"/>
                </a:solidFill>
              </a:defRPr>
            </a:lvl3pPr>
            <a:lvl4pPr>
              <a:defRPr sz="2000">
                <a:solidFill>
                  <a:srgbClr val="1D50A1"/>
                </a:solidFill>
              </a:defRPr>
            </a:lvl4pPr>
            <a:lvl5pPr>
              <a:defRPr sz="2000">
                <a:solidFill>
                  <a:srgbClr val="1D50A1"/>
                </a:solidFill>
              </a:defRPr>
            </a:lvl5pPr>
            <a:lvl6pPr>
              <a:defRPr sz="2000"/>
            </a:lvl6pPr>
            <a:lvl7pPr>
              <a:defRPr sz="2000"/>
            </a:lvl7pPr>
            <a:lvl8pPr>
              <a:defRPr sz="2000"/>
            </a:lvl8pPr>
            <a:lvl9pPr>
              <a:defRPr sz="2000"/>
            </a:lvl9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1D50A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dirty="0"/>
              <a:t>Click to edit Master text styles</a:t>
            </a:r>
          </a:p>
        </p:txBody>
      </p:sp>
      <p:sp>
        <p:nvSpPr>
          <p:cNvPr id="9" name="Footer Placeholder 4">
            <a:extLst>
              <a:ext uri="{FF2B5EF4-FFF2-40B4-BE49-F238E27FC236}">
                <a16:creationId xmlns:a16="http://schemas.microsoft.com/office/drawing/2014/main" id="{E11678FC-6856-4C4E-B397-A83FE2A90556}"/>
              </a:ext>
            </a:extLst>
          </p:cNvPr>
          <p:cNvSpPr>
            <a:spLocks noGrp="1"/>
          </p:cNvSpPr>
          <p:nvPr>
            <p:ph type="ftr" sz="quarter" idx="3"/>
          </p:nvPr>
        </p:nvSpPr>
        <p:spPr>
          <a:xfrm>
            <a:off x="6050280" y="6356350"/>
            <a:ext cx="4693920"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10" name="Slide Number Placeholder 5">
            <a:extLst>
              <a:ext uri="{FF2B5EF4-FFF2-40B4-BE49-F238E27FC236}">
                <a16:creationId xmlns:a16="http://schemas.microsoft.com/office/drawing/2014/main" id="{59AC7561-7E46-405F-8D17-988C4A9A983A}"/>
              </a:ext>
            </a:extLst>
          </p:cNvPr>
          <p:cNvSpPr>
            <a:spLocks noGrp="1"/>
          </p:cNvSpPr>
          <p:nvPr>
            <p:ph type="sldNum" sz="quarter" idx="4"/>
          </p:nvPr>
        </p:nvSpPr>
        <p:spPr>
          <a:xfrm>
            <a:off x="10749280" y="6356350"/>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sp>
        <p:nvSpPr>
          <p:cNvPr id="11" name="Date Placeholder 3">
            <a:extLst>
              <a:ext uri="{FF2B5EF4-FFF2-40B4-BE49-F238E27FC236}">
                <a16:creationId xmlns:a16="http://schemas.microsoft.com/office/drawing/2014/main" id="{A402911D-65C7-45CA-9394-6C0A7DFD4261}"/>
              </a:ext>
            </a:extLst>
          </p:cNvPr>
          <p:cNvSpPr>
            <a:spLocks noGrp="1"/>
          </p:cNvSpPr>
          <p:nvPr>
            <p:ph type="dt" sz="half" idx="10"/>
          </p:nvPr>
        </p:nvSpPr>
        <p:spPr>
          <a:xfrm>
            <a:off x="3307080"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1D50A1"/>
                </a:solidFill>
              </a:defRPr>
            </a:lvl1pPr>
          </a:lstStyle>
          <a:p>
            <a:r>
              <a:rPr lang="en-US" altLang="ja-JP" dirty="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solidFill>
                  <a:srgbClr val="1D50A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ja-JP" dirty="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1D50A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dirty="0"/>
              <a:t>Click to edit Master text styles</a:t>
            </a:r>
          </a:p>
        </p:txBody>
      </p:sp>
      <p:sp>
        <p:nvSpPr>
          <p:cNvPr id="9" name="Footer Placeholder 4">
            <a:extLst>
              <a:ext uri="{FF2B5EF4-FFF2-40B4-BE49-F238E27FC236}">
                <a16:creationId xmlns:a16="http://schemas.microsoft.com/office/drawing/2014/main" id="{3CEC779B-132A-4582-9A57-F94B7E99CDF1}"/>
              </a:ext>
            </a:extLst>
          </p:cNvPr>
          <p:cNvSpPr>
            <a:spLocks noGrp="1"/>
          </p:cNvSpPr>
          <p:nvPr>
            <p:ph type="ftr" sz="quarter" idx="3"/>
          </p:nvPr>
        </p:nvSpPr>
        <p:spPr>
          <a:xfrm>
            <a:off x="6050280" y="6356350"/>
            <a:ext cx="4693920"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10" name="Slide Number Placeholder 5">
            <a:extLst>
              <a:ext uri="{FF2B5EF4-FFF2-40B4-BE49-F238E27FC236}">
                <a16:creationId xmlns:a16="http://schemas.microsoft.com/office/drawing/2014/main" id="{C4C56F00-6750-49DC-A495-CB6B4C806B71}"/>
              </a:ext>
            </a:extLst>
          </p:cNvPr>
          <p:cNvSpPr>
            <a:spLocks noGrp="1"/>
          </p:cNvSpPr>
          <p:nvPr>
            <p:ph type="sldNum" sz="quarter" idx="4"/>
          </p:nvPr>
        </p:nvSpPr>
        <p:spPr>
          <a:xfrm>
            <a:off x="10749280" y="6356350"/>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sp>
        <p:nvSpPr>
          <p:cNvPr id="11" name="Date Placeholder 3">
            <a:extLst>
              <a:ext uri="{FF2B5EF4-FFF2-40B4-BE49-F238E27FC236}">
                <a16:creationId xmlns:a16="http://schemas.microsoft.com/office/drawing/2014/main" id="{7C9C7A72-4BD9-4688-85A7-DD13DF0ED545}"/>
              </a:ext>
            </a:extLst>
          </p:cNvPr>
          <p:cNvSpPr>
            <a:spLocks noGrp="1"/>
          </p:cNvSpPr>
          <p:nvPr>
            <p:ph type="dt" sz="half" idx="10"/>
          </p:nvPr>
        </p:nvSpPr>
        <p:spPr>
          <a:xfrm>
            <a:off x="3307080"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1101" y="136525"/>
            <a:ext cx="7699768" cy="1173921"/>
          </a:xfrm>
          <a:prstGeom prst="rect">
            <a:avLst/>
          </a:prstGeom>
        </p:spPr>
        <p:txBody>
          <a:bodyPr vert="horz" lIns="91440" tIns="45720" rIns="91440" bIns="45720" rtlCol="0" anchor="t">
            <a:normAutofit/>
          </a:bodyPr>
          <a:lstStyle/>
          <a:p>
            <a:r>
              <a:rPr lang="en-US" altLang="ja-JP" dirty="0"/>
              <a:t>Click to edit Master title style</a:t>
            </a:r>
            <a:endParaRPr lang="en-US" dirty="0"/>
          </a:p>
        </p:txBody>
      </p:sp>
      <p:sp>
        <p:nvSpPr>
          <p:cNvPr id="3" name="Text Placeholder 2"/>
          <p:cNvSpPr>
            <a:spLocks noGrp="1"/>
          </p:cNvSpPr>
          <p:nvPr>
            <p:ph type="body" idx="1"/>
          </p:nvPr>
        </p:nvSpPr>
        <p:spPr>
          <a:xfrm>
            <a:off x="7177088" y="1847004"/>
            <a:ext cx="10515600" cy="4351338"/>
          </a:xfrm>
          <a:prstGeom prst="rect">
            <a:avLst/>
          </a:prstGeom>
        </p:spPr>
        <p:txBody>
          <a:bodyPr vert="horz" lIns="91440" tIns="45720" rIns="91440" bIns="45720" rtlCol="0">
            <a:normAutofit/>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en-US" dirty="0"/>
          </a:p>
        </p:txBody>
      </p:sp>
      <p:pic>
        <p:nvPicPr>
          <p:cNvPr id="8" name="Picture 7" descr="A picture containing drawing, food&#10;&#10;Description automatically generated">
            <a:extLst>
              <a:ext uri="{FF2B5EF4-FFF2-40B4-BE49-F238E27FC236}">
                <a16:creationId xmlns:a16="http://schemas.microsoft.com/office/drawing/2014/main" id="{69C8DE71-210D-4A86-AF36-B35607A0F63F}"/>
              </a:ext>
            </a:extLst>
          </p:cNvPr>
          <p:cNvPicPr>
            <a:picLocks noChangeAspect="1"/>
          </p:cNvPicPr>
          <p:nvPr userDrawn="1"/>
        </p:nvPicPr>
        <p:blipFill>
          <a:blip r:embed="rId13"/>
          <a:stretch>
            <a:fillRect/>
          </a:stretch>
        </p:blipFill>
        <p:spPr>
          <a:xfrm>
            <a:off x="10846044" y="208809"/>
            <a:ext cx="1129833" cy="661613"/>
          </a:xfrm>
          <a:prstGeom prst="rect">
            <a:avLst/>
          </a:prstGeom>
        </p:spPr>
      </p:pic>
      <p:pic>
        <p:nvPicPr>
          <p:cNvPr id="12" name="Picture 11">
            <a:extLst>
              <a:ext uri="{FF2B5EF4-FFF2-40B4-BE49-F238E27FC236}">
                <a16:creationId xmlns:a16="http://schemas.microsoft.com/office/drawing/2014/main" id="{D352A519-9CAA-44DF-8093-10C07AD7F8CC}"/>
              </a:ext>
            </a:extLst>
          </p:cNvPr>
          <p:cNvPicPr>
            <a:picLocks noChangeAspect="1"/>
          </p:cNvPicPr>
          <p:nvPr userDrawn="1"/>
        </p:nvPicPr>
        <p:blipFill>
          <a:blip r:embed="rId14"/>
          <a:stretch>
            <a:fillRect/>
          </a:stretch>
        </p:blipFill>
        <p:spPr>
          <a:xfrm>
            <a:off x="0" y="6317081"/>
            <a:ext cx="1840448" cy="540920"/>
          </a:xfrm>
          <a:prstGeom prst="rect">
            <a:avLst/>
          </a:prstGeom>
        </p:spPr>
      </p:pic>
      <p:sp>
        <p:nvSpPr>
          <p:cNvPr id="11" name="Date Placeholder 3">
            <a:extLst>
              <a:ext uri="{FF2B5EF4-FFF2-40B4-BE49-F238E27FC236}">
                <a16:creationId xmlns:a16="http://schemas.microsoft.com/office/drawing/2014/main" id="{05A1D9F0-4713-4456-BC8D-0DB8675FE655}"/>
              </a:ext>
            </a:extLst>
          </p:cNvPr>
          <p:cNvSpPr>
            <a:spLocks noGrp="1"/>
          </p:cNvSpPr>
          <p:nvPr>
            <p:ph type="dt" sz="half" idx="2"/>
          </p:nvPr>
        </p:nvSpPr>
        <p:spPr>
          <a:xfrm>
            <a:off x="1618061" y="6356350"/>
            <a:ext cx="2743200" cy="365125"/>
          </a:xfrm>
          <a:prstGeom prst="rect">
            <a:avLst/>
          </a:prstGeom>
        </p:spPr>
        <p:txBody>
          <a:bodyPr anchor="ctr"/>
          <a:lstStyle>
            <a:lvl1pPr>
              <a:defRPr sz="1200">
                <a:solidFill>
                  <a:srgbClr val="6C9BD2"/>
                </a:solidFill>
              </a:defRPr>
            </a:lvl1pPr>
          </a:lstStyle>
          <a:p>
            <a:r>
              <a:rPr lang="en-US"/>
              <a:t>Name, 2022/00/00</a:t>
            </a:r>
            <a:endParaRPr lang="en-US" sz="1200" dirty="0"/>
          </a:p>
        </p:txBody>
      </p:sp>
      <p:sp>
        <p:nvSpPr>
          <p:cNvPr id="13" name="Footer Placeholder 4">
            <a:extLst>
              <a:ext uri="{FF2B5EF4-FFF2-40B4-BE49-F238E27FC236}">
                <a16:creationId xmlns:a16="http://schemas.microsoft.com/office/drawing/2014/main" id="{76309B28-2831-43AB-8C00-31958F2C3252}"/>
              </a:ext>
            </a:extLst>
          </p:cNvPr>
          <p:cNvSpPr>
            <a:spLocks noGrp="1"/>
          </p:cNvSpPr>
          <p:nvPr>
            <p:ph type="ftr" sz="quarter" idx="3"/>
          </p:nvPr>
        </p:nvSpPr>
        <p:spPr>
          <a:xfrm>
            <a:off x="4472988" y="6356350"/>
            <a:ext cx="6880811" cy="365125"/>
          </a:xfrm>
          <a:prstGeom prst="rect">
            <a:avLst/>
          </a:prstGeom>
        </p:spPr>
        <p:txBody>
          <a:bodyPr anchor="ctr"/>
          <a:lstStyle>
            <a:lvl1pPr>
              <a:defRPr sz="1200">
                <a:solidFill>
                  <a:srgbClr val="6C9BD2"/>
                </a:solidFill>
              </a:defRPr>
            </a:lvl1pPr>
          </a:lstStyle>
          <a:p>
            <a:pPr algn="ctr"/>
            <a:r>
              <a:rPr lang="en-US" dirty="0"/>
              <a:t>Title of talk</a:t>
            </a:r>
          </a:p>
        </p:txBody>
      </p:sp>
      <p:sp>
        <p:nvSpPr>
          <p:cNvPr id="14" name="Slide Number Placeholder 5">
            <a:extLst>
              <a:ext uri="{FF2B5EF4-FFF2-40B4-BE49-F238E27FC236}">
                <a16:creationId xmlns:a16="http://schemas.microsoft.com/office/drawing/2014/main" id="{478F6E2C-DC1E-4AD1-8983-AAD2AFBF1351}"/>
              </a:ext>
            </a:extLst>
          </p:cNvPr>
          <p:cNvSpPr>
            <a:spLocks noGrp="1"/>
          </p:cNvSpPr>
          <p:nvPr>
            <p:ph type="sldNum" sz="quarter" idx="4"/>
          </p:nvPr>
        </p:nvSpPr>
        <p:spPr>
          <a:xfrm>
            <a:off x="11436536" y="6354658"/>
            <a:ext cx="604520" cy="365125"/>
          </a:xfrm>
          <a:prstGeom prst="rect">
            <a:avLst/>
          </a:prstGeom>
        </p:spPr>
        <p:txBody>
          <a:bodyPr anchor="ctr"/>
          <a:lstStyle>
            <a:lvl1pPr algn="r">
              <a:defRPr sz="1200">
                <a:solidFill>
                  <a:srgbClr val="6C9BD2"/>
                </a:solidFill>
              </a:defRPr>
            </a:lvl1pPr>
          </a:lstStyle>
          <a:p>
            <a:pPr algn="r"/>
            <a:fld id="{48F63A3B-78C7-47BE-AE5E-E10140E04643}" type="slidenum">
              <a:rPr lang="en-US" smtClean="0"/>
              <a:pPr/>
              <a:t>‹#›</a:t>
            </a:fld>
            <a:endParaRPr lang="en-US" dirty="0"/>
          </a:p>
        </p:txBody>
      </p:sp>
      <p:pic>
        <p:nvPicPr>
          <p:cNvPr id="5" name="Picture 4" descr="Text&#10;&#10;Description automatically generated">
            <a:extLst>
              <a:ext uri="{FF2B5EF4-FFF2-40B4-BE49-F238E27FC236}">
                <a16:creationId xmlns:a16="http://schemas.microsoft.com/office/drawing/2014/main" id="{71817C92-9248-425F-9F26-D14C73DA5D4B}"/>
              </a:ext>
            </a:extLst>
          </p:cNvPr>
          <p:cNvPicPr>
            <a:picLocks noChangeAspect="1"/>
          </p:cNvPicPr>
          <p:nvPr userDrawn="1"/>
        </p:nvPicPr>
        <p:blipFill>
          <a:blip r:embed="rId15"/>
          <a:stretch>
            <a:fillRect/>
          </a:stretch>
        </p:blipFill>
        <p:spPr>
          <a:xfrm>
            <a:off x="9318186" y="208022"/>
            <a:ext cx="1412079" cy="662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kumimoji="1" sz="4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stw.kek.jp/stpg/houki/files/2020/03/setsubitenken.pdf" TargetMode="External"/><Relationship Id="rId3" Type="http://schemas.openxmlformats.org/officeDocument/2006/relationships/hyperlink" Target="https://stw.kek.jp/stpg/houki/files/2013/07/kitei19.053.pdf" TargetMode="External"/><Relationship Id="rId7" Type="http://schemas.openxmlformats.org/officeDocument/2006/relationships/hyperlink" Target="https://stw.kek.jp/stpg/houki/files/2015/09/kinkyurenraku.pdf" TargetMode="External"/><Relationship Id="rId2" Type="http://schemas.openxmlformats.org/officeDocument/2006/relationships/hyperlink" Target="https://stw.kek.jp/stpg/houki/regulations/#cate4" TargetMode="External"/><Relationship Id="rId1" Type="http://schemas.openxmlformats.org/officeDocument/2006/relationships/slideLayout" Target="../slideLayouts/slideLayout2.xml"/><Relationship Id="rId6" Type="http://schemas.openxmlformats.org/officeDocument/2006/relationships/hyperlink" Target="https://stw.kek.jp/stpg/houki/files/2015/09/hogogu.pdf" TargetMode="External"/><Relationship Id="rId11" Type="http://schemas.openxmlformats.org/officeDocument/2006/relationships/hyperlink" Target="https://stw.kek.jp/stpg/houki/files/2020/03/kagakuyakuhinhoyu.pdf" TargetMode="External"/><Relationship Id="rId5" Type="http://schemas.openxmlformats.org/officeDocument/2006/relationships/hyperlink" Target="https://stw.kek.jp/stpg/houki/files/2015/09/riyousyaseigen.pdf" TargetMode="External"/><Relationship Id="rId10" Type="http://schemas.openxmlformats.org/officeDocument/2006/relationships/hyperlink" Target="https://stw.kek.jp/stpg/houki/files/2020/03/teikijisyukensa.pdf" TargetMode="External"/><Relationship Id="rId4" Type="http://schemas.openxmlformats.org/officeDocument/2006/relationships/hyperlink" Target="https://stw.kek.jp/stpg/houki/files/2013/07/saisoku19.009.pdf" TargetMode="External"/><Relationship Id="rId9" Type="http://schemas.openxmlformats.org/officeDocument/2006/relationships/hyperlink" Target="https://stw.kek.jp/stpg/houki/files/2020/03/hoantenke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1A8B-B578-4FEA-808A-A1C4E6F2032E}"/>
              </a:ext>
            </a:extLst>
          </p:cNvPr>
          <p:cNvSpPr>
            <a:spLocks noGrp="1"/>
          </p:cNvSpPr>
          <p:nvPr>
            <p:ph type="ctrTitle"/>
          </p:nvPr>
        </p:nvSpPr>
        <p:spPr>
          <a:xfrm>
            <a:off x="1524000" y="1122363"/>
            <a:ext cx="9144000" cy="2272770"/>
          </a:xfrm>
        </p:spPr>
        <p:txBody>
          <a:bodyPr/>
          <a:lstStyle/>
          <a:p>
            <a:r>
              <a:rPr kumimoji="1" lang="ja-JP" altLang="en-US" b="1" dirty="0">
                <a:solidFill>
                  <a:srgbClr val="FF0000"/>
                </a:solidFill>
              </a:rPr>
              <a:t>第</a:t>
            </a:r>
            <a:r>
              <a:rPr kumimoji="1" lang="en-US" altLang="ja-JP" b="1" dirty="0">
                <a:solidFill>
                  <a:srgbClr val="FF0000"/>
                </a:solidFill>
              </a:rPr>
              <a:t>7</a:t>
            </a:r>
            <a:r>
              <a:rPr kumimoji="1" lang="ja-JP" altLang="en-US" b="1" dirty="0">
                <a:solidFill>
                  <a:srgbClr val="FF0000"/>
                </a:solidFill>
              </a:rPr>
              <a:t>回安全管理グループ</a:t>
            </a:r>
            <a:br>
              <a:rPr kumimoji="1" lang="en-US" altLang="ja-JP" b="1" dirty="0">
                <a:solidFill>
                  <a:srgbClr val="FF0000"/>
                </a:solidFill>
              </a:rPr>
            </a:br>
            <a:r>
              <a:rPr kumimoji="1" lang="ja-JP" altLang="en-US" b="1" dirty="0">
                <a:solidFill>
                  <a:srgbClr val="FF0000"/>
                </a:solidFill>
              </a:rPr>
              <a:t>打ち合わせ</a:t>
            </a:r>
          </a:p>
        </p:txBody>
      </p:sp>
      <p:sp>
        <p:nvSpPr>
          <p:cNvPr id="3" name="Subtitle 2">
            <a:extLst>
              <a:ext uri="{FF2B5EF4-FFF2-40B4-BE49-F238E27FC236}">
                <a16:creationId xmlns:a16="http://schemas.microsoft.com/office/drawing/2014/main" id="{63E137C7-B0C0-4A05-96D0-3AE6E3A0368E}"/>
              </a:ext>
            </a:extLst>
          </p:cNvPr>
          <p:cNvSpPr>
            <a:spLocks noGrp="1"/>
          </p:cNvSpPr>
          <p:nvPr>
            <p:ph type="subTitle" idx="1"/>
          </p:nvPr>
        </p:nvSpPr>
        <p:spPr>
          <a:xfrm>
            <a:off x="1524000" y="4543419"/>
            <a:ext cx="9144000" cy="1192218"/>
          </a:xfrm>
        </p:spPr>
        <p:txBody>
          <a:bodyPr>
            <a:normAutofit/>
          </a:bodyPr>
          <a:lstStyle/>
          <a:p>
            <a:r>
              <a:rPr kumimoji="1" lang="en-US" altLang="ja-JP" sz="3200" b="1" dirty="0">
                <a:solidFill>
                  <a:srgbClr val="1D50A1"/>
                </a:solidFill>
              </a:rPr>
              <a:t>2024/05/22</a:t>
            </a:r>
            <a:endParaRPr lang="en-US" altLang="ja-JP" sz="3200" b="1" dirty="0">
              <a:solidFill>
                <a:srgbClr val="1D50A1"/>
              </a:solidFill>
            </a:endParaRPr>
          </a:p>
          <a:p>
            <a:r>
              <a:rPr lang="ja-JP" altLang="en-US" sz="3200" dirty="0">
                <a:solidFill>
                  <a:srgbClr val="1D50A1"/>
                </a:solidFill>
              </a:rPr>
              <a:t>梅森　健成</a:t>
            </a:r>
            <a:endParaRPr lang="en-US" altLang="ja-JP" sz="3200" dirty="0">
              <a:solidFill>
                <a:srgbClr val="1D50A1"/>
              </a:solidFill>
            </a:endParaRPr>
          </a:p>
        </p:txBody>
      </p:sp>
    </p:spTree>
    <p:extLst>
      <p:ext uri="{BB962C8B-B14F-4D97-AF65-F5344CB8AC3E}">
        <p14:creationId xmlns:p14="http://schemas.microsoft.com/office/powerpoint/2010/main" val="323606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6D2592-17C2-8FBB-8A51-364DE7A3966A}"/>
              </a:ext>
            </a:extLst>
          </p:cNvPr>
          <p:cNvSpPr>
            <a:spLocks noGrp="1"/>
          </p:cNvSpPr>
          <p:nvPr>
            <p:ph type="title"/>
          </p:nvPr>
        </p:nvSpPr>
        <p:spPr/>
        <p:txBody>
          <a:bodyPr/>
          <a:lstStyle/>
          <a:p>
            <a:r>
              <a:rPr kumimoji="1" lang="ja-JP" altLang="en-US" u="sng" dirty="0">
                <a:solidFill>
                  <a:srgbClr val="FF0000"/>
                </a:solidFill>
              </a:rPr>
              <a:t>まとめ</a:t>
            </a:r>
          </a:p>
        </p:txBody>
      </p:sp>
      <p:sp>
        <p:nvSpPr>
          <p:cNvPr id="3" name="コンテンツ プレースホルダー 2">
            <a:extLst>
              <a:ext uri="{FF2B5EF4-FFF2-40B4-BE49-F238E27FC236}">
                <a16:creationId xmlns:a16="http://schemas.microsoft.com/office/drawing/2014/main" id="{9E1828EB-7125-B1C1-0C68-40AA56E3504B}"/>
              </a:ext>
            </a:extLst>
          </p:cNvPr>
          <p:cNvSpPr>
            <a:spLocks noGrp="1"/>
          </p:cNvSpPr>
          <p:nvPr>
            <p:ph idx="1"/>
          </p:nvPr>
        </p:nvSpPr>
        <p:spPr/>
        <p:txBody>
          <a:bodyPr/>
          <a:lstStyle/>
          <a:p>
            <a:r>
              <a:rPr kumimoji="1" lang="ja-JP" altLang="en-US" dirty="0">
                <a:solidFill>
                  <a:schemeClr val="tx1"/>
                </a:solidFill>
              </a:rPr>
              <a:t>みなさんからご意見をいただきながら、より良い、より安全な運用を実現していきたいと思います。</a:t>
            </a:r>
            <a:endParaRPr kumimoji="1" lang="en-US" altLang="ja-JP" dirty="0">
              <a:solidFill>
                <a:schemeClr val="tx1"/>
              </a:solidFill>
            </a:endParaRPr>
          </a:p>
          <a:p>
            <a:r>
              <a:rPr lang="ja-JP" altLang="en-US" dirty="0">
                <a:solidFill>
                  <a:schemeClr val="tx1"/>
                </a:solidFill>
              </a:rPr>
              <a:t>よろしくお願いします。</a:t>
            </a:r>
            <a:endParaRPr kumimoji="1" lang="ja-JP" altLang="en-US" dirty="0">
              <a:solidFill>
                <a:schemeClr val="tx1"/>
              </a:solidFill>
            </a:endParaRPr>
          </a:p>
        </p:txBody>
      </p:sp>
      <p:sp>
        <p:nvSpPr>
          <p:cNvPr id="4" name="日付プレースホルダー 3">
            <a:extLst>
              <a:ext uri="{FF2B5EF4-FFF2-40B4-BE49-F238E27FC236}">
                <a16:creationId xmlns:a16="http://schemas.microsoft.com/office/drawing/2014/main" id="{4CF1C880-4A74-A929-2A42-F555ED21000F}"/>
              </a:ext>
            </a:extLst>
          </p:cNvPr>
          <p:cNvSpPr>
            <a:spLocks noGrp="1"/>
          </p:cNvSpPr>
          <p:nvPr>
            <p:ph type="dt" sz="half" idx="2"/>
          </p:nvPr>
        </p:nvSpPr>
        <p:spPr/>
        <p:txBody>
          <a:bodyPr/>
          <a:lstStyle/>
          <a:p>
            <a:r>
              <a:rPr lang="en-US"/>
              <a:t>Name, 2022/00/00</a:t>
            </a:r>
            <a:endParaRPr lang="en-US" sz="1200" dirty="0"/>
          </a:p>
        </p:txBody>
      </p:sp>
      <p:sp>
        <p:nvSpPr>
          <p:cNvPr id="5" name="フッター プレースホルダー 4">
            <a:extLst>
              <a:ext uri="{FF2B5EF4-FFF2-40B4-BE49-F238E27FC236}">
                <a16:creationId xmlns:a16="http://schemas.microsoft.com/office/drawing/2014/main" id="{C832318C-9685-B84C-CEBD-410735CE90E2}"/>
              </a:ext>
            </a:extLst>
          </p:cNvPr>
          <p:cNvSpPr>
            <a:spLocks noGrp="1"/>
          </p:cNvSpPr>
          <p:nvPr>
            <p:ph type="ftr" sz="quarter" idx="3"/>
          </p:nvPr>
        </p:nvSpPr>
        <p:spPr/>
        <p:txBody>
          <a:bodyPr/>
          <a:lstStyle/>
          <a:p>
            <a:pPr algn="ctr"/>
            <a:r>
              <a:rPr lang="en-US"/>
              <a:t>Title of talk</a:t>
            </a:r>
            <a:endParaRPr lang="en-US" dirty="0"/>
          </a:p>
        </p:txBody>
      </p:sp>
      <p:sp>
        <p:nvSpPr>
          <p:cNvPr id="6" name="スライド番号プレースホルダー 5">
            <a:extLst>
              <a:ext uri="{FF2B5EF4-FFF2-40B4-BE49-F238E27FC236}">
                <a16:creationId xmlns:a16="http://schemas.microsoft.com/office/drawing/2014/main" id="{E70BC13B-83D6-0550-0F7B-80880E8B4FB5}"/>
              </a:ext>
            </a:extLst>
          </p:cNvPr>
          <p:cNvSpPr>
            <a:spLocks noGrp="1"/>
          </p:cNvSpPr>
          <p:nvPr>
            <p:ph type="sldNum" sz="quarter" idx="4"/>
          </p:nvPr>
        </p:nvSpPr>
        <p:spPr/>
        <p:txBody>
          <a:bodyPr/>
          <a:lstStyle/>
          <a:p>
            <a:pPr algn="r"/>
            <a:fld id="{48F63A3B-78C7-47BE-AE5E-E10140E04643}" type="slidenum">
              <a:rPr lang="en-US" smtClean="0"/>
              <a:pPr algn="r"/>
              <a:t>10</a:t>
            </a:fld>
            <a:endParaRPr lang="en-US" dirty="0"/>
          </a:p>
        </p:txBody>
      </p:sp>
    </p:spTree>
    <p:extLst>
      <p:ext uri="{BB962C8B-B14F-4D97-AF65-F5344CB8AC3E}">
        <p14:creationId xmlns:p14="http://schemas.microsoft.com/office/powerpoint/2010/main" val="3065745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CD5741EE-E9BC-C4F4-DA5C-8B1933F6233F}"/>
              </a:ext>
            </a:extLst>
          </p:cNvPr>
          <p:cNvSpPr>
            <a:spLocks noGrp="1"/>
          </p:cNvSpPr>
          <p:nvPr>
            <p:ph type="ctrTitle"/>
          </p:nvPr>
        </p:nvSpPr>
        <p:spPr/>
        <p:txBody>
          <a:bodyPr/>
          <a:lstStyle/>
          <a:p>
            <a:r>
              <a:rPr lang="en-US" altLang="ja-JP" dirty="0"/>
              <a:t>Backup slide</a:t>
            </a:r>
            <a:endParaRPr lang="ja-JP" altLang="en-US" dirty="0"/>
          </a:p>
        </p:txBody>
      </p:sp>
      <p:sp>
        <p:nvSpPr>
          <p:cNvPr id="8" name="字幕 7">
            <a:extLst>
              <a:ext uri="{FF2B5EF4-FFF2-40B4-BE49-F238E27FC236}">
                <a16:creationId xmlns:a16="http://schemas.microsoft.com/office/drawing/2014/main" id="{55BDFFC4-880D-80F3-7778-ACA687F3851E}"/>
              </a:ext>
            </a:extLst>
          </p:cNvPr>
          <p:cNvSpPr>
            <a:spLocks noGrp="1"/>
          </p:cNvSpPr>
          <p:nvPr>
            <p:ph type="subTitle" idx="1"/>
          </p:nvPr>
        </p:nvSpPr>
        <p:spPr/>
        <p:txBody>
          <a:bodyPr/>
          <a:lstStyle/>
          <a:p>
            <a:endParaRPr lang="ja-JP" altLang="en-US"/>
          </a:p>
        </p:txBody>
      </p:sp>
      <p:sp>
        <p:nvSpPr>
          <p:cNvPr id="4" name="日付プレースホルダー 3">
            <a:extLst>
              <a:ext uri="{FF2B5EF4-FFF2-40B4-BE49-F238E27FC236}">
                <a16:creationId xmlns:a16="http://schemas.microsoft.com/office/drawing/2014/main" id="{91945730-95D6-91CD-7B95-CBDFB30422A1}"/>
              </a:ext>
            </a:extLst>
          </p:cNvPr>
          <p:cNvSpPr>
            <a:spLocks noGrp="1"/>
          </p:cNvSpPr>
          <p:nvPr>
            <p:ph type="dt" sz="half" idx="2"/>
          </p:nvPr>
        </p:nvSpPr>
        <p:spPr/>
        <p:txBody>
          <a:bodyPr/>
          <a:lstStyle/>
          <a:p>
            <a:r>
              <a:rPr lang="en-US"/>
              <a:t>Name, 2022/00/00</a:t>
            </a:r>
            <a:endParaRPr lang="en-US" sz="1200" dirty="0"/>
          </a:p>
        </p:txBody>
      </p:sp>
      <p:sp>
        <p:nvSpPr>
          <p:cNvPr id="5" name="フッター プレースホルダー 4">
            <a:extLst>
              <a:ext uri="{FF2B5EF4-FFF2-40B4-BE49-F238E27FC236}">
                <a16:creationId xmlns:a16="http://schemas.microsoft.com/office/drawing/2014/main" id="{7F0EA9C1-6933-0810-4393-B31A99B2B6F9}"/>
              </a:ext>
            </a:extLst>
          </p:cNvPr>
          <p:cNvSpPr>
            <a:spLocks noGrp="1"/>
          </p:cNvSpPr>
          <p:nvPr>
            <p:ph type="ftr" sz="quarter" idx="3"/>
          </p:nvPr>
        </p:nvSpPr>
        <p:spPr/>
        <p:txBody>
          <a:bodyPr/>
          <a:lstStyle/>
          <a:p>
            <a:pPr algn="ctr"/>
            <a:r>
              <a:rPr lang="en-US"/>
              <a:t>Title of talk</a:t>
            </a:r>
            <a:endParaRPr lang="en-US" dirty="0"/>
          </a:p>
        </p:txBody>
      </p:sp>
      <p:sp>
        <p:nvSpPr>
          <p:cNvPr id="6" name="スライド番号プレースホルダー 5">
            <a:extLst>
              <a:ext uri="{FF2B5EF4-FFF2-40B4-BE49-F238E27FC236}">
                <a16:creationId xmlns:a16="http://schemas.microsoft.com/office/drawing/2014/main" id="{528FEE92-07D1-B127-9763-F08B19B800E0}"/>
              </a:ext>
            </a:extLst>
          </p:cNvPr>
          <p:cNvSpPr>
            <a:spLocks noGrp="1"/>
          </p:cNvSpPr>
          <p:nvPr>
            <p:ph type="sldNum" sz="quarter" idx="4"/>
          </p:nvPr>
        </p:nvSpPr>
        <p:spPr/>
        <p:txBody>
          <a:bodyPr/>
          <a:lstStyle/>
          <a:p>
            <a:pPr algn="r"/>
            <a:fld id="{48F63A3B-78C7-47BE-AE5E-E10140E04643}" type="slidenum">
              <a:rPr lang="en-US" smtClean="0"/>
              <a:pPr algn="r"/>
              <a:t>11</a:t>
            </a:fld>
            <a:endParaRPr lang="en-US" dirty="0"/>
          </a:p>
        </p:txBody>
      </p:sp>
    </p:spTree>
    <p:extLst>
      <p:ext uri="{BB962C8B-B14F-4D97-AF65-F5344CB8AC3E}">
        <p14:creationId xmlns:p14="http://schemas.microsoft.com/office/powerpoint/2010/main" val="1743900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B98C0F-6F47-33B2-25F1-82754CE1ADAF}"/>
              </a:ext>
            </a:extLst>
          </p:cNvPr>
          <p:cNvSpPr>
            <a:spLocks noGrp="1"/>
          </p:cNvSpPr>
          <p:nvPr>
            <p:ph type="title"/>
          </p:nvPr>
        </p:nvSpPr>
        <p:spPr/>
        <p:txBody>
          <a:bodyPr/>
          <a:lstStyle/>
          <a:p>
            <a:r>
              <a:rPr kumimoji="1" lang="en-US" altLang="ja-JP" u="sng" dirty="0">
                <a:solidFill>
                  <a:srgbClr val="FF0000"/>
                </a:solidFill>
              </a:rPr>
              <a:t>KEK</a:t>
            </a:r>
            <a:r>
              <a:rPr kumimoji="1" lang="ja-JP" altLang="en-US" u="sng" dirty="0">
                <a:solidFill>
                  <a:srgbClr val="FF0000"/>
                </a:solidFill>
              </a:rPr>
              <a:t>の規程</a:t>
            </a:r>
          </a:p>
        </p:txBody>
      </p:sp>
      <p:sp>
        <p:nvSpPr>
          <p:cNvPr id="3" name="コンテンツ プレースホルダー 2">
            <a:extLst>
              <a:ext uri="{FF2B5EF4-FFF2-40B4-BE49-F238E27FC236}">
                <a16:creationId xmlns:a16="http://schemas.microsoft.com/office/drawing/2014/main" id="{67E28F78-0CE0-BC85-E7DD-C5945AB2D852}"/>
              </a:ext>
            </a:extLst>
          </p:cNvPr>
          <p:cNvSpPr>
            <a:spLocks noGrp="1"/>
          </p:cNvSpPr>
          <p:nvPr>
            <p:ph idx="1"/>
          </p:nvPr>
        </p:nvSpPr>
        <p:spPr>
          <a:xfrm>
            <a:off x="384569" y="1169043"/>
            <a:ext cx="11656487" cy="5278056"/>
          </a:xfrm>
        </p:spPr>
        <p:txBody>
          <a:bodyPr>
            <a:normAutofit fontScale="92500" lnSpcReduction="20000"/>
          </a:bodyPr>
          <a:lstStyle/>
          <a:p>
            <a:pPr marL="0" indent="0">
              <a:buNone/>
            </a:pPr>
            <a:r>
              <a:rPr kumimoji="1" lang="ja-JP" altLang="en-US" dirty="0">
                <a:solidFill>
                  <a:srgbClr val="FF0000"/>
                </a:solidFill>
              </a:rPr>
              <a:t>高エネルギー加速器研究機構　規程集のページ　　</a:t>
            </a:r>
            <a:r>
              <a:rPr kumimoji="1" lang="en-US" altLang="ja-JP" dirty="0">
                <a:solidFill>
                  <a:srgbClr val="FF0000"/>
                </a:solidFill>
                <a:hlinkClick r:id="rId2">
                  <a:extLst>
                    <a:ext uri="{A12FA001-AC4F-418D-AE19-62706E023703}">
                      <ahyp:hlinkClr xmlns:ahyp="http://schemas.microsoft.com/office/drawing/2018/hyperlinkcolor" val="tx"/>
                    </a:ext>
                  </a:extLst>
                </a:hlinkClick>
              </a:rPr>
              <a:t>https://stw.kek.jp/stpg/houki/regulations/#cate4</a:t>
            </a:r>
            <a:endParaRPr kumimoji="1" lang="en-US" altLang="ja-JP" dirty="0">
              <a:solidFill>
                <a:srgbClr val="FF0000"/>
              </a:solidFill>
            </a:endParaRPr>
          </a:p>
          <a:p>
            <a:endParaRPr kumimoji="1" lang="en-US" altLang="ja-JP" dirty="0">
              <a:solidFill>
                <a:srgbClr val="954F72"/>
              </a:solidFill>
              <a:hlinkClick r:id="rId3">
                <a:extLst>
                  <a:ext uri="{A12FA001-AC4F-418D-AE19-62706E023703}">
                    <ahyp:hlinkClr xmlns:ahyp="http://schemas.microsoft.com/office/drawing/2018/hyperlinkcolor" val="tx"/>
                  </a:ext>
                </a:extLst>
              </a:hlinkClick>
            </a:endParaRPr>
          </a:p>
          <a:p>
            <a:r>
              <a:rPr kumimoji="1" lang="ja-JP" altLang="en-US" dirty="0">
                <a:solidFill>
                  <a:schemeClr val="tx1"/>
                </a:solidFill>
                <a:hlinkClick r:id="rId3">
                  <a:extLst>
                    <a:ext uri="{A12FA001-AC4F-418D-AE19-62706E023703}">
                      <ahyp:hlinkClr xmlns:ahyp="http://schemas.microsoft.com/office/drawing/2018/hyperlinkcolor" val="tx"/>
                    </a:ext>
                  </a:extLst>
                </a:hlinkClick>
              </a:rPr>
              <a:t>電解研磨設備保安管理実施規定</a:t>
            </a:r>
            <a:endParaRPr kumimoji="1" lang="en-US" altLang="ja-JP" dirty="0">
              <a:solidFill>
                <a:schemeClr val="tx1"/>
              </a:solidFill>
            </a:endParaRPr>
          </a:p>
          <a:p>
            <a:r>
              <a:rPr kumimoji="1" lang="ja-JP" altLang="en-US" dirty="0">
                <a:solidFill>
                  <a:schemeClr val="tx1"/>
                </a:solidFill>
                <a:hlinkClick r:id="rId4">
                  <a:extLst>
                    <a:ext uri="{A12FA001-AC4F-418D-AE19-62706E023703}">
                      <ahyp:hlinkClr xmlns:ahyp="http://schemas.microsoft.com/office/drawing/2018/hyperlinkcolor" val="tx"/>
                    </a:ext>
                  </a:extLst>
                </a:hlinkClick>
              </a:rPr>
              <a:t>電解研磨設備保安管理実施細則</a:t>
            </a:r>
            <a:endParaRPr kumimoji="1" lang="en-US" altLang="ja-JP" dirty="0">
              <a:solidFill>
                <a:schemeClr val="tx1"/>
              </a:solidFill>
            </a:endParaRPr>
          </a:p>
          <a:p>
            <a:r>
              <a:rPr kumimoji="1" lang="ja-JP" altLang="en-US" dirty="0">
                <a:solidFill>
                  <a:schemeClr val="tx1"/>
                </a:solidFill>
                <a:hlinkClick r:id="rId5">
                  <a:extLst>
                    <a:ext uri="{A12FA001-AC4F-418D-AE19-62706E023703}">
                      <ahyp:hlinkClr xmlns:ahyp="http://schemas.microsoft.com/office/drawing/2018/hyperlinkcolor" val="tx"/>
                    </a:ext>
                  </a:extLst>
                </a:hlinkClick>
              </a:rPr>
              <a:t>電解研磨設備保安管理実施細則に規定する作業工程と利用者の制限について</a:t>
            </a:r>
            <a:endParaRPr kumimoji="1" lang="en-US" altLang="ja-JP" dirty="0">
              <a:solidFill>
                <a:schemeClr val="tx1"/>
              </a:solidFill>
            </a:endParaRPr>
          </a:p>
          <a:p>
            <a:r>
              <a:rPr kumimoji="1" lang="ja-JP" altLang="en-US" dirty="0">
                <a:solidFill>
                  <a:schemeClr val="tx1"/>
                </a:solidFill>
                <a:hlinkClick r:id="rId6">
                  <a:extLst>
                    <a:ext uri="{A12FA001-AC4F-418D-AE19-62706E023703}">
                      <ahyp:hlinkClr xmlns:ahyp="http://schemas.microsoft.com/office/drawing/2018/hyperlinkcolor" val="tx"/>
                    </a:ext>
                  </a:extLst>
                </a:hlinkClick>
              </a:rPr>
              <a:t>電解研磨設備保安管理実施細則に規定する保護具の使用基準</a:t>
            </a:r>
            <a:endParaRPr kumimoji="1" lang="en-US" altLang="ja-JP" dirty="0">
              <a:solidFill>
                <a:schemeClr val="tx1"/>
              </a:solidFill>
            </a:endParaRPr>
          </a:p>
          <a:p>
            <a:r>
              <a:rPr kumimoji="1" lang="ja-JP" altLang="en-US" dirty="0">
                <a:solidFill>
                  <a:schemeClr val="tx1"/>
                </a:solidFill>
                <a:hlinkClick r:id="rId7">
                  <a:extLst>
                    <a:ext uri="{A12FA001-AC4F-418D-AE19-62706E023703}">
                      <ahyp:hlinkClr xmlns:ahyp="http://schemas.microsoft.com/office/drawing/2018/hyperlinkcolor" val="tx"/>
                    </a:ext>
                  </a:extLst>
                </a:hlinkClick>
              </a:rPr>
              <a:t>電解研磨設備保安管理実施細則に規定する緊急連絡体制表</a:t>
            </a:r>
            <a:endParaRPr kumimoji="1" lang="en-US" altLang="ja-JP" dirty="0">
              <a:solidFill>
                <a:schemeClr val="tx1"/>
              </a:solidFill>
            </a:endParaRPr>
          </a:p>
          <a:p>
            <a:r>
              <a:rPr kumimoji="1" lang="ja-JP" altLang="en-US" dirty="0">
                <a:solidFill>
                  <a:schemeClr val="tx1"/>
                </a:solidFill>
                <a:hlinkClick r:id="rId8">
                  <a:extLst>
                    <a:ext uri="{A12FA001-AC4F-418D-AE19-62706E023703}">
                      <ahyp:hlinkClr xmlns:ahyp="http://schemas.microsoft.com/office/drawing/2018/hyperlinkcolor" val="tx"/>
                    </a:ext>
                  </a:extLst>
                </a:hlinkClick>
              </a:rPr>
              <a:t>電解研磨設備保安管理実施細則に規定する設備の点検基準</a:t>
            </a:r>
            <a:endParaRPr kumimoji="1" lang="en-US" altLang="ja-JP" dirty="0">
              <a:solidFill>
                <a:schemeClr val="tx1"/>
              </a:solidFill>
            </a:endParaRPr>
          </a:p>
          <a:p>
            <a:r>
              <a:rPr kumimoji="1" lang="ja-JP" altLang="en-US" dirty="0">
                <a:solidFill>
                  <a:schemeClr val="tx1"/>
                </a:solidFill>
                <a:hlinkClick r:id="rId9">
                  <a:extLst>
                    <a:ext uri="{A12FA001-AC4F-418D-AE19-62706E023703}">
                      <ahyp:hlinkClr xmlns:ahyp="http://schemas.microsoft.com/office/drawing/2018/hyperlinkcolor" val="tx"/>
                    </a:ext>
                  </a:extLst>
                </a:hlinkClick>
              </a:rPr>
              <a:t>電解研磨設備保安管理実施細則に規定する保安点検の検査基準</a:t>
            </a:r>
            <a:endParaRPr kumimoji="1" lang="en-US" altLang="ja-JP" dirty="0">
              <a:solidFill>
                <a:schemeClr val="tx1"/>
              </a:solidFill>
            </a:endParaRPr>
          </a:p>
          <a:p>
            <a:r>
              <a:rPr kumimoji="1" lang="ja-JP" altLang="en-US" dirty="0">
                <a:solidFill>
                  <a:schemeClr val="tx1"/>
                </a:solidFill>
                <a:hlinkClick r:id="rId10">
                  <a:extLst>
                    <a:ext uri="{A12FA001-AC4F-418D-AE19-62706E023703}">
                      <ahyp:hlinkClr xmlns:ahyp="http://schemas.microsoft.com/office/drawing/2018/hyperlinkcolor" val="tx"/>
                    </a:ext>
                  </a:extLst>
                </a:hlinkClick>
              </a:rPr>
              <a:t>電解研磨設備保安管理実施細則に規定する定期自主検査の検査基準</a:t>
            </a:r>
            <a:endParaRPr kumimoji="1" lang="en-US" altLang="ja-JP" dirty="0">
              <a:solidFill>
                <a:schemeClr val="tx1"/>
              </a:solidFill>
            </a:endParaRPr>
          </a:p>
          <a:p>
            <a:r>
              <a:rPr kumimoji="1" lang="ja-JP" altLang="en-US" dirty="0">
                <a:solidFill>
                  <a:schemeClr val="tx1"/>
                </a:solidFill>
                <a:hlinkClick r:id="rId11">
                  <a:extLst>
                    <a:ext uri="{A12FA001-AC4F-418D-AE19-62706E023703}">
                      <ahyp:hlinkClr xmlns:ahyp="http://schemas.microsoft.com/office/drawing/2018/hyperlinkcolor" val="tx"/>
                    </a:ext>
                  </a:extLst>
                </a:hlinkClick>
              </a:rPr>
              <a:t>電解研磨設備保安管理実施細則に規定する化学薬品保有の限度</a:t>
            </a:r>
            <a:endParaRPr kumimoji="1" lang="en-US" altLang="ja-JP" dirty="0">
              <a:solidFill>
                <a:schemeClr val="tx1"/>
              </a:solidFill>
            </a:endParaRPr>
          </a:p>
          <a:p>
            <a:pPr marL="0" indent="0">
              <a:buNone/>
            </a:pPr>
            <a:r>
              <a:rPr lang="en-US" altLang="ja-JP" dirty="0">
                <a:solidFill>
                  <a:schemeClr val="tx1"/>
                </a:solidFill>
              </a:rPr>
              <a:t>※</a:t>
            </a:r>
            <a:r>
              <a:rPr lang="ja-JP" altLang="en-US" dirty="0">
                <a:solidFill>
                  <a:schemeClr val="tx1"/>
                </a:solidFill>
              </a:rPr>
              <a:t>　以上、リンクを埋めてあります。</a:t>
            </a:r>
            <a:endParaRPr kumimoji="1" lang="en-US" altLang="ja-JP" dirty="0">
              <a:solidFill>
                <a:schemeClr val="tx1"/>
              </a:solidFill>
            </a:endParaRPr>
          </a:p>
          <a:p>
            <a:endParaRPr kumimoji="1" lang="en-US" altLang="ja-JP" dirty="0"/>
          </a:p>
          <a:p>
            <a:endParaRPr kumimoji="1" lang="en-US" altLang="ja-JP" dirty="0"/>
          </a:p>
          <a:p>
            <a:endParaRPr kumimoji="1" lang="en-US" altLang="ja-JP" dirty="0"/>
          </a:p>
          <a:p>
            <a:endParaRPr kumimoji="1" lang="ja-JP" altLang="en-US" dirty="0"/>
          </a:p>
        </p:txBody>
      </p:sp>
      <p:sp>
        <p:nvSpPr>
          <p:cNvPr id="4" name="日付プレースホルダー 3">
            <a:extLst>
              <a:ext uri="{FF2B5EF4-FFF2-40B4-BE49-F238E27FC236}">
                <a16:creationId xmlns:a16="http://schemas.microsoft.com/office/drawing/2014/main" id="{50FE925E-017D-8F17-618D-5AF7D9ABA6FC}"/>
              </a:ext>
            </a:extLst>
          </p:cNvPr>
          <p:cNvSpPr>
            <a:spLocks noGrp="1"/>
          </p:cNvSpPr>
          <p:nvPr>
            <p:ph type="dt" sz="half" idx="2"/>
          </p:nvPr>
        </p:nvSpPr>
        <p:spPr/>
        <p:txBody>
          <a:bodyPr/>
          <a:lstStyle/>
          <a:p>
            <a:r>
              <a:rPr lang="en-US"/>
              <a:t>Name, 2022/00/00</a:t>
            </a:r>
            <a:endParaRPr lang="en-US" sz="1200" dirty="0"/>
          </a:p>
        </p:txBody>
      </p:sp>
      <p:sp>
        <p:nvSpPr>
          <p:cNvPr id="5" name="フッター プレースホルダー 4">
            <a:extLst>
              <a:ext uri="{FF2B5EF4-FFF2-40B4-BE49-F238E27FC236}">
                <a16:creationId xmlns:a16="http://schemas.microsoft.com/office/drawing/2014/main" id="{32BCC098-23C0-80BA-D20D-AFCEE7C829A7}"/>
              </a:ext>
            </a:extLst>
          </p:cNvPr>
          <p:cNvSpPr>
            <a:spLocks noGrp="1"/>
          </p:cNvSpPr>
          <p:nvPr>
            <p:ph type="ftr" sz="quarter" idx="3"/>
          </p:nvPr>
        </p:nvSpPr>
        <p:spPr/>
        <p:txBody>
          <a:bodyPr/>
          <a:lstStyle/>
          <a:p>
            <a:pPr algn="ctr"/>
            <a:r>
              <a:rPr lang="en-US"/>
              <a:t>Title of talk</a:t>
            </a:r>
            <a:endParaRPr lang="en-US" dirty="0"/>
          </a:p>
        </p:txBody>
      </p:sp>
      <p:sp>
        <p:nvSpPr>
          <p:cNvPr id="6" name="スライド番号プレースホルダー 5">
            <a:extLst>
              <a:ext uri="{FF2B5EF4-FFF2-40B4-BE49-F238E27FC236}">
                <a16:creationId xmlns:a16="http://schemas.microsoft.com/office/drawing/2014/main" id="{C85429DA-1621-F14A-0F28-125C54610CD1}"/>
              </a:ext>
            </a:extLst>
          </p:cNvPr>
          <p:cNvSpPr>
            <a:spLocks noGrp="1"/>
          </p:cNvSpPr>
          <p:nvPr>
            <p:ph type="sldNum" sz="quarter" idx="4"/>
          </p:nvPr>
        </p:nvSpPr>
        <p:spPr/>
        <p:txBody>
          <a:bodyPr/>
          <a:lstStyle/>
          <a:p>
            <a:pPr algn="r"/>
            <a:fld id="{48F63A3B-78C7-47BE-AE5E-E10140E04643}" type="slidenum">
              <a:rPr lang="en-US" smtClean="0"/>
              <a:pPr algn="r"/>
              <a:t>12</a:t>
            </a:fld>
            <a:endParaRPr lang="en-US" dirty="0"/>
          </a:p>
        </p:txBody>
      </p:sp>
    </p:spTree>
    <p:extLst>
      <p:ext uri="{BB962C8B-B14F-4D97-AF65-F5344CB8AC3E}">
        <p14:creationId xmlns:p14="http://schemas.microsoft.com/office/powerpoint/2010/main" val="243371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459C73-8A8F-0FB3-5D93-76EA134C384A}"/>
              </a:ext>
            </a:extLst>
          </p:cNvPr>
          <p:cNvSpPr>
            <a:spLocks noGrp="1"/>
          </p:cNvSpPr>
          <p:nvPr>
            <p:ph type="title"/>
          </p:nvPr>
        </p:nvSpPr>
        <p:spPr>
          <a:xfrm>
            <a:off x="361101" y="291210"/>
            <a:ext cx="7699768" cy="646339"/>
          </a:xfrm>
        </p:spPr>
        <p:txBody>
          <a:bodyPr>
            <a:normAutofit/>
          </a:bodyPr>
          <a:lstStyle/>
          <a:p>
            <a:r>
              <a:rPr kumimoji="1" lang="ja-JP" altLang="en-US" sz="3600" u="sng" dirty="0">
                <a:solidFill>
                  <a:srgbClr val="FF0000"/>
                </a:solidFill>
              </a:rPr>
              <a:t>（新）安全管理グループメンバー</a:t>
            </a:r>
          </a:p>
        </p:txBody>
      </p:sp>
      <p:sp>
        <p:nvSpPr>
          <p:cNvPr id="3" name="コンテンツ プレースホルダー 2">
            <a:extLst>
              <a:ext uri="{FF2B5EF4-FFF2-40B4-BE49-F238E27FC236}">
                <a16:creationId xmlns:a16="http://schemas.microsoft.com/office/drawing/2014/main" id="{1976D0AA-444B-7A73-8F91-C220FBCB4EEC}"/>
              </a:ext>
            </a:extLst>
          </p:cNvPr>
          <p:cNvSpPr>
            <a:spLocks noGrp="1"/>
          </p:cNvSpPr>
          <p:nvPr>
            <p:ph idx="1"/>
          </p:nvPr>
        </p:nvSpPr>
        <p:spPr>
          <a:xfrm>
            <a:off x="384569" y="1053296"/>
            <a:ext cx="11397795" cy="5213546"/>
          </a:xfrm>
        </p:spPr>
        <p:txBody>
          <a:bodyPr/>
          <a:lstStyle/>
          <a:p>
            <a:r>
              <a:rPr kumimoji="1" lang="ja-JP" altLang="en-US" dirty="0">
                <a:solidFill>
                  <a:schemeClr val="tx1"/>
                </a:solidFill>
              </a:rPr>
              <a:t>梅森　健成（加速器・</a:t>
            </a:r>
            <a:r>
              <a:rPr kumimoji="1" lang="en-US" altLang="ja-JP" dirty="0" err="1">
                <a:solidFill>
                  <a:schemeClr val="tx1"/>
                </a:solidFill>
              </a:rPr>
              <a:t>iCASA</a:t>
            </a:r>
            <a:r>
              <a:rPr lang="ja-JP" altLang="en-US" dirty="0">
                <a:solidFill>
                  <a:schemeClr val="tx1"/>
                </a:solidFill>
              </a:rPr>
              <a:t>）</a:t>
            </a:r>
            <a:endParaRPr lang="en-US" altLang="ja-JP" dirty="0">
              <a:solidFill>
                <a:schemeClr val="tx1"/>
              </a:solidFill>
            </a:endParaRPr>
          </a:p>
          <a:p>
            <a:r>
              <a:rPr kumimoji="1" lang="ja-JP" altLang="en-US" dirty="0">
                <a:solidFill>
                  <a:schemeClr val="tx1"/>
                </a:solidFill>
              </a:rPr>
              <a:t>宍戸　壽郎（加速器・</a:t>
            </a:r>
            <a:r>
              <a:rPr kumimoji="1" lang="en-US" altLang="ja-JP" dirty="0" err="1">
                <a:solidFill>
                  <a:schemeClr val="tx1"/>
                </a:solidFill>
              </a:rPr>
              <a:t>iCASA</a:t>
            </a:r>
            <a:r>
              <a:rPr kumimoji="1" lang="ja-JP" altLang="en-US" dirty="0">
                <a:solidFill>
                  <a:schemeClr val="tx1"/>
                </a:solidFill>
              </a:rPr>
              <a:t>）</a:t>
            </a:r>
            <a:endParaRPr kumimoji="1" lang="en-US" altLang="ja-JP" dirty="0">
              <a:solidFill>
                <a:schemeClr val="tx1"/>
              </a:solidFill>
            </a:endParaRPr>
          </a:p>
          <a:p>
            <a:r>
              <a:rPr lang="ja-JP" altLang="en-US" dirty="0">
                <a:solidFill>
                  <a:schemeClr val="tx1"/>
                </a:solidFill>
              </a:rPr>
              <a:t>後藤　剛喜（加速器・</a:t>
            </a:r>
            <a:r>
              <a:rPr lang="en-US" altLang="ja-JP" dirty="0" err="1">
                <a:solidFill>
                  <a:schemeClr val="tx1"/>
                </a:solidFill>
              </a:rPr>
              <a:t>iCASA</a:t>
            </a:r>
            <a:r>
              <a:rPr lang="ja-JP" altLang="en-US" dirty="0">
                <a:solidFill>
                  <a:schemeClr val="tx1"/>
                </a:solidFill>
              </a:rPr>
              <a:t>）</a:t>
            </a:r>
            <a:endParaRPr lang="en-US" altLang="ja-JP" dirty="0">
              <a:solidFill>
                <a:schemeClr val="tx1"/>
              </a:solidFill>
            </a:endParaRPr>
          </a:p>
          <a:p>
            <a:r>
              <a:rPr kumimoji="1" lang="ja-JP" altLang="en-US" dirty="0">
                <a:solidFill>
                  <a:schemeClr val="tx1"/>
                </a:solidFill>
              </a:rPr>
              <a:t>森田　欣之（加速器・第</a:t>
            </a:r>
            <a:r>
              <a:rPr kumimoji="1" lang="en-US" altLang="ja-JP" dirty="0">
                <a:solidFill>
                  <a:schemeClr val="tx1"/>
                </a:solidFill>
              </a:rPr>
              <a:t>3</a:t>
            </a:r>
            <a:r>
              <a:rPr kumimoji="1" lang="ja-JP" altLang="en-US" dirty="0">
                <a:solidFill>
                  <a:schemeClr val="tx1"/>
                </a:solidFill>
              </a:rPr>
              <a:t>研究系）</a:t>
            </a:r>
            <a:endParaRPr kumimoji="1" lang="en-US" altLang="ja-JP" dirty="0">
              <a:solidFill>
                <a:schemeClr val="tx1"/>
              </a:solidFill>
            </a:endParaRPr>
          </a:p>
          <a:p>
            <a:r>
              <a:rPr lang="ja-JP" altLang="en-US" dirty="0">
                <a:solidFill>
                  <a:schemeClr val="tx1"/>
                </a:solidFill>
              </a:rPr>
              <a:t>渡邊　謙（加速器・第</a:t>
            </a:r>
            <a:r>
              <a:rPr lang="en-US" altLang="ja-JP" dirty="0">
                <a:solidFill>
                  <a:schemeClr val="tx1"/>
                </a:solidFill>
              </a:rPr>
              <a:t>3</a:t>
            </a:r>
            <a:r>
              <a:rPr lang="ja-JP" altLang="en-US" dirty="0">
                <a:solidFill>
                  <a:schemeClr val="tx1"/>
                </a:solidFill>
              </a:rPr>
              <a:t>研究系）</a:t>
            </a:r>
            <a:endParaRPr lang="en-US" altLang="ja-JP" dirty="0">
              <a:solidFill>
                <a:schemeClr val="tx1"/>
              </a:solidFill>
            </a:endParaRPr>
          </a:p>
          <a:p>
            <a:r>
              <a:rPr kumimoji="1" lang="ja-JP" altLang="en-US" dirty="0">
                <a:solidFill>
                  <a:schemeClr val="tx1"/>
                </a:solidFill>
              </a:rPr>
              <a:t>別所　光太郎（共通・放射線科学、</a:t>
            </a:r>
            <a:r>
              <a:rPr kumimoji="1" lang="en-US" altLang="ja-JP" dirty="0">
                <a:solidFill>
                  <a:schemeClr val="tx1"/>
                </a:solidFill>
              </a:rPr>
              <a:t>J-PARC</a:t>
            </a:r>
            <a:r>
              <a:rPr kumimoji="1" lang="ja-JP" altLang="en-US" dirty="0">
                <a:solidFill>
                  <a:schemeClr val="tx1"/>
                </a:solidFill>
              </a:rPr>
              <a:t>センター 安全ディビジョン 副ディビジョン長）</a:t>
            </a:r>
            <a:endParaRPr kumimoji="1" lang="en-US" altLang="ja-JP" dirty="0">
              <a:solidFill>
                <a:schemeClr val="tx1"/>
              </a:solidFill>
            </a:endParaRPr>
          </a:p>
          <a:p>
            <a:endParaRPr lang="en-US" altLang="ja-JP" dirty="0">
              <a:solidFill>
                <a:schemeClr val="tx1"/>
              </a:solidFill>
            </a:endParaRPr>
          </a:p>
          <a:p>
            <a:pPr marL="0" indent="0">
              <a:buNone/>
            </a:pPr>
            <a:r>
              <a:rPr kumimoji="1" lang="en-US" altLang="ja-JP" dirty="0">
                <a:solidFill>
                  <a:schemeClr val="tx1"/>
                </a:solidFill>
              </a:rPr>
              <a:t>2024</a:t>
            </a:r>
            <a:r>
              <a:rPr kumimoji="1" lang="ja-JP" altLang="en-US" dirty="0">
                <a:solidFill>
                  <a:schemeClr val="tx1"/>
                </a:solidFill>
              </a:rPr>
              <a:t>年</a:t>
            </a:r>
            <a:r>
              <a:rPr kumimoji="1" lang="en-US" altLang="ja-JP" dirty="0">
                <a:solidFill>
                  <a:schemeClr val="tx1"/>
                </a:solidFill>
              </a:rPr>
              <a:t>4</a:t>
            </a:r>
            <a:r>
              <a:rPr kumimoji="1" lang="ja-JP" altLang="en-US" dirty="0">
                <a:solidFill>
                  <a:schemeClr val="tx1"/>
                </a:solidFill>
              </a:rPr>
              <a:t>月からこのメンバーでの活動開始</a:t>
            </a:r>
            <a:endParaRPr kumimoji="1" lang="en-US" altLang="ja-JP" dirty="0">
              <a:solidFill>
                <a:schemeClr val="tx1"/>
              </a:solidFill>
            </a:endParaRPr>
          </a:p>
          <a:p>
            <a:pPr marL="0" indent="0">
              <a:buNone/>
            </a:pPr>
            <a:r>
              <a:rPr kumimoji="1" lang="ja-JP" altLang="en-US" dirty="0">
                <a:solidFill>
                  <a:schemeClr val="tx1"/>
                </a:solidFill>
              </a:rPr>
              <a:t>よろしくお願いいたします。</a:t>
            </a:r>
          </a:p>
        </p:txBody>
      </p:sp>
      <p:sp>
        <p:nvSpPr>
          <p:cNvPr id="4" name="日付プレースホルダー 3">
            <a:extLst>
              <a:ext uri="{FF2B5EF4-FFF2-40B4-BE49-F238E27FC236}">
                <a16:creationId xmlns:a16="http://schemas.microsoft.com/office/drawing/2014/main" id="{D0175DFB-9F1F-9244-0532-A617EE85A05D}"/>
              </a:ext>
            </a:extLst>
          </p:cNvPr>
          <p:cNvSpPr>
            <a:spLocks noGrp="1"/>
          </p:cNvSpPr>
          <p:nvPr>
            <p:ph type="dt" sz="half" idx="2"/>
          </p:nvPr>
        </p:nvSpPr>
        <p:spPr/>
        <p:txBody>
          <a:bodyPr/>
          <a:lstStyle/>
          <a:p>
            <a:r>
              <a:rPr lang="en-US"/>
              <a:t>Name, 2022/00/00</a:t>
            </a:r>
            <a:endParaRPr lang="en-US" sz="1200" dirty="0"/>
          </a:p>
        </p:txBody>
      </p:sp>
      <p:sp>
        <p:nvSpPr>
          <p:cNvPr id="5" name="フッター プレースホルダー 4">
            <a:extLst>
              <a:ext uri="{FF2B5EF4-FFF2-40B4-BE49-F238E27FC236}">
                <a16:creationId xmlns:a16="http://schemas.microsoft.com/office/drawing/2014/main" id="{E215C32F-AFB2-B58C-2BA5-8019BBBCC435}"/>
              </a:ext>
            </a:extLst>
          </p:cNvPr>
          <p:cNvSpPr>
            <a:spLocks noGrp="1"/>
          </p:cNvSpPr>
          <p:nvPr>
            <p:ph type="ftr" sz="quarter" idx="3"/>
          </p:nvPr>
        </p:nvSpPr>
        <p:spPr/>
        <p:txBody>
          <a:bodyPr/>
          <a:lstStyle/>
          <a:p>
            <a:pPr algn="ctr"/>
            <a:r>
              <a:rPr lang="en-US"/>
              <a:t>Title of talk</a:t>
            </a:r>
            <a:endParaRPr lang="en-US" dirty="0"/>
          </a:p>
        </p:txBody>
      </p:sp>
      <p:sp>
        <p:nvSpPr>
          <p:cNvPr id="6" name="スライド番号プレースホルダー 5">
            <a:extLst>
              <a:ext uri="{FF2B5EF4-FFF2-40B4-BE49-F238E27FC236}">
                <a16:creationId xmlns:a16="http://schemas.microsoft.com/office/drawing/2014/main" id="{FF9B221A-1E93-2B42-BE46-36DC56B67988}"/>
              </a:ext>
            </a:extLst>
          </p:cNvPr>
          <p:cNvSpPr>
            <a:spLocks noGrp="1"/>
          </p:cNvSpPr>
          <p:nvPr>
            <p:ph type="sldNum" sz="quarter" idx="4"/>
          </p:nvPr>
        </p:nvSpPr>
        <p:spPr/>
        <p:txBody>
          <a:bodyPr/>
          <a:lstStyle/>
          <a:p>
            <a:pPr algn="r"/>
            <a:fld id="{48F63A3B-78C7-47BE-AE5E-E10140E04643}" type="slidenum">
              <a:rPr lang="en-US" smtClean="0"/>
              <a:pPr algn="r"/>
              <a:t>2</a:t>
            </a:fld>
            <a:endParaRPr lang="en-US" dirty="0"/>
          </a:p>
        </p:txBody>
      </p:sp>
    </p:spTree>
    <p:extLst>
      <p:ext uri="{BB962C8B-B14F-4D97-AF65-F5344CB8AC3E}">
        <p14:creationId xmlns:p14="http://schemas.microsoft.com/office/powerpoint/2010/main" val="2905893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a:extLst>
              <a:ext uri="{FF2B5EF4-FFF2-40B4-BE49-F238E27FC236}">
                <a16:creationId xmlns:a16="http://schemas.microsoft.com/office/drawing/2014/main" id="{E96B3C1C-D4A8-E28D-5291-B008DE53EDDC}"/>
              </a:ext>
            </a:extLst>
          </p:cNvPr>
          <p:cNvSpPr>
            <a:spLocks noGrp="1"/>
          </p:cNvSpPr>
          <p:nvPr>
            <p:ph type="ftr" sz="quarter" idx="3"/>
          </p:nvPr>
        </p:nvSpPr>
        <p:spPr/>
        <p:txBody>
          <a:bodyPr/>
          <a:lstStyle/>
          <a:p>
            <a:pPr algn="ctr"/>
            <a:r>
              <a:rPr lang="en-US"/>
              <a:t>Title of talk</a:t>
            </a:r>
            <a:endParaRPr lang="en-US" dirty="0"/>
          </a:p>
        </p:txBody>
      </p:sp>
      <p:sp>
        <p:nvSpPr>
          <p:cNvPr id="6" name="スライド番号プレースホルダー 5">
            <a:extLst>
              <a:ext uri="{FF2B5EF4-FFF2-40B4-BE49-F238E27FC236}">
                <a16:creationId xmlns:a16="http://schemas.microsoft.com/office/drawing/2014/main" id="{319F68B6-F8B1-32FD-1CBC-EC4F4A746F8C}"/>
              </a:ext>
            </a:extLst>
          </p:cNvPr>
          <p:cNvSpPr>
            <a:spLocks noGrp="1"/>
          </p:cNvSpPr>
          <p:nvPr>
            <p:ph type="sldNum" sz="quarter" idx="4"/>
          </p:nvPr>
        </p:nvSpPr>
        <p:spPr/>
        <p:txBody>
          <a:bodyPr/>
          <a:lstStyle/>
          <a:p>
            <a:pPr algn="r"/>
            <a:fld id="{48F63A3B-78C7-47BE-AE5E-E10140E04643}" type="slidenum">
              <a:rPr lang="en-US" smtClean="0"/>
              <a:pPr algn="r"/>
              <a:t>3</a:t>
            </a:fld>
            <a:endParaRPr lang="en-US" dirty="0"/>
          </a:p>
        </p:txBody>
      </p:sp>
      <p:sp>
        <p:nvSpPr>
          <p:cNvPr id="4" name="日付プレースホルダー 3">
            <a:extLst>
              <a:ext uri="{FF2B5EF4-FFF2-40B4-BE49-F238E27FC236}">
                <a16:creationId xmlns:a16="http://schemas.microsoft.com/office/drawing/2014/main" id="{6F387DB6-2AE6-0CDA-5B91-53217123F35D}"/>
              </a:ext>
            </a:extLst>
          </p:cNvPr>
          <p:cNvSpPr>
            <a:spLocks noGrp="1"/>
          </p:cNvSpPr>
          <p:nvPr>
            <p:ph type="dt" sz="half" idx="2"/>
          </p:nvPr>
        </p:nvSpPr>
        <p:spPr/>
        <p:txBody>
          <a:bodyPr/>
          <a:lstStyle/>
          <a:p>
            <a:r>
              <a:rPr lang="en-US"/>
              <a:t>Name, 2022/00/00</a:t>
            </a:r>
            <a:endParaRPr lang="en-US" sz="1200" dirty="0"/>
          </a:p>
        </p:txBody>
      </p:sp>
      <p:pic>
        <p:nvPicPr>
          <p:cNvPr id="8" name="図 7">
            <a:extLst>
              <a:ext uri="{FF2B5EF4-FFF2-40B4-BE49-F238E27FC236}">
                <a16:creationId xmlns:a16="http://schemas.microsoft.com/office/drawing/2014/main" id="{65FB37C1-589D-CBB6-C678-CB331EBB4FBA}"/>
              </a:ext>
            </a:extLst>
          </p:cNvPr>
          <p:cNvPicPr>
            <a:picLocks noChangeAspect="1"/>
          </p:cNvPicPr>
          <p:nvPr/>
        </p:nvPicPr>
        <p:blipFill rotWithShape="1">
          <a:blip r:embed="rId3"/>
          <a:srcRect l="26536" t="22303" r="31326" b="7314"/>
          <a:stretch/>
        </p:blipFill>
        <p:spPr>
          <a:xfrm>
            <a:off x="28305" y="136524"/>
            <a:ext cx="5973074" cy="6721475"/>
          </a:xfrm>
          <a:prstGeom prst="rect">
            <a:avLst/>
          </a:prstGeom>
        </p:spPr>
      </p:pic>
      <p:pic>
        <p:nvPicPr>
          <p:cNvPr id="10" name="図 9">
            <a:extLst>
              <a:ext uri="{FF2B5EF4-FFF2-40B4-BE49-F238E27FC236}">
                <a16:creationId xmlns:a16="http://schemas.microsoft.com/office/drawing/2014/main" id="{8CBB7AE3-64A3-D858-39B6-180E2BB61656}"/>
              </a:ext>
            </a:extLst>
          </p:cNvPr>
          <p:cNvPicPr>
            <a:picLocks noChangeAspect="1"/>
          </p:cNvPicPr>
          <p:nvPr/>
        </p:nvPicPr>
        <p:blipFill rotWithShape="1">
          <a:blip r:embed="rId4"/>
          <a:srcRect l="24576" t="18909" r="28060" b="4000"/>
          <a:stretch/>
        </p:blipFill>
        <p:spPr>
          <a:xfrm>
            <a:off x="6095999" y="136525"/>
            <a:ext cx="6005143" cy="6584950"/>
          </a:xfrm>
          <a:prstGeom prst="rect">
            <a:avLst/>
          </a:prstGeom>
        </p:spPr>
      </p:pic>
      <p:sp>
        <p:nvSpPr>
          <p:cNvPr id="11" name="正方形/長方形 10">
            <a:extLst>
              <a:ext uri="{FF2B5EF4-FFF2-40B4-BE49-F238E27FC236}">
                <a16:creationId xmlns:a16="http://schemas.microsoft.com/office/drawing/2014/main" id="{402F788B-0E43-C04F-F8F7-692D8A08C28E}"/>
              </a:ext>
            </a:extLst>
          </p:cNvPr>
          <p:cNvSpPr/>
          <p:nvPr/>
        </p:nvSpPr>
        <p:spPr>
          <a:xfrm>
            <a:off x="365760" y="2992582"/>
            <a:ext cx="897775" cy="436418"/>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3F735965-DF89-11B6-B7D7-6222B621D80A}"/>
              </a:ext>
            </a:extLst>
          </p:cNvPr>
          <p:cNvSpPr/>
          <p:nvPr/>
        </p:nvSpPr>
        <p:spPr>
          <a:xfrm>
            <a:off x="6353122" y="2992582"/>
            <a:ext cx="897775" cy="436418"/>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84329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86E384-0663-B0C8-6DD9-4311693B5C78}"/>
              </a:ext>
            </a:extLst>
          </p:cNvPr>
          <p:cNvSpPr>
            <a:spLocks noGrp="1"/>
          </p:cNvSpPr>
          <p:nvPr>
            <p:ph type="title"/>
          </p:nvPr>
        </p:nvSpPr>
        <p:spPr/>
        <p:txBody>
          <a:bodyPr/>
          <a:lstStyle/>
          <a:p>
            <a:r>
              <a:rPr kumimoji="1" lang="ja-JP" altLang="en-US" u="sng" dirty="0">
                <a:solidFill>
                  <a:srgbClr val="FF0000"/>
                </a:solidFill>
              </a:rPr>
              <a:t>役割①　安全管理</a:t>
            </a:r>
          </a:p>
        </p:txBody>
      </p:sp>
      <p:sp>
        <p:nvSpPr>
          <p:cNvPr id="3" name="コンテンツ プレースホルダー 2">
            <a:extLst>
              <a:ext uri="{FF2B5EF4-FFF2-40B4-BE49-F238E27FC236}">
                <a16:creationId xmlns:a16="http://schemas.microsoft.com/office/drawing/2014/main" id="{6F75F432-9474-9FEF-FBB9-2D4D838A3FFD}"/>
              </a:ext>
            </a:extLst>
          </p:cNvPr>
          <p:cNvSpPr>
            <a:spLocks noGrp="1"/>
          </p:cNvSpPr>
          <p:nvPr>
            <p:ph idx="1"/>
          </p:nvPr>
        </p:nvSpPr>
        <p:spPr>
          <a:xfrm>
            <a:off x="361101" y="1262226"/>
            <a:ext cx="11397795" cy="4341740"/>
          </a:xfrm>
        </p:spPr>
        <p:txBody>
          <a:bodyPr>
            <a:normAutofit lnSpcReduction="10000"/>
          </a:bodyPr>
          <a:lstStyle/>
          <a:p>
            <a:r>
              <a:rPr lang="ja-JP" altLang="en-US" sz="3200" dirty="0">
                <a:solidFill>
                  <a:schemeClr val="tx1"/>
                </a:solidFill>
              </a:rPr>
              <a:t>これまで大きな事故が無かったことから、設備担当者・作業従事者を始めとする関係者の間での安全に対する意識が十分で無いまま作業を行ってきてしまいました。</a:t>
            </a:r>
            <a:endParaRPr lang="en-US" altLang="ja-JP" sz="3200" dirty="0">
              <a:solidFill>
                <a:schemeClr val="tx1"/>
              </a:solidFill>
            </a:endParaRPr>
          </a:p>
          <a:p>
            <a:r>
              <a:rPr lang="ja-JP" altLang="en-US" sz="3200" dirty="0">
                <a:solidFill>
                  <a:schemeClr val="tx1"/>
                </a:solidFill>
              </a:rPr>
              <a:t>今後、対策 </a:t>
            </a:r>
            <a:r>
              <a:rPr lang="en-US" altLang="ja-JP" sz="3200" dirty="0">
                <a:solidFill>
                  <a:schemeClr val="tx1"/>
                </a:solidFill>
              </a:rPr>
              <a:t>12 </a:t>
            </a:r>
            <a:r>
              <a:rPr lang="ja-JP" altLang="en-US" sz="3200" dirty="0">
                <a:solidFill>
                  <a:schemeClr val="tx1"/>
                </a:solidFill>
              </a:rPr>
              <a:t>および </a:t>
            </a:r>
            <a:r>
              <a:rPr lang="en-US" altLang="ja-JP" sz="3200" dirty="0">
                <a:solidFill>
                  <a:schemeClr val="tx1"/>
                </a:solidFill>
              </a:rPr>
              <a:t>13 </a:t>
            </a:r>
            <a:r>
              <a:rPr lang="ja-JP" altLang="en-US" sz="3200" dirty="0">
                <a:solidFill>
                  <a:schemeClr val="tx1"/>
                </a:solidFill>
              </a:rPr>
              <a:t>に示すように、安全教育等行うことで安全に対する意識を高める努力は進める。</a:t>
            </a:r>
            <a:endParaRPr lang="en-US" altLang="ja-JP" sz="3200" dirty="0">
              <a:solidFill>
                <a:schemeClr val="tx1"/>
              </a:solidFill>
            </a:endParaRPr>
          </a:p>
          <a:p>
            <a:r>
              <a:rPr lang="ja-JP" altLang="en-US" sz="3200" dirty="0">
                <a:solidFill>
                  <a:schemeClr val="tx1"/>
                </a:solidFill>
              </a:rPr>
              <a:t>さらに、</a:t>
            </a:r>
            <a:r>
              <a:rPr lang="ja-JP" altLang="en-US" sz="3200" dirty="0">
                <a:solidFill>
                  <a:srgbClr val="FF0000"/>
                </a:solidFill>
              </a:rPr>
              <a:t>電解研磨関係者以外の安全管理に精通した第三者も含めた安全管理グループを設立することにより、関係者自ら、及びより専門的見地からの安全管理、客観的な立場からの監視を行い、継続的に信頼性の高い安全管理マネージメントを実現していきたい</a:t>
            </a:r>
            <a:endParaRPr kumimoji="1" lang="ja-JP" altLang="en-US" sz="3200" dirty="0">
              <a:solidFill>
                <a:srgbClr val="FF0000"/>
              </a:solidFill>
            </a:endParaRPr>
          </a:p>
        </p:txBody>
      </p:sp>
      <p:sp>
        <p:nvSpPr>
          <p:cNvPr id="4" name="日付プレースホルダー 3">
            <a:extLst>
              <a:ext uri="{FF2B5EF4-FFF2-40B4-BE49-F238E27FC236}">
                <a16:creationId xmlns:a16="http://schemas.microsoft.com/office/drawing/2014/main" id="{F7E4E6BC-870A-4EFC-8E42-B43696F83404}"/>
              </a:ext>
            </a:extLst>
          </p:cNvPr>
          <p:cNvSpPr>
            <a:spLocks noGrp="1"/>
          </p:cNvSpPr>
          <p:nvPr>
            <p:ph type="dt" sz="half" idx="2"/>
          </p:nvPr>
        </p:nvSpPr>
        <p:spPr/>
        <p:txBody>
          <a:bodyPr/>
          <a:lstStyle/>
          <a:p>
            <a:r>
              <a:rPr lang="en-US"/>
              <a:t>Name, 2022/00/00</a:t>
            </a:r>
            <a:endParaRPr lang="en-US" sz="1200" dirty="0"/>
          </a:p>
        </p:txBody>
      </p:sp>
      <p:sp>
        <p:nvSpPr>
          <p:cNvPr id="5" name="フッター プレースホルダー 4">
            <a:extLst>
              <a:ext uri="{FF2B5EF4-FFF2-40B4-BE49-F238E27FC236}">
                <a16:creationId xmlns:a16="http://schemas.microsoft.com/office/drawing/2014/main" id="{76B800A6-5E92-317A-D101-AED19880A4F5}"/>
              </a:ext>
            </a:extLst>
          </p:cNvPr>
          <p:cNvSpPr>
            <a:spLocks noGrp="1"/>
          </p:cNvSpPr>
          <p:nvPr>
            <p:ph type="ftr" sz="quarter" idx="3"/>
          </p:nvPr>
        </p:nvSpPr>
        <p:spPr/>
        <p:txBody>
          <a:bodyPr/>
          <a:lstStyle/>
          <a:p>
            <a:pPr algn="ctr"/>
            <a:r>
              <a:rPr lang="en-US"/>
              <a:t>Title of talk</a:t>
            </a:r>
            <a:endParaRPr lang="en-US" dirty="0"/>
          </a:p>
        </p:txBody>
      </p:sp>
      <p:sp>
        <p:nvSpPr>
          <p:cNvPr id="6" name="スライド番号プレースホルダー 5">
            <a:extLst>
              <a:ext uri="{FF2B5EF4-FFF2-40B4-BE49-F238E27FC236}">
                <a16:creationId xmlns:a16="http://schemas.microsoft.com/office/drawing/2014/main" id="{D0A2A049-1681-B415-DDE9-097295AA9809}"/>
              </a:ext>
            </a:extLst>
          </p:cNvPr>
          <p:cNvSpPr>
            <a:spLocks noGrp="1"/>
          </p:cNvSpPr>
          <p:nvPr>
            <p:ph type="sldNum" sz="quarter" idx="4"/>
          </p:nvPr>
        </p:nvSpPr>
        <p:spPr/>
        <p:txBody>
          <a:bodyPr/>
          <a:lstStyle/>
          <a:p>
            <a:pPr algn="r"/>
            <a:fld id="{48F63A3B-78C7-47BE-AE5E-E10140E04643}" type="slidenum">
              <a:rPr lang="en-US" smtClean="0"/>
              <a:pPr algn="r"/>
              <a:t>4</a:t>
            </a:fld>
            <a:endParaRPr lang="en-US" dirty="0"/>
          </a:p>
        </p:txBody>
      </p:sp>
      <p:sp>
        <p:nvSpPr>
          <p:cNvPr id="7" name="テキスト ボックス 6">
            <a:extLst>
              <a:ext uri="{FF2B5EF4-FFF2-40B4-BE49-F238E27FC236}">
                <a16:creationId xmlns:a16="http://schemas.microsoft.com/office/drawing/2014/main" id="{BD7828EC-D7B4-6F27-CC74-7AC289FAA122}"/>
              </a:ext>
            </a:extLst>
          </p:cNvPr>
          <p:cNvSpPr txBox="1"/>
          <p:nvPr/>
        </p:nvSpPr>
        <p:spPr>
          <a:xfrm>
            <a:off x="1156186" y="5717702"/>
            <a:ext cx="9879628" cy="523220"/>
          </a:xfrm>
          <a:prstGeom prst="rect">
            <a:avLst/>
          </a:prstGeom>
          <a:solidFill>
            <a:schemeClr val="accent4">
              <a:lumMod val="60000"/>
              <a:lumOff val="40000"/>
            </a:schemeClr>
          </a:solidFill>
        </p:spPr>
        <p:txBody>
          <a:bodyPr wrap="none" rtlCol="0">
            <a:spAutoFit/>
          </a:bodyPr>
          <a:lstStyle/>
          <a:p>
            <a:r>
              <a:rPr kumimoji="1" lang="ja-JP" altLang="en-US" sz="2800" dirty="0">
                <a:solidFill>
                  <a:srgbClr val="FF0000"/>
                </a:solidFill>
              </a:rPr>
              <a:t>継続的に安全管理を向上できるよう、ご助言いただきたい。</a:t>
            </a:r>
          </a:p>
        </p:txBody>
      </p:sp>
    </p:spTree>
    <p:extLst>
      <p:ext uri="{BB962C8B-B14F-4D97-AF65-F5344CB8AC3E}">
        <p14:creationId xmlns:p14="http://schemas.microsoft.com/office/powerpoint/2010/main" val="2706358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474900-08AA-8185-C6CF-424C4E463B46}"/>
              </a:ext>
            </a:extLst>
          </p:cNvPr>
          <p:cNvSpPr>
            <a:spLocks noGrp="1"/>
          </p:cNvSpPr>
          <p:nvPr>
            <p:ph type="title"/>
          </p:nvPr>
        </p:nvSpPr>
        <p:spPr>
          <a:xfrm>
            <a:off x="361101" y="291210"/>
            <a:ext cx="7699768" cy="715787"/>
          </a:xfrm>
        </p:spPr>
        <p:txBody>
          <a:bodyPr/>
          <a:lstStyle/>
          <a:p>
            <a:r>
              <a:rPr kumimoji="1" lang="ja-JP" altLang="en-US" u="sng" dirty="0">
                <a:solidFill>
                  <a:srgbClr val="FF0000"/>
                </a:solidFill>
              </a:rPr>
              <a:t>役割②　技術的サポート</a:t>
            </a:r>
          </a:p>
        </p:txBody>
      </p:sp>
      <p:sp>
        <p:nvSpPr>
          <p:cNvPr id="3" name="コンテンツ プレースホルダー 2">
            <a:extLst>
              <a:ext uri="{FF2B5EF4-FFF2-40B4-BE49-F238E27FC236}">
                <a16:creationId xmlns:a16="http://schemas.microsoft.com/office/drawing/2014/main" id="{370B8417-52AA-B8BF-B9D9-7E85E2AAC5B3}"/>
              </a:ext>
            </a:extLst>
          </p:cNvPr>
          <p:cNvSpPr>
            <a:spLocks noGrp="1"/>
          </p:cNvSpPr>
          <p:nvPr>
            <p:ph idx="1"/>
          </p:nvPr>
        </p:nvSpPr>
        <p:spPr>
          <a:xfrm>
            <a:off x="384569" y="1084218"/>
            <a:ext cx="11656487" cy="4232366"/>
          </a:xfrm>
        </p:spPr>
        <p:txBody>
          <a:bodyPr>
            <a:normAutofit/>
          </a:bodyPr>
          <a:lstStyle/>
          <a:p>
            <a:r>
              <a:rPr lang="ja-JP" altLang="en-US" dirty="0">
                <a:solidFill>
                  <a:schemeClr val="tx1"/>
                </a:solidFill>
              </a:rPr>
              <a:t>これまでも </a:t>
            </a:r>
            <a:r>
              <a:rPr lang="en-US" altLang="ja-JP" dirty="0">
                <a:solidFill>
                  <a:schemeClr val="tx1"/>
                </a:solidFill>
              </a:rPr>
              <a:t>EP </a:t>
            </a:r>
            <a:r>
              <a:rPr lang="ja-JP" altLang="en-US" dirty="0">
                <a:solidFill>
                  <a:schemeClr val="tx1"/>
                </a:solidFill>
              </a:rPr>
              <a:t>配管途中に流量計を設けるなどの作業を、基準が定められていないにも関わらず、軽微な変更と判断して現場レベルで変更作業を行うなど、安全に十分な配慮を欠いた運用を行っていました。</a:t>
            </a:r>
            <a:endParaRPr lang="en-US" altLang="ja-JP" dirty="0">
              <a:solidFill>
                <a:schemeClr val="tx1"/>
              </a:solidFill>
            </a:endParaRPr>
          </a:p>
          <a:p>
            <a:r>
              <a:rPr lang="ja-JP" altLang="en-US" dirty="0">
                <a:solidFill>
                  <a:schemeClr val="tx1"/>
                </a:solidFill>
              </a:rPr>
              <a:t>「設備又は設備の使用方法を変更する場合は、安全委員会に設置する特定事項を協議する小委員会において安全審査を行うものとする。」とする電解研磨設備保安管理規程 </a:t>
            </a:r>
            <a:r>
              <a:rPr lang="en-US" altLang="ja-JP" dirty="0">
                <a:solidFill>
                  <a:schemeClr val="tx1"/>
                </a:solidFill>
              </a:rPr>
              <a:t>13 </a:t>
            </a:r>
            <a:r>
              <a:rPr lang="ja-JP" altLang="en-US" dirty="0">
                <a:solidFill>
                  <a:schemeClr val="tx1"/>
                </a:solidFill>
              </a:rPr>
              <a:t>条を軽視したものでした。</a:t>
            </a:r>
            <a:endParaRPr lang="en-US" altLang="ja-JP" dirty="0">
              <a:solidFill>
                <a:schemeClr val="tx1"/>
              </a:solidFill>
            </a:endParaRPr>
          </a:p>
          <a:p>
            <a:r>
              <a:rPr lang="ja-JP" altLang="en-US" dirty="0">
                <a:solidFill>
                  <a:srgbClr val="FF0000"/>
                </a:solidFill>
              </a:rPr>
              <a:t>安全管理グループ内で議論を行い、現場レベルの判断で進めてよいもの・安全小委員会への事後報告でよいもの・事前に安全小委員会に諮る必要があるもの、などの基準を決めます</a:t>
            </a:r>
            <a:r>
              <a:rPr lang="ja-JP" altLang="en-US" dirty="0">
                <a:solidFill>
                  <a:schemeClr val="tx1"/>
                </a:solidFill>
              </a:rPr>
              <a:t>。今後は、決められた基準に従って運用することといたします。</a:t>
            </a:r>
            <a:endParaRPr lang="ja-JP" altLang="en-US" dirty="0"/>
          </a:p>
        </p:txBody>
      </p:sp>
      <p:sp>
        <p:nvSpPr>
          <p:cNvPr id="4" name="日付プレースホルダー 3">
            <a:extLst>
              <a:ext uri="{FF2B5EF4-FFF2-40B4-BE49-F238E27FC236}">
                <a16:creationId xmlns:a16="http://schemas.microsoft.com/office/drawing/2014/main" id="{387BE29E-C67C-28CD-61A5-DFB12BF23A06}"/>
              </a:ext>
            </a:extLst>
          </p:cNvPr>
          <p:cNvSpPr>
            <a:spLocks noGrp="1"/>
          </p:cNvSpPr>
          <p:nvPr>
            <p:ph type="dt" sz="half" idx="2"/>
          </p:nvPr>
        </p:nvSpPr>
        <p:spPr/>
        <p:txBody>
          <a:bodyPr/>
          <a:lstStyle/>
          <a:p>
            <a:r>
              <a:rPr lang="en-US"/>
              <a:t>Name, 2022/00/00</a:t>
            </a:r>
            <a:endParaRPr lang="en-US" sz="1200" dirty="0"/>
          </a:p>
        </p:txBody>
      </p:sp>
      <p:sp>
        <p:nvSpPr>
          <p:cNvPr id="5" name="フッター プレースホルダー 4">
            <a:extLst>
              <a:ext uri="{FF2B5EF4-FFF2-40B4-BE49-F238E27FC236}">
                <a16:creationId xmlns:a16="http://schemas.microsoft.com/office/drawing/2014/main" id="{31D1C013-4D97-00E9-A137-86E39FCB752C}"/>
              </a:ext>
            </a:extLst>
          </p:cNvPr>
          <p:cNvSpPr>
            <a:spLocks noGrp="1"/>
          </p:cNvSpPr>
          <p:nvPr>
            <p:ph type="ftr" sz="quarter" idx="3"/>
          </p:nvPr>
        </p:nvSpPr>
        <p:spPr/>
        <p:txBody>
          <a:bodyPr/>
          <a:lstStyle/>
          <a:p>
            <a:pPr algn="ctr"/>
            <a:r>
              <a:rPr lang="en-US"/>
              <a:t>Title of talk</a:t>
            </a:r>
            <a:endParaRPr lang="en-US" dirty="0"/>
          </a:p>
        </p:txBody>
      </p:sp>
      <p:sp>
        <p:nvSpPr>
          <p:cNvPr id="6" name="スライド番号プレースホルダー 5">
            <a:extLst>
              <a:ext uri="{FF2B5EF4-FFF2-40B4-BE49-F238E27FC236}">
                <a16:creationId xmlns:a16="http://schemas.microsoft.com/office/drawing/2014/main" id="{C043E165-F2F5-DF4C-FB35-D1D2D162383E}"/>
              </a:ext>
            </a:extLst>
          </p:cNvPr>
          <p:cNvSpPr>
            <a:spLocks noGrp="1"/>
          </p:cNvSpPr>
          <p:nvPr>
            <p:ph type="sldNum" sz="quarter" idx="4"/>
          </p:nvPr>
        </p:nvSpPr>
        <p:spPr/>
        <p:txBody>
          <a:bodyPr/>
          <a:lstStyle/>
          <a:p>
            <a:pPr algn="r"/>
            <a:fld id="{48F63A3B-78C7-47BE-AE5E-E10140E04643}" type="slidenum">
              <a:rPr lang="en-US" smtClean="0"/>
              <a:pPr algn="r"/>
              <a:t>5</a:t>
            </a:fld>
            <a:endParaRPr lang="en-US" dirty="0"/>
          </a:p>
        </p:txBody>
      </p:sp>
      <p:sp>
        <p:nvSpPr>
          <p:cNvPr id="7" name="テキスト ボックス 6">
            <a:extLst>
              <a:ext uri="{FF2B5EF4-FFF2-40B4-BE49-F238E27FC236}">
                <a16:creationId xmlns:a16="http://schemas.microsoft.com/office/drawing/2014/main" id="{C528713C-E457-CEFB-314B-66DCEA68B80C}"/>
              </a:ext>
            </a:extLst>
          </p:cNvPr>
          <p:cNvSpPr txBox="1"/>
          <p:nvPr/>
        </p:nvSpPr>
        <p:spPr>
          <a:xfrm>
            <a:off x="1102407" y="5400551"/>
            <a:ext cx="9987185" cy="954107"/>
          </a:xfrm>
          <a:prstGeom prst="rect">
            <a:avLst/>
          </a:prstGeom>
          <a:solidFill>
            <a:schemeClr val="accent4">
              <a:lumMod val="60000"/>
              <a:lumOff val="40000"/>
            </a:schemeClr>
          </a:solidFill>
        </p:spPr>
        <p:txBody>
          <a:bodyPr wrap="square" rtlCol="0">
            <a:spAutoFit/>
          </a:bodyPr>
          <a:lstStyle/>
          <a:p>
            <a:r>
              <a:rPr kumimoji="1" lang="ja-JP" altLang="en-US" sz="2800" dirty="0">
                <a:solidFill>
                  <a:srgbClr val="FF0000"/>
                </a:solidFill>
              </a:rPr>
              <a:t>安全に変更作業等を進めるための、基準作り・手続きの決定についてご協力をいただきたい。</a:t>
            </a:r>
          </a:p>
        </p:txBody>
      </p:sp>
    </p:spTree>
    <p:extLst>
      <p:ext uri="{BB962C8B-B14F-4D97-AF65-F5344CB8AC3E}">
        <p14:creationId xmlns:p14="http://schemas.microsoft.com/office/powerpoint/2010/main" val="2815287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8">
            <a:extLst>
              <a:ext uri="{FF2B5EF4-FFF2-40B4-BE49-F238E27FC236}">
                <a16:creationId xmlns:a16="http://schemas.microsoft.com/office/drawing/2014/main" id="{F924A93D-5B77-EF84-8C1A-E3AC63256F34}"/>
              </a:ext>
            </a:extLst>
          </p:cNvPr>
          <p:cNvGraphicFramePr>
            <a:graphicFrameLocks noGrp="1"/>
          </p:cNvGraphicFramePr>
          <p:nvPr>
            <p:ph idx="1"/>
          </p:nvPr>
        </p:nvGraphicFramePr>
        <p:xfrm>
          <a:off x="150944" y="45523"/>
          <a:ext cx="11890113" cy="6776720"/>
        </p:xfrm>
        <a:graphic>
          <a:graphicData uri="http://schemas.openxmlformats.org/drawingml/2006/table">
            <a:tbl>
              <a:tblPr firstRow="1" bandRow="1">
                <a:tableStyleId>{5C22544A-7EE6-4342-B048-85BDC9FD1C3A}</a:tableStyleId>
              </a:tblPr>
              <a:tblGrid>
                <a:gridCol w="4375900">
                  <a:extLst>
                    <a:ext uri="{9D8B030D-6E8A-4147-A177-3AD203B41FA5}">
                      <a16:colId xmlns:a16="http://schemas.microsoft.com/office/drawing/2014/main" val="481349281"/>
                    </a:ext>
                  </a:extLst>
                </a:gridCol>
                <a:gridCol w="1738489">
                  <a:extLst>
                    <a:ext uri="{9D8B030D-6E8A-4147-A177-3AD203B41FA5}">
                      <a16:colId xmlns:a16="http://schemas.microsoft.com/office/drawing/2014/main" val="1706292054"/>
                    </a:ext>
                  </a:extLst>
                </a:gridCol>
                <a:gridCol w="1862667">
                  <a:extLst>
                    <a:ext uri="{9D8B030D-6E8A-4147-A177-3AD203B41FA5}">
                      <a16:colId xmlns:a16="http://schemas.microsoft.com/office/drawing/2014/main" val="1892260521"/>
                    </a:ext>
                  </a:extLst>
                </a:gridCol>
                <a:gridCol w="2122311">
                  <a:extLst>
                    <a:ext uri="{9D8B030D-6E8A-4147-A177-3AD203B41FA5}">
                      <a16:colId xmlns:a16="http://schemas.microsoft.com/office/drawing/2014/main" val="2288840323"/>
                    </a:ext>
                  </a:extLst>
                </a:gridCol>
                <a:gridCol w="1790746">
                  <a:extLst>
                    <a:ext uri="{9D8B030D-6E8A-4147-A177-3AD203B41FA5}">
                      <a16:colId xmlns:a16="http://schemas.microsoft.com/office/drawing/2014/main" val="1288878871"/>
                    </a:ext>
                  </a:extLst>
                </a:gridCol>
              </a:tblGrid>
              <a:tr h="370840">
                <a:tc>
                  <a:txBody>
                    <a:bodyPr/>
                    <a:lstStyle/>
                    <a:p>
                      <a:endParaRPr kumimoji="1" lang="ja-JP" altLang="en-US" sz="1800" dirty="0"/>
                    </a:p>
                  </a:txBody>
                  <a:tcPr/>
                </a:tc>
                <a:tc>
                  <a:txBody>
                    <a:bodyPr/>
                    <a:lstStyle/>
                    <a:p>
                      <a:r>
                        <a:rPr kumimoji="1" lang="ja-JP" altLang="en-US" sz="1800" dirty="0"/>
                        <a:t>例</a:t>
                      </a:r>
                    </a:p>
                  </a:txBody>
                  <a:tcPr/>
                </a:tc>
                <a:tc>
                  <a:txBody>
                    <a:bodyPr/>
                    <a:lstStyle/>
                    <a:p>
                      <a:r>
                        <a:rPr kumimoji="1" lang="ja-JP" altLang="en-US" sz="1800" dirty="0"/>
                        <a:t>作業者・担当者で決定・実施</a:t>
                      </a:r>
                    </a:p>
                  </a:txBody>
                  <a:tcPr/>
                </a:tc>
                <a:tc>
                  <a:txBody>
                    <a:bodyPr/>
                    <a:lstStyle/>
                    <a:p>
                      <a:r>
                        <a:rPr kumimoji="1" lang="ja-JP" altLang="en-US" sz="1800" dirty="0"/>
                        <a:t>安全管理グループでの審議</a:t>
                      </a:r>
                    </a:p>
                  </a:txBody>
                  <a:tcPr/>
                </a:tc>
                <a:tc>
                  <a:txBody>
                    <a:bodyPr/>
                    <a:lstStyle/>
                    <a:p>
                      <a:r>
                        <a:rPr kumimoji="1" lang="ja-JP" altLang="en-US" sz="1800" dirty="0"/>
                        <a:t>安全小委員会での審議</a:t>
                      </a:r>
                    </a:p>
                  </a:txBody>
                  <a:tcPr/>
                </a:tc>
                <a:extLst>
                  <a:ext uri="{0D108BD9-81ED-4DB2-BD59-A6C34878D82A}">
                    <a16:rowId xmlns:a16="http://schemas.microsoft.com/office/drawing/2014/main" val="522723395"/>
                  </a:ext>
                </a:extLst>
              </a:tr>
              <a:tr h="370840">
                <a:tc>
                  <a:txBody>
                    <a:bodyPr/>
                    <a:lstStyle/>
                    <a:p>
                      <a:r>
                        <a:rPr kumimoji="1" lang="ja-JP" altLang="en-US" sz="1800" dirty="0"/>
                        <a:t>作業手順書の修正（実作業変更無し）</a:t>
                      </a:r>
                    </a:p>
                  </a:txBody>
                  <a:tcPr/>
                </a:tc>
                <a:tc>
                  <a:txBody>
                    <a:bodyPr/>
                    <a:lstStyle/>
                    <a:p>
                      <a:endParaRPr kumimoji="1" lang="en-US" altLang="ja-JP" sz="1800" dirty="0"/>
                    </a:p>
                  </a:txBody>
                  <a:tcPr/>
                </a:tc>
                <a:tc>
                  <a:txBody>
                    <a:bodyPr/>
                    <a:lstStyle/>
                    <a:p>
                      <a:r>
                        <a:rPr kumimoji="1" lang="ja-JP" altLang="en-US" sz="1800" dirty="0">
                          <a:solidFill>
                            <a:srgbClr val="FF0000"/>
                          </a:solidFill>
                        </a:rPr>
                        <a:t>〇（必要）</a:t>
                      </a:r>
                    </a:p>
                  </a:txBody>
                  <a:tcPr/>
                </a:tc>
                <a:tc>
                  <a:txBody>
                    <a:bodyPr/>
                    <a:lstStyle/>
                    <a:p>
                      <a:r>
                        <a:rPr kumimoji="1" lang="en-US" altLang="ja-JP" sz="1800" dirty="0"/>
                        <a:t>×</a:t>
                      </a:r>
                      <a:r>
                        <a:rPr kumimoji="1" lang="ja-JP" altLang="en-US" sz="1800" dirty="0"/>
                        <a:t>（不要）</a:t>
                      </a:r>
                    </a:p>
                  </a:txBody>
                  <a:tcPr/>
                </a:tc>
                <a:tc>
                  <a:txBody>
                    <a:bodyPr/>
                    <a:lstStyle/>
                    <a:p>
                      <a:r>
                        <a:rPr kumimoji="1" lang="ja-JP" altLang="en-US" sz="1800" dirty="0">
                          <a:solidFill>
                            <a:srgbClr val="00B050"/>
                          </a:solidFill>
                        </a:rPr>
                        <a:t>△（要報告）</a:t>
                      </a:r>
                    </a:p>
                  </a:txBody>
                  <a:tcPr/>
                </a:tc>
                <a:extLst>
                  <a:ext uri="{0D108BD9-81ED-4DB2-BD59-A6C34878D82A}">
                    <a16:rowId xmlns:a16="http://schemas.microsoft.com/office/drawing/2014/main" val="3865314512"/>
                  </a:ext>
                </a:extLst>
              </a:tr>
              <a:tr h="370840">
                <a:tc>
                  <a:txBody>
                    <a:bodyPr/>
                    <a:lstStyle/>
                    <a:p>
                      <a:r>
                        <a:rPr kumimoji="1" lang="ja-JP" altLang="en-US" sz="1800" dirty="0"/>
                        <a:t>実際の作業手順の変更</a:t>
                      </a:r>
                    </a:p>
                  </a:txBody>
                  <a:tcPr/>
                </a:tc>
                <a:tc>
                  <a:txBody>
                    <a:bodyPr/>
                    <a:lstStyle/>
                    <a:p>
                      <a:endParaRPr kumimoji="1" lang="ja-JP" altLang="en-US" sz="1800" dirty="0"/>
                    </a:p>
                  </a:txBody>
                  <a:tcPr/>
                </a:tc>
                <a:tc>
                  <a:txBody>
                    <a:bodyPr/>
                    <a:lstStyle/>
                    <a:p>
                      <a:r>
                        <a:rPr kumimoji="1" lang="ja-JP" altLang="en-US" sz="1800" dirty="0">
                          <a:solidFill>
                            <a:srgbClr val="FF0000"/>
                          </a:solidFill>
                        </a:rPr>
                        <a:t>〇</a:t>
                      </a:r>
                    </a:p>
                  </a:txBody>
                  <a:tcPr/>
                </a:tc>
                <a:tc>
                  <a:txBody>
                    <a:bodyPr/>
                    <a:lstStyle/>
                    <a:p>
                      <a:r>
                        <a:rPr kumimoji="1" lang="ja-JP" altLang="en-US" sz="1800" dirty="0">
                          <a:solidFill>
                            <a:srgbClr val="00B050"/>
                          </a:solidFill>
                        </a:rPr>
                        <a:t>△（要連絡＆報告）</a:t>
                      </a:r>
                    </a:p>
                  </a:txBody>
                  <a:tcPr/>
                </a:tc>
                <a:tc>
                  <a:txBody>
                    <a:bodyPr/>
                    <a:lstStyle/>
                    <a:p>
                      <a:r>
                        <a:rPr kumimoji="1" lang="ja-JP" altLang="en-US" sz="1800" dirty="0">
                          <a:solidFill>
                            <a:srgbClr val="00B050"/>
                          </a:solidFill>
                        </a:rPr>
                        <a:t>△（要報告）</a:t>
                      </a:r>
                    </a:p>
                  </a:txBody>
                  <a:tcPr/>
                </a:tc>
                <a:extLst>
                  <a:ext uri="{0D108BD9-81ED-4DB2-BD59-A6C34878D82A}">
                    <a16:rowId xmlns:a16="http://schemas.microsoft.com/office/drawing/2014/main" val="1863734576"/>
                  </a:ext>
                </a:extLst>
              </a:tr>
              <a:tr h="370840">
                <a:tc>
                  <a:txBody>
                    <a:bodyPr/>
                    <a:lstStyle/>
                    <a:p>
                      <a:r>
                        <a:rPr kumimoji="1" lang="ja-JP" altLang="en-US" sz="1800" dirty="0"/>
                        <a:t>配管・シール等の同じ物への交換</a:t>
                      </a:r>
                    </a:p>
                  </a:txBody>
                  <a:tcPr/>
                </a:tc>
                <a:tc>
                  <a:txBody>
                    <a:bodyPr/>
                    <a:lstStyle/>
                    <a:p>
                      <a:endParaRPr kumimoji="1" lang="ja-JP" altLang="en-US" sz="1800" dirty="0"/>
                    </a:p>
                  </a:txBody>
                  <a:tcPr/>
                </a:tc>
                <a:tc>
                  <a:txBody>
                    <a:bodyPr/>
                    <a:lstStyle/>
                    <a:p>
                      <a:r>
                        <a:rPr kumimoji="1" lang="ja-JP" altLang="en-US" sz="1800" dirty="0">
                          <a:solidFill>
                            <a:srgbClr val="FF0000"/>
                          </a:solidFill>
                        </a:rPr>
                        <a:t>〇</a:t>
                      </a:r>
                    </a:p>
                  </a:txBody>
                  <a:tcPr/>
                </a:tc>
                <a:tc>
                  <a:txBody>
                    <a:bodyPr/>
                    <a:lstStyle/>
                    <a:p>
                      <a:r>
                        <a:rPr kumimoji="1" lang="en-US" altLang="ja-JP" sz="1800" dirty="0"/>
                        <a:t>×</a:t>
                      </a:r>
                      <a:endParaRPr kumimoji="1" lang="ja-JP" altLang="en-US" sz="1800" dirty="0"/>
                    </a:p>
                  </a:txBody>
                  <a:tcPr/>
                </a:tc>
                <a:tc>
                  <a:txBody>
                    <a:bodyPr/>
                    <a:lstStyle/>
                    <a:p>
                      <a:r>
                        <a:rPr kumimoji="1" lang="en-US" altLang="ja-JP" sz="1800" dirty="0"/>
                        <a:t>×</a:t>
                      </a:r>
                      <a:endParaRPr kumimoji="1" lang="ja-JP" altLang="en-US" sz="1800" dirty="0"/>
                    </a:p>
                  </a:txBody>
                  <a:tcPr/>
                </a:tc>
                <a:extLst>
                  <a:ext uri="{0D108BD9-81ED-4DB2-BD59-A6C34878D82A}">
                    <a16:rowId xmlns:a16="http://schemas.microsoft.com/office/drawing/2014/main" val="4262029851"/>
                  </a:ext>
                </a:extLst>
              </a:tr>
              <a:tr h="370840">
                <a:tc>
                  <a:txBody>
                    <a:bodyPr/>
                    <a:lstStyle/>
                    <a:p>
                      <a:r>
                        <a:rPr kumimoji="1" lang="ja-JP" altLang="en-US" sz="1800" dirty="0"/>
                        <a:t>配管・シール等の異なる物への変更（</a:t>
                      </a:r>
                      <a:r>
                        <a:rPr kumimoji="1" lang="en-US" altLang="ja-JP" sz="1800" dirty="0"/>
                        <a:t>EP</a:t>
                      </a:r>
                      <a:r>
                        <a:rPr kumimoji="1" lang="ja-JP" altLang="en-US" sz="1800" dirty="0"/>
                        <a:t>液と関係しない）</a:t>
                      </a:r>
                    </a:p>
                  </a:txBody>
                  <a:tcPr/>
                </a:tc>
                <a:tc>
                  <a:txBody>
                    <a:bodyPr/>
                    <a:lstStyle/>
                    <a:p>
                      <a:r>
                        <a:rPr kumimoji="1" lang="ja-JP" altLang="en-US" sz="1800" dirty="0"/>
                        <a:t>チラー交換</a:t>
                      </a:r>
                    </a:p>
                  </a:txBody>
                  <a:tcPr/>
                </a:tc>
                <a:tc>
                  <a:txBody>
                    <a:bodyPr/>
                    <a:lstStyle/>
                    <a:p>
                      <a:r>
                        <a:rPr kumimoji="1" lang="ja-JP" altLang="en-US" sz="1800" dirty="0">
                          <a:solidFill>
                            <a:srgbClr val="FF0000"/>
                          </a:solidFill>
                        </a:rPr>
                        <a:t>〇</a:t>
                      </a:r>
                    </a:p>
                  </a:txBody>
                  <a:tcPr/>
                </a:tc>
                <a:tc>
                  <a:txBody>
                    <a:bodyPr/>
                    <a:lstStyle/>
                    <a:p>
                      <a:r>
                        <a:rPr kumimoji="1" lang="en-US" altLang="ja-JP" sz="1800" dirty="0"/>
                        <a:t>×</a:t>
                      </a:r>
                      <a:endParaRPr kumimoji="1" lang="ja-JP" altLang="en-US" sz="1800" dirty="0"/>
                    </a:p>
                  </a:txBody>
                  <a:tcPr/>
                </a:tc>
                <a:tc>
                  <a:txBody>
                    <a:bodyPr/>
                    <a:lstStyle/>
                    <a:p>
                      <a:r>
                        <a:rPr kumimoji="1" lang="en-US" altLang="ja-JP" sz="1800" dirty="0"/>
                        <a:t>×</a:t>
                      </a:r>
                      <a:endParaRPr kumimoji="1" lang="ja-JP" altLang="en-US" sz="1800" dirty="0"/>
                    </a:p>
                  </a:txBody>
                  <a:tcPr/>
                </a:tc>
                <a:extLst>
                  <a:ext uri="{0D108BD9-81ED-4DB2-BD59-A6C34878D82A}">
                    <a16:rowId xmlns:a16="http://schemas.microsoft.com/office/drawing/2014/main" val="1243220858"/>
                  </a:ext>
                </a:extLst>
              </a:tr>
              <a:tr h="370840">
                <a:tc>
                  <a:txBody>
                    <a:bodyPr/>
                    <a:lstStyle/>
                    <a:p>
                      <a:r>
                        <a:rPr kumimoji="1" lang="ja-JP" altLang="en-US" sz="1800" b="0" dirty="0">
                          <a:solidFill>
                            <a:srgbClr val="FF0000"/>
                          </a:solidFill>
                        </a:rPr>
                        <a:t>配管・シール等の異なる物への変更（</a:t>
                      </a:r>
                      <a:r>
                        <a:rPr kumimoji="1" lang="en-US" altLang="ja-JP" sz="1800" b="0" u="sng" dirty="0">
                          <a:solidFill>
                            <a:srgbClr val="FF0000"/>
                          </a:solidFill>
                        </a:rPr>
                        <a:t>EP</a:t>
                      </a:r>
                      <a:r>
                        <a:rPr kumimoji="1" lang="ja-JP" altLang="en-US" sz="1800" b="0" u="sng" dirty="0">
                          <a:solidFill>
                            <a:srgbClr val="FF0000"/>
                          </a:solidFill>
                        </a:rPr>
                        <a:t>液と関係する</a:t>
                      </a:r>
                      <a:r>
                        <a:rPr kumimoji="1" lang="ja-JP" altLang="en-US" sz="1800" b="0" dirty="0">
                          <a:solidFill>
                            <a:srgbClr val="FF0000"/>
                          </a:solidFill>
                        </a:rPr>
                        <a:t>）</a:t>
                      </a:r>
                    </a:p>
                  </a:txBody>
                  <a:tcPr/>
                </a:tc>
                <a:tc>
                  <a:txBody>
                    <a:bodyPr/>
                    <a:lstStyle/>
                    <a:p>
                      <a:r>
                        <a:rPr kumimoji="1" lang="ja-JP" altLang="en-US" sz="1800" b="0" dirty="0"/>
                        <a:t>手動⇒電動バルブ交換</a:t>
                      </a:r>
                    </a:p>
                  </a:txBody>
                  <a:tcPr/>
                </a:tc>
                <a:tc>
                  <a:txBody>
                    <a:bodyPr/>
                    <a:lstStyle/>
                    <a:p>
                      <a:r>
                        <a:rPr kumimoji="1" lang="ja-JP" altLang="en-US" sz="1800" dirty="0">
                          <a:solidFill>
                            <a:srgbClr val="FF0000"/>
                          </a:solidFill>
                        </a:rPr>
                        <a:t>〇</a:t>
                      </a:r>
                    </a:p>
                  </a:txBody>
                  <a:tcPr/>
                </a:tc>
                <a:tc>
                  <a:txBody>
                    <a:bodyPr/>
                    <a:lstStyle/>
                    <a:p>
                      <a:r>
                        <a:rPr kumimoji="1" lang="ja-JP" altLang="en-US" sz="1800" dirty="0">
                          <a:solidFill>
                            <a:srgbClr val="FF0000"/>
                          </a:solidFill>
                        </a:rPr>
                        <a:t>〇</a:t>
                      </a:r>
                    </a:p>
                  </a:txBody>
                  <a:tcPr/>
                </a:tc>
                <a:tc>
                  <a:txBody>
                    <a:bodyPr/>
                    <a:lstStyle/>
                    <a:p>
                      <a:r>
                        <a:rPr kumimoji="1" lang="ja-JP" altLang="en-US" sz="1800" dirty="0">
                          <a:solidFill>
                            <a:srgbClr val="00B050"/>
                          </a:solidFill>
                        </a:rPr>
                        <a:t>△（要報告）</a:t>
                      </a:r>
                    </a:p>
                  </a:txBody>
                  <a:tcPr/>
                </a:tc>
                <a:extLst>
                  <a:ext uri="{0D108BD9-81ED-4DB2-BD59-A6C34878D82A}">
                    <a16:rowId xmlns:a16="http://schemas.microsoft.com/office/drawing/2014/main" val="370668782"/>
                  </a:ext>
                </a:extLst>
              </a:tr>
              <a:tr h="370840">
                <a:tc>
                  <a:txBody>
                    <a:bodyPr/>
                    <a:lstStyle/>
                    <a:p>
                      <a:r>
                        <a:rPr kumimoji="1" lang="ja-JP" altLang="en-US" sz="1800" b="0" dirty="0">
                          <a:solidFill>
                            <a:schemeClr val="tx1"/>
                          </a:solidFill>
                        </a:rPr>
                        <a:t>空洞周辺の治具・シールの変更</a:t>
                      </a:r>
                      <a:endParaRPr kumimoji="1" lang="en-US" altLang="ja-JP" sz="1800" b="0" dirty="0">
                        <a:solidFill>
                          <a:schemeClr val="tx1"/>
                        </a:solidFill>
                      </a:endParaRPr>
                    </a:p>
                    <a:p>
                      <a:r>
                        <a:rPr kumimoji="1" lang="ja-JP" altLang="en-US" sz="1800" b="0" dirty="0">
                          <a:solidFill>
                            <a:schemeClr val="tx1"/>
                          </a:solidFill>
                        </a:rPr>
                        <a:t>（</a:t>
                      </a:r>
                      <a:r>
                        <a:rPr kumimoji="1" lang="en-US" altLang="ja-JP" sz="1800" b="0" dirty="0">
                          <a:solidFill>
                            <a:schemeClr val="tx1"/>
                          </a:solidFill>
                        </a:rPr>
                        <a:t>EP</a:t>
                      </a:r>
                      <a:r>
                        <a:rPr kumimoji="1" lang="ja-JP" altLang="en-US" sz="1800" b="0" dirty="0">
                          <a:solidFill>
                            <a:schemeClr val="tx1"/>
                          </a:solidFill>
                        </a:rPr>
                        <a:t>液と関係しない）</a:t>
                      </a:r>
                    </a:p>
                  </a:txBody>
                  <a:tcPr/>
                </a:tc>
                <a:tc>
                  <a:txBody>
                    <a:bodyPr/>
                    <a:lstStyle/>
                    <a:p>
                      <a:endParaRPr kumimoji="1" lang="ja-JP" altLang="en-US" sz="1800" b="0" dirty="0"/>
                    </a:p>
                  </a:txBody>
                  <a:tcPr/>
                </a:tc>
                <a:tc>
                  <a:txBody>
                    <a:bodyPr/>
                    <a:lstStyle/>
                    <a:p>
                      <a:r>
                        <a:rPr kumimoji="1" lang="ja-JP" altLang="en-US" sz="1800" dirty="0">
                          <a:solidFill>
                            <a:srgbClr val="FF0000"/>
                          </a:solidFill>
                        </a:rPr>
                        <a:t>〇</a:t>
                      </a:r>
                    </a:p>
                  </a:txBody>
                  <a:tcPr/>
                </a:tc>
                <a:tc>
                  <a:txBody>
                    <a:bodyPr/>
                    <a:lstStyle/>
                    <a:p>
                      <a:r>
                        <a:rPr kumimoji="1" lang="en-US" altLang="ja-JP" sz="1800" dirty="0"/>
                        <a:t>×</a:t>
                      </a:r>
                      <a:endParaRPr kumimoji="1" lang="ja-JP" altLang="en-US" sz="1800" dirty="0"/>
                    </a:p>
                  </a:txBody>
                  <a:tcPr/>
                </a:tc>
                <a:tc>
                  <a:txBody>
                    <a:bodyPr/>
                    <a:lstStyle/>
                    <a:p>
                      <a:r>
                        <a:rPr kumimoji="1" lang="en-US" altLang="ja-JP" sz="1800" dirty="0"/>
                        <a:t>×</a:t>
                      </a:r>
                      <a:endParaRPr kumimoji="1" lang="ja-JP" altLang="en-US" sz="1800" dirty="0"/>
                    </a:p>
                  </a:txBody>
                  <a:tcPr/>
                </a:tc>
                <a:extLst>
                  <a:ext uri="{0D108BD9-81ED-4DB2-BD59-A6C34878D82A}">
                    <a16:rowId xmlns:a16="http://schemas.microsoft.com/office/drawing/2014/main" val="143048085"/>
                  </a:ext>
                </a:extLst>
              </a:tr>
              <a:tr h="469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rgbClr val="FF0000"/>
                          </a:solidFill>
                        </a:rPr>
                        <a:t>空洞周辺の治具・シールの変更</a:t>
                      </a:r>
                      <a:endParaRPr kumimoji="1" lang="en-US" altLang="ja-JP" sz="1800" b="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rgbClr val="FF0000"/>
                          </a:solidFill>
                        </a:rPr>
                        <a:t>（</a:t>
                      </a:r>
                      <a:r>
                        <a:rPr kumimoji="1" lang="en-US" altLang="ja-JP" sz="1800" b="0" u="sng" dirty="0">
                          <a:solidFill>
                            <a:srgbClr val="FF0000"/>
                          </a:solidFill>
                        </a:rPr>
                        <a:t>EP</a:t>
                      </a:r>
                      <a:r>
                        <a:rPr kumimoji="1" lang="ja-JP" altLang="en-US" sz="1800" b="0" u="sng" dirty="0">
                          <a:solidFill>
                            <a:srgbClr val="FF0000"/>
                          </a:solidFill>
                        </a:rPr>
                        <a:t>液と関係する</a:t>
                      </a:r>
                      <a:r>
                        <a:rPr kumimoji="1" lang="ja-JP" altLang="en-US" sz="1800" b="0" dirty="0">
                          <a:solidFill>
                            <a:srgbClr val="FF0000"/>
                          </a:solidFill>
                        </a:rPr>
                        <a:t>）</a:t>
                      </a:r>
                    </a:p>
                  </a:txBody>
                  <a:tcPr/>
                </a:tc>
                <a:tc>
                  <a:txBody>
                    <a:bodyPr/>
                    <a:lstStyle/>
                    <a:p>
                      <a:r>
                        <a:rPr kumimoji="1" lang="en-US" altLang="ja-JP" sz="1800" b="0" dirty="0"/>
                        <a:t>KEKB</a:t>
                      </a:r>
                      <a:r>
                        <a:rPr kumimoji="1" lang="ja-JP" altLang="en-US" sz="1800" b="0" dirty="0"/>
                        <a:t>空洞用の治具更新</a:t>
                      </a:r>
                    </a:p>
                  </a:txBody>
                  <a:tcPr/>
                </a:tc>
                <a:tc>
                  <a:txBody>
                    <a:bodyPr/>
                    <a:lstStyle/>
                    <a:p>
                      <a:r>
                        <a:rPr kumimoji="1" lang="ja-JP" altLang="en-US" sz="1800" dirty="0">
                          <a:solidFill>
                            <a:srgbClr val="FF0000"/>
                          </a:solidFill>
                        </a:rPr>
                        <a:t>〇</a:t>
                      </a:r>
                    </a:p>
                  </a:txBody>
                  <a:tcPr/>
                </a:tc>
                <a:tc>
                  <a:txBody>
                    <a:bodyPr/>
                    <a:lstStyle/>
                    <a:p>
                      <a:r>
                        <a:rPr kumimoji="1" lang="ja-JP" altLang="en-US" sz="1800" dirty="0">
                          <a:solidFill>
                            <a:srgbClr val="FF0000"/>
                          </a:solidFill>
                        </a:rPr>
                        <a:t>〇</a:t>
                      </a:r>
                    </a:p>
                  </a:txBody>
                  <a:tcPr/>
                </a:tc>
                <a:tc>
                  <a:txBody>
                    <a:bodyPr/>
                    <a:lstStyle/>
                    <a:p>
                      <a:r>
                        <a:rPr kumimoji="1" lang="en-US" altLang="ja-JP" sz="1800" dirty="0"/>
                        <a:t>×</a:t>
                      </a:r>
                      <a:r>
                        <a:rPr kumimoji="1" lang="ja-JP" altLang="en-US" sz="1800" dirty="0"/>
                        <a:t>（原則不要・</a:t>
                      </a:r>
                      <a:endParaRPr kumimoji="1" lang="en-US" altLang="ja-JP" sz="1800" dirty="0"/>
                    </a:p>
                    <a:p>
                      <a:r>
                        <a:rPr kumimoji="1" lang="ja-JP" altLang="en-US" sz="1800" dirty="0"/>
                        <a:t>変更度合に応じて対応）</a:t>
                      </a:r>
                    </a:p>
                  </a:txBody>
                  <a:tcPr/>
                </a:tc>
                <a:extLst>
                  <a:ext uri="{0D108BD9-81ED-4DB2-BD59-A6C34878D82A}">
                    <a16:rowId xmlns:a16="http://schemas.microsoft.com/office/drawing/2014/main" val="1159399664"/>
                  </a:ext>
                </a:extLst>
              </a:tr>
              <a:tr h="370840">
                <a:tc>
                  <a:txBody>
                    <a:bodyPr/>
                    <a:lstStyle/>
                    <a:p>
                      <a:r>
                        <a:rPr kumimoji="1" lang="ja-JP" altLang="en-US" sz="1800" b="0" dirty="0">
                          <a:solidFill>
                            <a:srgbClr val="FF0000"/>
                          </a:solidFill>
                        </a:rPr>
                        <a:t>普段と異なる形状の空洞の処理（セットアップの変更が少ない）</a:t>
                      </a:r>
                    </a:p>
                  </a:txBody>
                  <a:tcPr/>
                </a:tc>
                <a:tc>
                  <a:txBody>
                    <a:bodyPr/>
                    <a:lstStyle/>
                    <a:p>
                      <a:r>
                        <a:rPr kumimoji="1" lang="ja-JP" altLang="en-US" sz="1800" b="0" dirty="0">
                          <a:solidFill>
                            <a:srgbClr val="FF0000"/>
                          </a:solidFill>
                        </a:rPr>
                        <a:t>台湾空洞</a:t>
                      </a:r>
                      <a:endParaRPr kumimoji="1" lang="en-US" altLang="ja-JP" sz="1800" b="0" dirty="0">
                        <a:solidFill>
                          <a:srgbClr val="FF0000"/>
                        </a:solidFill>
                      </a:endParaRPr>
                    </a:p>
                    <a:p>
                      <a:r>
                        <a:rPr kumimoji="1" lang="en-US" altLang="ja-JP" sz="1800" b="0" dirty="0"/>
                        <a:t>ERL</a:t>
                      </a:r>
                      <a:r>
                        <a:rPr kumimoji="1" lang="ja-JP" altLang="en-US" sz="1800" b="0" dirty="0"/>
                        <a:t>空洞</a:t>
                      </a:r>
                    </a:p>
                  </a:txBody>
                  <a:tcPr/>
                </a:tc>
                <a:tc>
                  <a:txBody>
                    <a:bodyPr/>
                    <a:lstStyle/>
                    <a:p>
                      <a:r>
                        <a:rPr kumimoji="1" lang="ja-JP" altLang="en-US" sz="1800" b="0" dirty="0">
                          <a:solidFill>
                            <a:srgbClr val="FF0000"/>
                          </a:solidFill>
                        </a:rPr>
                        <a:t>〇</a:t>
                      </a:r>
                    </a:p>
                  </a:txBody>
                  <a:tcPr/>
                </a:tc>
                <a:tc>
                  <a:txBody>
                    <a:bodyPr/>
                    <a:lstStyle/>
                    <a:p>
                      <a:r>
                        <a:rPr kumimoji="1" lang="ja-JP" altLang="en-US" sz="1800" b="0" dirty="0">
                          <a:solidFill>
                            <a:srgbClr val="FF0000"/>
                          </a:solidFill>
                        </a:rPr>
                        <a:t>〇</a:t>
                      </a:r>
                    </a:p>
                  </a:txBody>
                  <a:tcPr/>
                </a:tc>
                <a:tc>
                  <a:txBody>
                    <a:bodyPr/>
                    <a:lstStyle/>
                    <a:p>
                      <a:r>
                        <a:rPr kumimoji="1" lang="ja-JP" altLang="en-US" sz="1800" b="0" dirty="0">
                          <a:solidFill>
                            <a:srgbClr val="00B050"/>
                          </a:solidFill>
                        </a:rPr>
                        <a:t>△（要報告）</a:t>
                      </a:r>
                    </a:p>
                  </a:txBody>
                  <a:tcPr/>
                </a:tc>
                <a:extLst>
                  <a:ext uri="{0D108BD9-81ED-4DB2-BD59-A6C34878D82A}">
                    <a16:rowId xmlns:a16="http://schemas.microsoft.com/office/drawing/2014/main" val="41314031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rgbClr val="FF0000"/>
                          </a:solidFill>
                        </a:rPr>
                        <a:t>普段と異なる形状の空洞の処理（</a:t>
                      </a:r>
                      <a:r>
                        <a:rPr kumimoji="1" lang="ja-JP" altLang="en-US" sz="1800" b="0" u="sng" dirty="0">
                          <a:solidFill>
                            <a:srgbClr val="FF0000"/>
                          </a:solidFill>
                        </a:rPr>
                        <a:t>セットアップの変更が多い</a:t>
                      </a:r>
                      <a:r>
                        <a:rPr kumimoji="1" lang="ja-JP" altLang="en-US" sz="1800" b="0" dirty="0">
                          <a:solidFill>
                            <a:srgbClr val="FF0000"/>
                          </a:solidFill>
                        </a:rPr>
                        <a:t>）</a:t>
                      </a:r>
                    </a:p>
                  </a:txBody>
                  <a:tcPr/>
                </a:tc>
                <a:tc>
                  <a:txBody>
                    <a:bodyPr/>
                    <a:lstStyle/>
                    <a:p>
                      <a:r>
                        <a:rPr kumimoji="1" lang="en-US" altLang="ja-JP" sz="1800" b="0" dirty="0"/>
                        <a:t>LHC</a:t>
                      </a:r>
                      <a:r>
                        <a:rPr kumimoji="1" lang="ja-JP" altLang="en-US" sz="1800" b="0" dirty="0"/>
                        <a:t>空洞</a:t>
                      </a:r>
                      <a:endParaRPr kumimoji="1" lang="en-US" altLang="ja-JP" sz="1800" b="0" dirty="0"/>
                    </a:p>
                    <a:p>
                      <a:r>
                        <a:rPr kumimoji="1" lang="ja-JP" altLang="en-US" sz="1800" b="0" dirty="0"/>
                        <a:t>電子銃空洞</a:t>
                      </a:r>
                    </a:p>
                  </a:txBody>
                  <a:tcPr/>
                </a:tc>
                <a:tc>
                  <a:txBody>
                    <a:bodyPr/>
                    <a:lstStyle/>
                    <a:p>
                      <a:r>
                        <a:rPr kumimoji="1" lang="ja-JP" altLang="en-US" sz="1800" dirty="0">
                          <a:solidFill>
                            <a:srgbClr val="FF0000"/>
                          </a:solidFill>
                        </a:rPr>
                        <a:t>〇</a:t>
                      </a:r>
                    </a:p>
                  </a:txBody>
                  <a:tcPr/>
                </a:tc>
                <a:tc>
                  <a:txBody>
                    <a:bodyPr/>
                    <a:lstStyle/>
                    <a:p>
                      <a:r>
                        <a:rPr kumimoji="1" lang="ja-JP" altLang="en-US" sz="1800" dirty="0">
                          <a:solidFill>
                            <a:srgbClr val="FF0000"/>
                          </a:solidFill>
                        </a:rPr>
                        <a:t>〇</a:t>
                      </a:r>
                    </a:p>
                  </a:txBody>
                  <a:tcPr/>
                </a:tc>
                <a:tc>
                  <a:txBody>
                    <a:bodyPr/>
                    <a:lstStyle/>
                    <a:p>
                      <a:r>
                        <a:rPr kumimoji="1" lang="ja-JP" altLang="en-US" sz="1800" dirty="0">
                          <a:solidFill>
                            <a:srgbClr val="FF0000"/>
                          </a:solidFill>
                        </a:rPr>
                        <a:t>〇</a:t>
                      </a:r>
                    </a:p>
                  </a:txBody>
                  <a:tcPr/>
                </a:tc>
                <a:extLst>
                  <a:ext uri="{0D108BD9-81ED-4DB2-BD59-A6C34878D82A}">
                    <a16:rowId xmlns:a16="http://schemas.microsoft.com/office/drawing/2014/main" val="1212508931"/>
                  </a:ext>
                </a:extLst>
              </a:tr>
              <a:tr h="370840">
                <a:tc>
                  <a:txBody>
                    <a:bodyPr/>
                    <a:lstStyle/>
                    <a:p>
                      <a:r>
                        <a:rPr kumimoji="1" lang="ja-JP" altLang="en-US" sz="1800" b="0" dirty="0">
                          <a:solidFill>
                            <a:srgbClr val="FF0000"/>
                          </a:solidFill>
                        </a:rPr>
                        <a:t>設備の変更（</a:t>
                      </a:r>
                      <a:r>
                        <a:rPr kumimoji="1" lang="ja-JP" altLang="en-US" sz="1800" b="0" u="sng" dirty="0">
                          <a:solidFill>
                            <a:srgbClr val="FF0000"/>
                          </a:solidFill>
                        </a:rPr>
                        <a:t>大がかりな変更</a:t>
                      </a:r>
                      <a:r>
                        <a:rPr kumimoji="1" lang="ja-JP" altLang="en-US" sz="1800" b="0" dirty="0">
                          <a:solidFill>
                            <a:srgbClr val="FF0000"/>
                          </a:solidFill>
                        </a:rPr>
                        <a:t>）</a:t>
                      </a:r>
                    </a:p>
                  </a:txBody>
                  <a:tcPr/>
                </a:tc>
                <a:tc>
                  <a:txBody>
                    <a:bodyPr/>
                    <a:lstStyle/>
                    <a:p>
                      <a:endParaRPr kumimoji="1" lang="ja-JP" altLang="en-US" sz="1800" b="0" dirty="0"/>
                    </a:p>
                  </a:txBody>
                  <a:tcPr/>
                </a:tc>
                <a:tc>
                  <a:txBody>
                    <a:bodyPr/>
                    <a:lstStyle/>
                    <a:p>
                      <a:r>
                        <a:rPr kumimoji="1" lang="ja-JP" altLang="en-US" sz="1800" dirty="0">
                          <a:solidFill>
                            <a:srgbClr val="FF0000"/>
                          </a:solidFill>
                        </a:rPr>
                        <a:t>〇</a:t>
                      </a:r>
                      <a:endParaRPr kumimoji="1" lang="en-US" altLang="ja-JP" sz="1800" dirty="0">
                        <a:solidFill>
                          <a:srgbClr val="FF0000"/>
                        </a:solidFill>
                      </a:endParaRPr>
                    </a:p>
                    <a:p>
                      <a:endParaRPr kumimoji="1" lang="ja-JP" altLang="en-US" sz="1800" dirty="0">
                        <a:solidFill>
                          <a:srgbClr val="FF0000"/>
                        </a:solidFill>
                      </a:endParaRPr>
                    </a:p>
                  </a:txBody>
                  <a:tcPr/>
                </a:tc>
                <a:tc>
                  <a:txBody>
                    <a:bodyPr/>
                    <a:lstStyle/>
                    <a:p>
                      <a:r>
                        <a:rPr kumimoji="1" lang="ja-JP" altLang="en-US" sz="1800" dirty="0">
                          <a:solidFill>
                            <a:srgbClr val="FF0000"/>
                          </a:solidFill>
                        </a:rPr>
                        <a:t>〇</a:t>
                      </a:r>
                    </a:p>
                  </a:txBody>
                  <a:tcPr/>
                </a:tc>
                <a:tc>
                  <a:txBody>
                    <a:bodyPr/>
                    <a:lstStyle/>
                    <a:p>
                      <a:r>
                        <a:rPr kumimoji="1" lang="ja-JP" altLang="en-US" sz="1800" dirty="0">
                          <a:solidFill>
                            <a:srgbClr val="FF0000"/>
                          </a:solidFill>
                        </a:rPr>
                        <a:t>〇</a:t>
                      </a:r>
                    </a:p>
                  </a:txBody>
                  <a:tcPr/>
                </a:tc>
                <a:extLst>
                  <a:ext uri="{0D108BD9-81ED-4DB2-BD59-A6C34878D82A}">
                    <a16:rowId xmlns:a16="http://schemas.microsoft.com/office/drawing/2014/main" val="986186555"/>
                  </a:ext>
                </a:extLst>
              </a:tr>
            </a:tbl>
          </a:graphicData>
        </a:graphic>
      </p:graphicFrame>
      <p:sp>
        <p:nvSpPr>
          <p:cNvPr id="5" name="フッター プレースホルダー 4">
            <a:extLst>
              <a:ext uri="{FF2B5EF4-FFF2-40B4-BE49-F238E27FC236}">
                <a16:creationId xmlns:a16="http://schemas.microsoft.com/office/drawing/2014/main" id="{92640B60-18A4-8BD9-259F-C37A14428B14}"/>
              </a:ext>
            </a:extLst>
          </p:cNvPr>
          <p:cNvSpPr>
            <a:spLocks noGrp="1"/>
          </p:cNvSpPr>
          <p:nvPr>
            <p:ph type="ftr" sz="quarter" idx="3"/>
          </p:nvPr>
        </p:nvSpPr>
        <p:spPr>
          <a:xfrm>
            <a:off x="4458493" y="6335812"/>
            <a:ext cx="6880811" cy="365125"/>
          </a:xfrm>
        </p:spPr>
        <p:txBody>
          <a:bodyPr/>
          <a:lstStyle/>
          <a:p>
            <a:pPr algn="ctr"/>
            <a:r>
              <a:rPr lang="en-US"/>
              <a:t>Title of talk</a:t>
            </a:r>
            <a:endParaRPr lang="en-US" dirty="0"/>
          </a:p>
        </p:txBody>
      </p:sp>
      <p:sp>
        <p:nvSpPr>
          <p:cNvPr id="6" name="スライド番号プレースホルダー 5">
            <a:extLst>
              <a:ext uri="{FF2B5EF4-FFF2-40B4-BE49-F238E27FC236}">
                <a16:creationId xmlns:a16="http://schemas.microsoft.com/office/drawing/2014/main" id="{F80AB0EF-28A5-15BB-346F-560E65FD091C}"/>
              </a:ext>
            </a:extLst>
          </p:cNvPr>
          <p:cNvSpPr>
            <a:spLocks noGrp="1"/>
          </p:cNvSpPr>
          <p:nvPr>
            <p:ph type="sldNum" sz="quarter" idx="4"/>
          </p:nvPr>
        </p:nvSpPr>
        <p:spPr/>
        <p:txBody>
          <a:bodyPr/>
          <a:lstStyle/>
          <a:p>
            <a:pPr algn="r"/>
            <a:fld id="{48F63A3B-78C7-47BE-AE5E-E10140E04643}" type="slidenum">
              <a:rPr lang="en-US" smtClean="0"/>
              <a:pPr algn="r"/>
              <a:t>6</a:t>
            </a:fld>
            <a:endParaRPr lang="en-US" dirty="0"/>
          </a:p>
        </p:txBody>
      </p:sp>
    </p:spTree>
    <p:extLst>
      <p:ext uri="{BB962C8B-B14F-4D97-AF65-F5344CB8AC3E}">
        <p14:creationId xmlns:p14="http://schemas.microsoft.com/office/powerpoint/2010/main" val="2178650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7A54AF-42D4-BC6A-43B6-527A875918F7}"/>
              </a:ext>
            </a:extLst>
          </p:cNvPr>
          <p:cNvSpPr>
            <a:spLocks noGrp="1"/>
          </p:cNvSpPr>
          <p:nvPr>
            <p:ph type="title"/>
          </p:nvPr>
        </p:nvSpPr>
        <p:spPr>
          <a:xfrm>
            <a:off x="361101" y="291210"/>
            <a:ext cx="8898646" cy="657914"/>
          </a:xfrm>
        </p:spPr>
        <p:txBody>
          <a:bodyPr>
            <a:normAutofit/>
          </a:bodyPr>
          <a:lstStyle/>
          <a:p>
            <a:r>
              <a:rPr lang="ja-JP" altLang="en-US" sz="3600" u="sng" dirty="0">
                <a:solidFill>
                  <a:srgbClr val="FF0000"/>
                </a:solidFill>
              </a:rPr>
              <a:t>対応中の</a:t>
            </a:r>
            <a:r>
              <a:rPr kumimoji="1" lang="ja-JP" altLang="en-US" sz="3600" u="sng" dirty="0">
                <a:solidFill>
                  <a:srgbClr val="FF0000"/>
                </a:solidFill>
              </a:rPr>
              <a:t>トラブル</a:t>
            </a:r>
          </a:p>
        </p:txBody>
      </p:sp>
      <p:sp>
        <p:nvSpPr>
          <p:cNvPr id="4" name="日付プレースホルダー 3">
            <a:extLst>
              <a:ext uri="{FF2B5EF4-FFF2-40B4-BE49-F238E27FC236}">
                <a16:creationId xmlns:a16="http://schemas.microsoft.com/office/drawing/2014/main" id="{2A8A04D5-48FC-77CA-4461-31E0AA05F32C}"/>
              </a:ext>
            </a:extLst>
          </p:cNvPr>
          <p:cNvSpPr>
            <a:spLocks noGrp="1"/>
          </p:cNvSpPr>
          <p:nvPr>
            <p:ph type="dt" sz="half" idx="2"/>
          </p:nvPr>
        </p:nvSpPr>
        <p:spPr/>
        <p:txBody>
          <a:bodyPr/>
          <a:lstStyle/>
          <a:p>
            <a:r>
              <a:rPr lang="en-US"/>
              <a:t>Name, 2022/00/00</a:t>
            </a:r>
            <a:endParaRPr lang="en-US" sz="1200" dirty="0"/>
          </a:p>
        </p:txBody>
      </p:sp>
      <p:sp>
        <p:nvSpPr>
          <p:cNvPr id="5" name="フッター プレースホルダー 4">
            <a:extLst>
              <a:ext uri="{FF2B5EF4-FFF2-40B4-BE49-F238E27FC236}">
                <a16:creationId xmlns:a16="http://schemas.microsoft.com/office/drawing/2014/main" id="{9B75C38F-09F8-8E84-1F1A-2694A68815A4}"/>
              </a:ext>
            </a:extLst>
          </p:cNvPr>
          <p:cNvSpPr>
            <a:spLocks noGrp="1"/>
          </p:cNvSpPr>
          <p:nvPr>
            <p:ph type="ftr" sz="quarter" idx="3"/>
          </p:nvPr>
        </p:nvSpPr>
        <p:spPr/>
        <p:txBody>
          <a:bodyPr/>
          <a:lstStyle/>
          <a:p>
            <a:pPr algn="ctr"/>
            <a:r>
              <a:rPr lang="en-US"/>
              <a:t>Title of talk</a:t>
            </a:r>
            <a:endParaRPr lang="en-US" dirty="0"/>
          </a:p>
        </p:txBody>
      </p:sp>
      <p:sp>
        <p:nvSpPr>
          <p:cNvPr id="6" name="スライド番号プレースホルダー 5">
            <a:extLst>
              <a:ext uri="{FF2B5EF4-FFF2-40B4-BE49-F238E27FC236}">
                <a16:creationId xmlns:a16="http://schemas.microsoft.com/office/drawing/2014/main" id="{87E796F9-5EC6-AC86-51F0-24B89512CCF2}"/>
              </a:ext>
            </a:extLst>
          </p:cNvPr>
          <p:cNvSpPr>
            <a:spLocks noGrp="1"/>
          </p:cNvSpPr>
          <p:nvPr>
            <p:ph type="sldNum" sz="quarter" idx="4"/>
          </p:nvPr>
        </p:nvSpPr>
        <p:spPr/>
        <p:txBody>
          <a:bodyPr/>
          <a:lstStyle/>
          <a:p>
            <a:pPr algn="r"/>
            <a:fld id="{48F63A3B-78C7-47BE-AE5E-E10140E04643}" type="slidenum">
              <a:rPr lang="en-US" smtClean="0"/>
              <a:pPr algn="r"/>
              <a:t>7</a:t>
            </a:fld>
            <a:endParaRPr lang="en-US" dirty="0"/>
          </a:p>
        </p:txBody>
      </p:sp>
      <p:sp>
        <p:nvSpPr>
          <p:cNvPr id="9" name="コンテンツ プレースホルダー 8">
            <a:extLst>
              <a:ext uri="{FF2B5EF4-FFF2-40B4-BE49-F238E27FC236}">
                <a16:creationId xmlns:a16="http://schemas.microsoft.com/office/drawing/2014/main" id="{12813D1B-ACFE-CF70-AC38-82A6B8A6BEC8}"/>
              </a:ext>
            </a:extLst>
          </p:cNvPr>
          <p:cNvSpPr>
            <a:spLocks noGrp="1"/>
          </p:cNvSpPr>
          <p:nvPr>
            <p:ph idx="1"/>
          </p:nvPr>
        </p:nvSpPr>
        <p:spPr>
          <a:xfrm>
            <a:off x="361101" y="971440"/>
            <a:ext cx="11397795" cy="5595350"/>
          </a:xfrm>
        </p:spPr>
        <p:txBody>
          <a:bodyPr>
            <a:normAutofit/>
          </a:bodyPr>
          <a:lstStyle/>
          <a:p>
            <a:r>
              <a:rPr lang="ja-JP" altLang="en-US" dirty="0">
                <a:solidFill>
                  <a:srgbClr val="FF0000"/>
                </a:solidFill>
              </a:rPr>
              <a:t>空洞内からの</a:t>
            </a:r>
            <a:r>
              <a:rPr lang="en-US" altLang="ja-JP" dirty="0">
                <a:solidFill>
                  <a:srgbClr val="FF0000"/>
                </a:solidFill>
              </a:rPr>
              <a:t>EP</a:t>
            </a:r>
            <a:r>
              <a:rPr lang="ja-JP" altLang="en-US" dirty="0">
                <a:solidFill>
                  <a:srgbClr val="FF0000"/>
                </a:solidFill>
              </a:rPr>
              <a:t>液漏れ（</a:t>
            </a:r>
            <a:r>
              <a:rPr lang="en-US" altLang="ja-JP" dirty="0">
                <a:solidFill>
                  <a:srgbClr val="FF0000"/>
                </a:solidFill>
              </a:rPr>
              <a:t>2022</a:t>
            </a:r>
            <a:r>
              <a:rPr lang="ja-JP" altLang="en-US" dirty="0">
                <a:solidFill>
                  <a:srgbClr val="FF0000"/>
                </a:solidFill>
              </a:rPr>
              <a:t>年</a:t>
            </a:r>
            <a:r>
              <a:rPr lang="en-US" altLang="ja-JP" dirty="0">
                <a:solidFill>
                  <a:srgbClr val="FF0000"/>
                </a:solidFill>
              </a:rPr>
              <a:t>9</a:t>
            </a:r>
            <a:r>
              <a:rPr lang="ja-JP" altLang="en-US" dirty="0">
                <a:solidFill>
                  <a:srgbClr val="FF0000"/>
                </a:solidFill>
              </a:rPr>
              <a:t>月</a:t>
            </a:r>
            <a:r>
              <a:rPr lang="en-US" altLang="ja-JP" dirty="0">
                <a:solidFill>
                  <a:srgbClr val="FF0000"/>
                </a:solidFill>
              </a:rPr>
              <a:t>5</a:t>
            </a:r>
            <a:r>
              <a:rPr lang="ja-JP" altLang="en-US" dirty="0">
                <a:solidFill>
                  <a:srgbClr val="FF0000"/>
                </a:solidFill>
              </a:rPr>
              <a:t>日）</a:t>
            </a:r>
            <a:endParaRPr lang="en-US" altLang="ja-JP" dirty="0">
              <a:solidFill>
                <a:srgbClr val="FF0000"/>
              </a:solidFill>
            </a:endParaRPr>
          </a:p>
          <a:p>
            <a:pPr lvl="1"/>
            <a:r>
              <a:rPr lang="ja-JP" altLang="en-US" dirty="0">
                <a:solidFill>
                  <a:schemeClr val="tx1"/>
                </a:solidFill>
              </a:rPr>
              <a:t>安全対策として取り付けた配管が姿勢変更時に干渉して破損。空洞内の</a:t>
            </a:r>
            <a:r>
              <a:rPr lang="en-US" altLang="ja-JP" dirty="0">
                <a:solidFill>
                  <a:schemeClr val="tx1"/>
                </a:solidFill>
              </a:rPr>
              <a:t>EP</a:t>
            </a:r>
            <a:r>
              <a:rPr lang="ja-JP" altLang="en-US" dirty="0">
                <a:solidFill>
                  <a:schemeClr val="tx1"/>
                </a:solidFill>
              </a:rPr>
              <a:t>液の液漏れを引き起こした。</a:t>
            </a:r>
            <a:endParaRPr lang="en-US" altLang="ja-JP" dirty="0">
              <a:solidFill>
                <a:schemeClr val="tx1"/>
              </a:solidFill>
            </a:endParaRPr>
          </a:p>
          <a:p>
            <a:pPr lvl="1"/>
            <a:r>
              <a:rPr lang="ja-JP" altLang="en-US" dirty="0">
                <a:solidFill>
                  <a:schemeClr val="tx1"/>
                </a:solidFill>
              </a:rPr>
              <a:t>「報告・連絡・相談」が機能せず、最終の安全確認の機会を逃してしまったことが事故の要因。いた。</a:t>
            </a:r>
            <a:endParaRPr lang="en-US" altLang="ja-JP" dirty="0">
              <a:solidFill>
                <a:schemeClr val="tx1"/>
              </a:solidFill>
            </a:endParaRPr>
          </a:p>
          <a:p>
            <a:r>
              <a:rPr lang="en-US" altLang="ja-JP" dirty="0">
                <a:solidFill>
                  <a:srgbClr val="FF0000"/>
                </a:solidFill>
              </a:rPr>
              <a:t>COI</a:t>
            </a:r>
            <a:r>
              <a:rPr lang="ja-JP" altLang="en-US" dirty="0">
                <a:solidFill>
                  <a:srgbClr val="FF0000"/>
                </a:solidFill>
              </a:rPr>
              <a:t>棟：送液ポンプフランジ部</a:t>
            </a:r>
            <a:r>
              <a:rPr lang="en-US" altLang="ja-JP" dirty="0">
                <a:solidFill>
                  <a:srgbClr val="FF0000"/>
                </a:solidFill>
              </a:rPr>
              <a:t>EP</a:t>
            </a:r>
            <a:r>
              <a:rPr lang="ja-JP" altLang="en-US" dirty="0">
                <a:solidFill>
                  <a:srgbClr val="FF0000"/>
                </a:solidFill>
              </a:rPr>
              <a:t>液漏れ（</a:t>
            </a:r>
            <a:r>
              <a:rPr lang="en-US" altLang="ja-JP" dirty="0">
                <a:solidFill>
                  <a:srgbClr val="FF0000"/>
                </a:solidFill>
              </a:rPr>
              <a:t>2023</a:t>
            </a:r>
            <a:r>
              <a:rPr lang="ja-JP" altLang="en-US" dirty="0">
                <a:solidFill>
                  <a:srgbClr val="FF0000"/>
                </a:solidFill>
              </a:rPr>
              <a:t>年</a:t>
            </a:r>
            <a:r>
              <a:rPr lang="en-US" altLang="ja-JP" dirty="0">
                <a:solidFill>
                  <a:srgbClr val="FF0000"/>
                </a:solidFill>
              </a:rPr>
              <a:t>8</a:t>
            </a:r>
            <a:r>
              <a:rPr lang="ja-JP" altLang="en-US" dirty="0">
                <a:solidFill>
                  <a:srgbClr val="FF0000"/>
                </a:solidFill>
              </a:rPr>
              <a:t>月</a:t>
            </a:r>
            <a:r>
              <a:rPr lang="en-US" altLang="ja-JP" dirty="0">
                <a:solidFill>
                  <a:srgbClr val="FF0000"/>
                </a:solidFill>
              </a:rPr>
              <a:t>7</a:t>
            </a:r>
            <a:r>
              <a:rPr lang="ja-JP" altLang="en-US" dirty="0">
                <a:solidFill>
                  <a:srgbClr val="FF0000"/>
                </a:solidFill>
              </a:rPr>
              <a:t>日）</a:t>
            </a:r>
            <a:endParaRPr lang="en-US" altLang="ja-JP" dirty="0">
              <a:solidFill>
                <a:srgbClr val="FF0000"/>
              </a:solidFill>
            </a:endParaRPr>
          </a:p>
          <a:p>
            <a:pPr lvl="1"/>
            <a:r>
              <a:rPr lang="ja-JP" altLang="en-US" dirty="0">
                <a:solidFill>
                  <a:schemeClr val="tx1"/>
                </a:solidFill>
              </a:rPr>
              <a:t>計画停電後に、送液ポンプのフランジ部からの液漏れが発生。</a:t>
            </a:r>
            <a:endParaRPr lang="en-US" altLang="ja-JP" dirty="0">
              <a:solidFill>
                <a:schemeClr val="tx1"/>
              </a:solidFill>
            </a:endParaRPr>
          </a:p>
          <a:p>
            <a:pPr lvl="1"/>
            <a:r>
              <a:rPr lang="ja-JP" altLang="en-US" dirty="0">
                <a:solidFill>
                  <a:schemeClr val="tx1"/>
                </a:solidFill>
              </a:rPr>
              <a:t>配管がリジットだったため、温度差により緩みが生じたものと思われる。</a:t>
            </a:r>
            <a:endParaRPr lang="en-US" altLang="ja-JP" dirty="0">
              <a:solidFill>
                <a:schemeClr val="tx1"/>
              </a:solidFill>
            </a:endParaRPr>
          </a:p>
          <a:p>
            <a:pPr lvl="1"/>
            <a:r>
              <a:rPr lang="ja-JP" altLang="en-US" dirty="0">
                <a:solidFill>
                  <a:schemeClr val="tx1"/>
                </a:solidFill>
              </a:rPr>
              <a:t>当初検討が十分で無かった。</a:t>
            </a:r>
            <a:endParaRPr lang="en-US" altLang="ja-JP" dirty="0">
              <a:solidFill>
                <a:schemeClr val="tx1"/>
              </a:solidFill>
            </a:endParaRPr>
          </a:p>
          <a:p>
            <a:r>
              <a:rPr lang="en-US" altLang="ja-JP" dirty="0">
                <a:solidFill>
                  <a:srgbClr val="FF0000"/>
                </a:solidFill>
              </a:rPr>
              <a:t>COI</a:t>
            </a:r>
            <a:r>
              <a:rPr lang="ja-JP" altLang="en-US" dirty="0">
                <a:solidFill>
                  <a:srgbClr val="FF0000"/>
                </a:solidFill>
              </a:rPr>
              <a:t>棟：リザーブ糟内での</a:t>
            </a:r>
            <a:r>
              <a:rPr lang="en-US" altLang="ja-JP" dirty="0">
                <a:solidFill>
                  <a:srgbClr val="FF0000"/>
                </a:solidFill>
              </a:rPr>
              <a:t>HF</a:t>
            </a:r>
            <a:r>
              <a:rPr lang="ja-JP" altLang="en-US" dirty="0">
                <a:solidFill>
                  <a:srgbClr val="FF0000"/>
                </a:solidFill>
              </a:rPr>
              <a:t>ガス漏れ（</a:t>
            </a:r>
            <a:r>
              <a:rPr lang="en-US" altLang="ja-JP" dirty="0">
                <a:solidFill>
                  <a:srgbClr val="FF0000"/>
                </a:solidFill>
              </a:rPr>
              <a:t>2023</a:t>
            </a:r>
            <a:r>
              <a:rPr lang="ja-JP" altLang="en-US" dirty="0">
                <a:solidFill>
                  <a:srgbClr val="FF0000"/>
                </a:solidFill>
              </a:rPr>
              <a:t>年</a:t>
            </a:r>
            <a:r>
              <a:rPr lang="en-US" altLang="ja-JP" dirty="0">
                <a:solidFill>
                  <a:srgbClr val="FF0000"/>
                </a:solidFill>
              </a:rPr>
              <a:t>11</a:t>
            </a:r>
            <a:r>
              <a:rPr lang="ja-JP" altLang="en-US" dirty="0">
                <a:solidFill>
                  <a:srgbClr val="FF0000"/>
                </a:solidFill>
              </a:rPr>
              <a:t>月</a:t>
            </a:r>
            <a:r>
              <a:rPr lang="en-US" altLang="ja-JP" dirty="0">
                <a:solidFill>
                  <a:srgbClr val="FF0000"/>
                </a:solidFill>
              </a:rPr>
              <a:t>15</a:t>
            </a:r>
            <a:r>
              <a:rPr lang="ja-JP" altLang="en-US" dirty="0">
                <a:solidFill>
                  <a:srgbClr val="FF0000"/>
                </a:solidFill>
              </a:rPr>
              <a:t>日）</a:t>
            </a:r>
            <a:endParaRPr lang="en-US" altLang="ja-JP" dirty="0">
              <a:solidFill>
                <a:srgbClr val="FF0000"/>
              </a:solidFill>
            </a:endParaRPr>
          </a:p>
          <a:p>
            <a:pPr lvl="1"/>
            <a:r>
              <a:rPr lang="ja-JP" altLang="en-US" dirty="0">
                <a:solidFill>
                  <a:schemeClr val="tx1"/>
                </a:solidFill>
              </a:rPr>
              <a:t>リザーブ糟内のマニュアルバルブの操作ミスにより、作業員がいる中で</a:t>
            </a:r>
            <a:r>
              <a:rPr lang="en-US" altLang="ja-JP" dirty="0">
                <a:solidFill>
                  <a:schemeClr val="tx1"/>
                </a:solidFill>
              </a:rPr>
              <a:t>HF</a:t>
            </a:r>
            <a:r>
              <a:rPr lang="ja-JP" altLang="en-US" dirty="0">
                <a:solidFill>
                  <a:schemeClr val="tx1"/>
                </a:solidFill>
              </a:rPr>
              <a:t>ガス漏れが発生。</a:t>
            </a:r>
            <a:endParaRPr lang="en-US" altLang="ja-JP" dirty="0">
              <a:solidFill>
                <a:schemeClr val="tx1"/>
              </a:solidFill>
            </a:endParaRPr>
          </a:p>
          <a:p>
            <a:pPr lvl="1"/>
            <a:r>
              <a:rPr lang="ja-JP" altLang="en-US" dirty="0">
                <a:solidFill>
                  <a:schemeClr val="tx1"/>
                </a:solidFill>
              </a:rPr>
              <a:t>作業手順に変更が有り、その確認が不十分だった。</a:t>
            </a:r>
          </a:p>
        </p:txBody>
      </p:sp>
      <p:sp>
        <p:nvSpPr>
          <p:cNvPr id="3" name="テキスト ボックス 2">
            <a:extLst>
              <a:ext uri="{FF2B5EF4-FFF2-40B4-BE49-F238E27FC236}">
                <a16:creationId xmlns:a16="http://schemas.microsoft.com/office/drawing/2014/main" id="{02F6AC45-C17D-57D1-F8CA-432D805A372E}"/>
              </a:ext>
            </a:extLst>
          </p:cNvPr>
          <p:cNvSpPr txBox="1"/>
          <p:nvPr/>
        </p:nvSpPr>
        <p:spPr>
          <a:xfrm>
            <a:off x="4622037" y="268894"/>
            <a:ext cx="7419019" cy="461665"/>
          </a:xfrm>
          <a:prstGeom prst="rect">
            <a:avLst/>
          </a:prstGeom>
          <a:solidFill>
            <a:schemeClr val="bg1"/>
          </a:solidFill>
          <a:ln>
            <a:solidFill>
              <a:schemeClr val="tx1"/>
            </a:solidFill>
          </a:ln>
        </p:spPr>
        <p:txBody>
          <a:bodyPr wrap="none" rtlCol="0">
            <a:spAutoFit/>
          </a:bodyPr>
          <a:lstStyle/>
          <a:p>
            <a:r>
              <a:rPr kumimoji="1" lang="ja-JP" altLang="en-US" sz="2400" dirty="0"/>
              <a:t>これら</a:t>
            </a:r>
            <a:r>
              <a:rPr kumimoji="1" lang="en-US" altLang="ja-JP" sz="2400" dirty="0"/>
              <a:t>3</a:t>
            </a:r>
            <a:r>
              <a:rPr kumimoji="1" lang="ja-JP" altLang="en-US" sz="2400" dirty="0"/>
              <a:t>点に対する対応については後藤さんから報告</a:t>
            </a:r>
          </a:p>
        </p:txBody>
      </p:sp>
    </p:spTree>
    <p:extLst>
      <p:ext uri="{BB962C8B-B14F-4D97-AF65-F5344CB8AC3E}">
        <p14:creationId xmlns:p14="http://schemas.microsoft.com/office/powerpoint/2010/main" val="1537039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5933F-DFA9-2177-C131-C694549C2B8A}"/>
              </a:ext>
            </a:extLst>
          </p:cNvPr>
          <p:cNvSpPr>
            <a:spLocks noGrp="1"/>
          </p:cNvSpPr>
          <p:nvPr>
            <p:ph type="title"/>
          </p:nvPr>
        </p:nvSpPr>
        <p:spPr>
          <a:xfrm>
            <a:off x="361101" y="291210"/>
            <a:ext cx="7699768" cy="694628"/>
          </a:xfrm>
        </p:spPr>
        <p:txBody>
          <a:bodyPr>
            <a:normAutofit/>
          </a:bodyPr>
          <a:lstStyle/>
          <a:p>
            <a:r>
              <a:rPr kumimoji="1" lang="en-US" altLang="ja-JP" sz="4000" u="sng" dirty="0">
                <a:solidFill>
                  <a:srgbClr val="FF0000"/>
                </a:solidFill>
              </a:rPr>
              <a:t>2024</a:t>
            </a:r>
            <a:r>
              <a:rPr kumimoji="1" lang="ja-JP" altLang="en-US" sz="4000" u="sng" dirty="0">
                <a:solidFill>
                  <a:srgbClr val="FF0000"/>
                </a:solidFill>
              </a:rPr>
              <a:t>年</a:t>
            </a:r>
            <a:r>
              <a:rPr kumimoji="1" lang="en-US" altLang="ja-JP" sz="4000" u="sng" dirty="0">
                <a:solidFill>
                  <a:srgbClr val="FF0000"/>
                </a:solidFill>
              </a:rPr>
              <a:t>5</a:t>
            </a:r>
            <a:r>
              <a:rPr lang="ja-JP" altLang="en-US" sz="4000" u="sng" dirty="0">
                <a:solidFill>
                  <a:srgbClr val="FF0000"/>
                </a:solidFill>
              </a:rPr>
              <a:t>月 </a:t>
            </a:r>
            <a:r>
              <a:rPr lang="en-US" altLang="ja-JP" sz="4000" u="sng" dirty="0">
                <a:solidFill>
                  <a:srgbClr val="FF0000"/>
                </a:solidFill>
              </a:rPr>
              <a:t>COI</a:t>
            </a:r>
            <a:r>
              <a:rPr lang="ja-JP" altLang="en-US" sz="4000" u="sng" dirty="0">
                <a:solidFill>
                  <a:srgbClr val="FF0000"/>
                </a:solidFill>
              </a:rPr>
              <a:t>棟</a:t>
            </a:r>
            <a:r>
              <a:rPr lang="en-US" altLang="ja-JP" sz="4000" u="sng" dirty="0">
                <a:solidFill>
                  <a:srgbClr val="FF0000"/>
                </a:solidFill>
              </a:rPr>
              <a:t>EP</a:t>
            </a:r>
            <a:r>
              <a:rPr lang="ja-JP" altLang="en-US" sz="4000" u="sng" dirty="0">
                <a:solidFill>
                  <a:srgbClr val="FF0000"/>
                </a:solidFill>
              </a:rPr>
              <a:t>液入れ作業</a:t>
            </a:r>
            <a:endParaRPr kumimoji="1" lang="ja-JP" altLang="en-US" sz="4000" u="sng" dirty="0">
              <a:solidFill>
                <a:srgbClr val="FF0000"/>
              </a:solidFill>
            </a:endParaRPr>
          </a:p>
        </p:txBody>
      </p:sp>
      <p:sp>
        <p:nvSpPr>
          <p:cNvPr id="3" name="コンテンツ プレースホルダー 2">
            <a:extLst>
              <a:ext uri="{FF2B5EF4-FFF2-40B4-BE49-F238E27FC236}">
                <a16:creationId xmlns:a16="http://schemas.microsoft.com/office/drawing/2014/main" id="{F29730B3-DD0C-7BA0-A7FF-ED013A7BFD67}"/>
              </a:ext>
            </a:extLst>
          </p:cNvPr>
          <p:cNvSpPr>
            <a:spLocks noGrp="1"/>
          </p:cNvSpPr>
          <p:nvPr>
            <p:ph idx="1"/>
          </p:nvPr>
        </p:nvSpPr>
        <p:spPr>
          <a:xfrm>
            <a:off x="384569" y="1185863"/>
            <a:ext cx="11531206" cy="5080979"/>
          </a:xfrm>
        </p:spPr>
        <p:txBody>
          <a:bodyPr>
            <a:normAutofit/>
          </a:bodyPr>
          <a:lstStyle/>
          <a:p>
            <a:r>
              <a:rPr kumimoji="1" lang="ja-JP" altLang="en-US" sz="2400" dirty="0">
                <a:solidFill>
                  <a:schemeClr val="tx1"/>
                </a:solidFill>
              </a:rPr>
              <a:t>詳細は後藤さんから報告</a:t>
            </a:r>
            <a:endParaRPr kumimoji="1" lang="en-US" altLang="ja-JP" sz="2400" dirty="0">
              <a:solidFill>
                <a:schemeClr val="tx1"/>
              </a:solidFill>
            </a:endParaRPr>
          </a:p>
          <a:p>
            <a:r>
              <a:rPr lang="en-US" altLang="ja-JP" sz="2400" dirty="0">
                <a:solidFill>
                  <a:schemeClr val="tx1"/>
                </a:solidFill>
              </a:rPr>
              <a:t>COI</a:t>
            </a:r>
            <a:r>
              <a:rPr lang="ja-JP" altLang="en-US" sz="2400" dirty="0">
                <a:solidFill>
                  <a:schemeClr val="tx1"/>
                </a:solidFill>
              </a:rPr>
              <a:t>棟</a:t>
            </a:r>
            <a:r>
              <a:rPr lang="en-US" altLang="ja-JP" sz="2400" dirty="0">
                <a:solidFill>
                  <a:schemeClr val="tx1"/>
                </a:solidFill>
              </a:rPr>
              <a:t>EP</a:t>
            </a:r>
            <a:r>
              <a:rPr lang="ja-JP" altLang="en-US" sz="2400" dirty="0">
                <a:solidFill>
                  <a:schemeClr val="tx1"/>
                </a:solidFill>
              </a:rPr>
              <a:t>の送液ポンプの配管改造に伴い、何か所か作業を実施</a:t>
            </a:r>
            <a:endParaRPr lang="en-US" altLang="ja-JP" sz="2400" dirty="0">
              <a:solidFill>
                <a:schemeClr val="tx1"/>
              </a:solidFill>
            </a:endParaRPr>
          </a:p>
          <a:p>
            <a:r>
              <a:rPr lang="ja-JP" altLang="en-US" sz="2400" dirty="0">
                <a:solidFill>
                  <a:schemeClr val="tx1"/>
                </a:solidFill>
              </a:rPr>
              <a:t>そのうちの一部の場所から</a:t>
            </a:r>
            <a:r>
              <a:rPr lang="ja-JP" altLang="en-US" sz="2400">
                <a:solidFill>
                  <a:schemeClr val="tx1"/>
                </a:solidFill>
              </a:rPr>
              <a:t>、液垂れが</a:t>
            </a:r>
            <a:r>
              <a:rPr lang="ja-JP" altLang="en-US" sz="2400" dirty="0">
                <a:solidFill>
                  <a:schemeClr val="tx1"/>
                </a:solidFill>
              </a:rPr>
              <a:t>発生</a:t>
            </a:r>
            <a:endParaRPr lang="en-US" altLang="ja-JP" sz="2400" dirty="0">
              <a:solidFill>
                <a:schemeClr val="tx1"/>
              </a:solidFill>
            </a:endParaRPr>
          </a:p>
          <a:p>
            <a:r>
              <a:rPr lang="ja-JP" altLang="en-US" sz="2400" dirty="0">
                <a:solidFill>
                  <a:schemeClr val="tx1"/>
                </a:solidFill>
              </a:rPr>
              <a:t>異臭により、立ち合いの武智さんから指摘があり、発覚した。</a:t>
            </a:r>
            <a:endParaRPr lang="en-US" altLang="ja-JP" sz="2400" dirty="0">
              <a:solidFill>
                <a:schemeClr val="tx1"/>
              </a:solidFill>
            </a:endParaRPr>
          </a:p>
          <a:p>
            <a:endParaRPr lang="en-US" altLang="ja-JP" sz="2400" dirty="0">
              <a:solidFill>
                <a:schemeClr val="tx1"/>
              </a:solidFill>
            </a:endParaRPr>
          </a:p>
          <a:p>
            <a:pPr marL="0" indent="0">
              <a:buNone/>
            </a:pPr>
            <a:r>
              <a:rPr lang="en-US" altLang="ja-JP" sz="2400" dirty="0">
                <a:solidFill>
                  <a:schemeClr val="tx1"/>
                </a:solidFill>
              </a:rPr>
              <a:t>【</a:t>
            </a:r>
            <a:r>
              <a:rPr lang="ja-JP" altLang="en-US" sz="2400" dirty="0">
                <a:solidFill>
                  <a:schemeClr val="tx1"/>
                </a:solidFill>
              </a:rPr>
              <a:t>課題</a:t>
            </a:r>
            <a:r>
              <a:rPr lang="en-US" altLang="ja-JP" sz="2400" dirty="0">
                <a:solidFill>
                  <a:schemeClr val="tx1"/>
                </a:solidFill>
              </a:rPr>
              <a:t>】</a:t>
            </a:r>
          </a:p>
          <a:p>
            <a:r>
              <a:rPr lang="ja-JP" altLang="en-US" sz="2400" dirty="0">
                <a:solidFill>
                  <a:schemeClr val="tx1"/>
                </a:solidFill>
              </a:rPr>
              <a:t>液漏れが発生した場所の作業について現場責任者</a:t>
            </a:r>
            <a:r>
              <a:rPr lang="en-US" altLang="ja-JP" sz="2400" dirty="0">
                <a:solidFill>
                  <a:schemeClr val="tx1"/>
                </a:solidFill>
              </a:rPr>
              <a:t>(</a:t>
            </a:r>
            <a:r>
              <a:rPr lang="ja-JP" altLang="en-US" sz="2400" dirty="0">
                <a:solidFill>
                  <a:schemeClr val="tx1"/>
                </a:solidFill>
              </a:rPr>
              <a:t>後藤さん</a:t>
            </a:r>
            <a:r>
              <a:rPr lang="en-US" altLang="ja-JP" sz="2400" dirty="0">
                <a:solidFill>
                  <a:schemeClr val="tx1"/>
                </a:solidFill>
              </a:rPr>
              <a:t>)</a:t>
            </a:r>
            <a:r>
              <a:rPr lang="ja-JP" altLang="en-US" sz="2400" dirty="0">
                <a:solidFill>
                  <a:schemeClr val="tx1"/>
                </a:solidFill>
              </a:rPr>
              <a:t>が把握できてなかった。</a:t>
            </a:r>
            <a:r>
              <a:rPr lang="en-US" altLang="ja-JP" sz="2400" dirty="0">
                <a:solidFill>
                  <a:schemeClr val="tx1"/>
                </a:solidFill>
              </a:rPr>
              <a:t>	</a:t>
            </a:r>
            <a:r>
              <a:rPr lang="ja-JP" altLang="en-US" sz="2400" dirty="0">
                <a:solidFill>
                  <a:schemeClr val="tx1"/>
                </a:solidFill>
              </a:rPr>
              <a:t>⇒　当初からの課題である連絡の徹底が未だに不十分</a:t>
            </a:r>
            <a:endParaRPr lang="en-US" altLang="ja-JP" sz="2400" dirty="0">
              <a:solidFill>
                <a:schemeClr val="tx1"/>
              </a:solidFill>
            </a:endParaRPr>
          </a:p>
          <a:p>
            <a:r>
              <a:rPr lang="ja-JP" altLang="en-US" sz="2400" dirty="0">
                <a:solidFill>
                  <a:schemeClr val="tx1"/>
                </a:solidFill>
              </a:rPr>
              <a:t>事前の水試験および窒素ガスでのリーク試験では問題無かったのか？　⇒　やるべきことをしっかりやれている？</a:t>
            </a:r>
            <a:endParaRPr lang="en-US" altLang="ja-JP" sz="2400" dirty="0">
              <a:solidFill>
                <a:schemeClr val="tx1"/>
              </a:solidFill>
            </a:endParaRPr>
          </a:p>
          <a:p>
            <a:r>
              <a:rPr lang="ja-JP" altLang="en-US" sz="2400" dirty="0">
                <a:solidFill>
                  <a:schemeClr val="tx1"/>
                </a:solidFill>
              </a:rPr>
              <a:t>武智さんからの指摘で発覚。本来、現場の人が最初に気づくべきでは？　⇒　現場の安全に対する意識付けが十分でないのでは？</a:t>
            </a:r>
            <a:endParaRPr lang="en-US" altLang="ja-JP" sz="2400" dirty="0">
              <a:solidFill>
                <a:schemeClr val="tx1"/>
              </a:solidFill>
            </a:endParaRPr>
          </a:p>
          <a:p>
            <a:endParaRPr kumimoji="1" lang="ja-JP" altLang="en-US" sz="2400" dirty="0">
              <a:solidFill>
                <a:schemeClr val="tx1"/>
              </a:solidFill>
            </a:endParaRPr>
          </a:p>
        </p:txBody>
      </p:sp>
      <p:sp>
        <p:nvSpPr>
          <p:cNvPr id="4" name="日付プレースホルダー 3">
            <a:extLst>
              <a:ext uri="{FF2B5EF4-FFF2-40B4-BE49-F238E27FC236}">
                <a16:creationId xmlns:a16="http://schemas.microsoft.com/office/drawing/2014/main" id="{8CD0FB01-AD78-D408-9B1D-DE696488EAAE}"/>
              </a:ext>
            </a:extLst>
          </p:cNvPr>
          <p:cNvSpPr>
            <a:spLocks noGrp="1"/>
          </p:cNvSpPr>
          <p:nvPr>
            <p:ph type="dt" sz="half" idx="2"/>
          </p:nvPr>
        </p:nvSpPr>
        <p:spPr/>
        <p:txBody>
          <a:bodyPr/>
          <a:lstStyle/>
          <a:p>
            <a:r>
              <a:rPr lang="en-US"/>
              <a:t>Name, 2022/00/00</a:t>
            </a:r>
            <a:endParaRPr lang="en-US" sz="1200" dirty="0"/>
          </a:p>
        </p:txBody>
      </p:sp>
      <p:sp>
        <p:nvSpPr>
          <p:cNvPr id="5" name="フッター プレースホルダー 4">
            <a:extLst>
              <a:ext uri="{FF2B5EF4-FFF2-40B4-BE49-F238E27FC236}">
                <a16:creationId xmlns:a16="http://schemas.microsoft.com/office/drawing/2014/main" id="{0E65F6DC-37AC-743E-64CA-B5B9BDD1473A}"/>
              </a:ext>
            </a:extLst>
          </p:cNvPr>
          <p:cNvSpPr>
            <a:spLocks noGrp="1"/>
          </p:cNvSpPr>
          <p:nvPr>
            <p:ph type="ftr" sz="quarter" idx="3"/>
          </p:nvPr>
        </p:nvSpPr>
        <p:spPr/>
        <p:txBody>
          <a:bodyPr/>
          <a:lstStyle/>
          <a:p>
            <a:pPr algn="ctr"/>
            <a:r>
              <a:rPr lang="en-US"/>
              <a:t>Title of talk</a:t>
            </a:r>
            <a:endParaRPr lang="en-US" dirty="0"/>
          </a:p>
        </p:txBody>
      </p:sp>
      <p:sp>
        <p:nvSpPr>
          <p:cNvPr id="6" name="スライド番号プレースホルダー 5">
            <a:extLst>
              <a:ext uri="{FF2B5EF4-FFF2-40B4-BE49-F238E27FC236}">
                <a16:creationId xmlns:a16="http://schemas.microsoft.com/office/drawing/2014/main" id="{F906AEB7-C622-5847-D9C9-63BD42DA34C5}"/>
              </a:ext>
            </a:extLst>
          </p:cNvPr>
          <p:cNvSpPr>
            <a:spLocks noGrp="1"/>
          </p:cNvSpPr>
          <p:nvPr>
            <p:ph type="sldNum" sz="quarter" idx="4"/>
          </p:nvPr>
        </p:nvSpPr>
        <p:spPr/>
        <p:txBody>
          <a:bodyPr/>
          <a:lstStyle/>
          <a:p>
            <a:pPr algn="r"/>
            <a:fld id="{48F63A3B-78C7-47BE-AE5E-E10140E04643}" type="slidenum">
              <a:rPr lang="en-US" smtClean="0"/>
              <a:pPr algn="r"/>
              <a:t>8</a:t>
            </a:fld>
            <a:endParaRPr lang="en-US" dirty="0"/>
          </a:p>
        </p:txBody>
      </p:sp>
    </p:spTree>
    <p:extLst>
      <p:ext uri="{BB962C8B-B14F-4D97-AF65-F5344CB8AC3E}">
        <p14:creationId xmlns:p14="http://schemas.microsoft.com/office/powerpoint/2010/main" val="3528591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FAD0CC-491A-FAD9-A631-5E6D9760C0FE}"/>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C573B257-58E3-A477-492A-0A80E0E48C06}"/>
              </a:ext>
            </a:extLst>
          </p:cNvPr>
          <p:cNvSpPr>
            <a:spLocks noGrp="1"/>
          </p:cNvSpPr>
          <p:nvPr>
            <p:ph idx="1"/>
          </p:nvPr>
        </p:nvSpPr>
        <p:spPr/>
        <p:txBody>
          <a:bodyPr/>
          <a:lstStyle/>
          <a:p>
            <a:pPr marL="0" indent="0">
              <a:buNone/>
            </a:pPr>
            <a:r>
              <a:rPr lang="en-US" altLang="ja-JP" dirty="0">
                <a:solidFill>
                  <a:schemeClr val="tx1"/>
                </a:solidFill>
              </a:rPr>
              <a:t>[6</a:t>
            </a:r>
            <a:r>
              <a:rPr lang="ja-JP" altLang="en-US" dirty="0">
                <a:solidFill>
                  <a:schemeClr val="tx1"/>
                </a:solidFill>
              </a:rPr>
              <a:t>ページのスライドより</a:t>
            </a:r>
            <a:r>
              <a:rPr lang="en-US" altLang="ja-JP" dirty="0">
                <a:solidFill>
                  <a:schemeClr val="tx1"/>
                </a:solidFill>
              </a:rPr>
              <a:t>]</a:t>
            </a:r>
          </a:p>
          <a:p>
            <a:r>
              <a:rPr lang="ja-JP" altLang="en-US" dirty="0">
                <a:solidFill>
                  <a:schemeClr val="tx1"/>
                </a:solidFill>
              </a:rPr>
              <a:t>少なくとも</a:t>
            </a:r>
            <a:r>
              <a:rPr lang="ja-JP" altLang="en-US" dirty="0">
                <a:solidFill>
                  <a:srgbClr val="FF0000"/>
                </a:solidFill>
              </a:rPr>
              <a:t>「配管・シール等の同じ物への交換」</a:t>
            </a:r>
            <a:r>
              <a:rPr lang="ja-JP" altLang="en-US" dirty="0">
                <a:solidFill>
                  <a:schemeClr val="tx1"/>
                </a:solidFill>
              </a:rPr>
              <a:t>についても、</a:t>
            </a:r>
            <a:r>
              <a:rPr lang="ja-JP" altLang="en-US" dirty="0">
                <a:solidFill>
                  <a:srgbClr val="FF0000"/>
                </a:solidFill>
              </a:rPr>
              <a:t>“作業者・担当者で決定・実施”</a:t>
            </a:r>
            <a:r>
              <a:rPr lang="ja-JP" altLang="en-US" dirty="0">
                <a:solidFill>
                  <a:schemeClr val="tx1"/>
                </a:solidFill>
              </a:rPr>
              <a:t>となっている。</a:t>
            </a:r>
            <a:endParaRPr lang="en-US" altLang="ja-JP" dirty="0">
              <a:solidFill>
                <a:schemeClr val="tx1"/>
              </a:solidFill>
            </a:endParaRPr>
          </a:p>
          <a:p>
            <a:r>
              <a:rPr kumimoji="1" lang="ja-JP" altLang="en-US" dirty="0">
                <a:solidFill>
                  <a:schemeClr val="tx1"/>
                </a:solidFill>
              </a:rPr>
              <a:t>これは遵守してください。</a:t>
            </a:r>
          </a:p>
        </p:txBody>
      </p:sp>
      <p:sp>
        <p:nvSpPr>
          <p:cNvPr id="4" name="日付プレースホルダー 3">
            <a:extLst>
              <a:ext uri="{FF2B5EF4-FFF2-40B4-BE49-F238E27FC236}">
                <a16:creationId xmlns:a16="http://schemas.microsoft.com/office/drawing/2014/main" id="{4D388BA6-062E-FFC6-9531-0408D1D0E27B}"/>
              </a:ext>
            </a:extLst>
          </p:cNvPr>
          <p:cNvSpPr>
            <a:spLocks noGrp="1"/>
          </p:cNvSpPr>
          <p:nvPr>
            <p:ph type="dt" sz="half" idx="2"/>
          </p:nvPr>
        </p:nvSpPr>
        <p:spPr/>
        <p:txBody>
          <a:bodyPr/>
          <a:lstStyle/>
          <a:p>
            <a:r>
              <a:rPr lang="en-US"/>
              <a:t>Name, 2022/00/00</a:t>
            </a:r>
            <a:endParaRPr lang="en-US" sz="1200" dirty="0"/>
          </a:p>
        </p:txBody>
      </p:sp>
      <p:sp>
        <p:nvSpPr>
          <p:cNvPr id="5" name="フッター プレースホルダー 4">
            <a:extLst>
              <a:ext uri="{FF2B5EF4-FFF2-40B4-BE49-F238E27FC236}">
                <a16:creationId xmlns:a16="http://schemas.microsoft.com/office/drawing/2014/main" id="{B8A33F28-D72B-5117-2442-54AEE5A6A2E2}"/>
              </a:ext>
            </a:extLst>
          </p:cNvPr>
          <p:cNvSpPr>
            <a:spLocks noGrp="1"/>
          </p:cNvSpPr>
          <p:nvPr>
            <p:ph type="ftr" sz="quarter" idx="3"/>
          </p:nvPr>
        </p:nvSpPr>
        <p:spPr/>
        <p:txBody>
          <a:bodyPr/>
          <a:lstStyle/>
          <a:p>
            <a:pPr algn="ctr"/>
            <a:r>
              <a:rPr lang="en-US"/>
              <a:t>Title of talk</a:t>
            </a:r>
            <a:endParaRPr lang="en-US" dirty="0"/>
          </a:p>
        </p:txBody>
      </p:sp>
      <p:sp>
        <p:nvSpPr>
          <p:cNvPr id="6" name="スライド番号プレースホルダー 5">
            <a:extLst>
              <a:ext uri="{FF2B5EF4-FFF2-40B4-BE49-F238E27FC236}">
                <a16:creationId xmlns:a16="http://schemas.microsoft.com/office/drawing/2014/main" id="{F157C5BD-14D0-FAD3-A42D-9645FBF78E5E}"/>
              </a:ext>
            </a:extLst>
          </p:cNvPr>
          <p:cNvSpPr>
            <a:spLocks noGrp="1"/>
          </p:cNvSpPr>
          <p:nvPr>
            <p:ph type="sldNum" sz="quarter" idx="4"/>
          </p:nvPr>
        </p:nvSpPr>
        <p:spPr/>
        <p:txBody>
          <a:bodyPr/>
          <a:lstStyle/>
          <a:p>
            <a:pPr algn="r"/>
            <a:fld id="{48F63A3B-78C7-47BE-AE5E-E10140E04643}" type="slidenum">
              <a:rPr lang="en-US" smtClean="0"/>
              <a:pPr algn="r"/>
              <a:t>9</a:t>
            </a:fld>
            <a:endParaRPr lang="en-US" dirty="0"/>
          </a:p>
        </p:txBody>
      </p:sp>
    </p:spTree>
    <p:extLst>
      <p:ext uri="{BB962C8B-B14F-4D97-AF65-F5344CB8AC3E}">
        <p14:creationId xmlns:p14="http://schemas.microsoft.com/office/powerpoint/2010/main" val="14298406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tx1"/>
          </a:solidFill>
          <a:headEnd type="none"/>
          <a:tailEnd type="none"/>
        </a:ln>
      </a:spPr>
      <a:bodyPr/>
      <a:lstStyle/>
      <a:style>
        <a:lnRef idx="3">
          <a:schemeClr val="accent2"/>
        </a:lnRef>
        <a:fillRef idx="0">
          <a:schemeClr val="accent2"/>
        </a:fillRef>
        <a:effectRef idx="2">
          <a:schemeClr val="accent2"/>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1296</Words>
  <Application>Microsoft Office PowerPoint</Application>
  <PresentationFormat>ワイド画面</PresentationFormat>
  <Paragraphs>154</Paragraphs>
  <Slides>12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游ゴシック</vt:lpstr>
      <vt:lpstr>Arial</vt:lpstr>
      <vt:lpstr>Calibri</vt:lpstr>
      <vt:lpstr>Calibri Light</vt:lpstr>
      <vt:lpstr>Office Theme</vt:lpstr>
      <vt:lpstr>第7回安全管理グループ 打ち合わせ</vt:lpstr>
      <vt:lpstr>（新）安全管理グループメンバー</vt:lpstr>
      <vt:lpstr>PowerPoint プレゼンテーション</vt:lpstr>
      <vt:lpstr>役割①　安全管理</vt:lpstr>
      <vt:lpstr>役割②　技術的サポート</vt:lpstr>
      <vt:lpstr>PowerPoint プレゼンテーション</vt:lpstr>
      <vt:lpstr>対応中のトラブル</vt:lpstr>
      <vt:lpstr>2024年5月 COI棟EP液入れ作業</vt:lpstr>
      <vt:lpstr>PowerPoint プレゼンテーション</vt:lpstr>
      <vt:lpstr>まとめ</vt:lpstr>
      <vt:lpstr>Backup slide</vt:lpstr>
      <vt:lpstr>KEKの規程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Accelerator Sessions Summary</dc:title>
  <dc:creator>Omet Mathieu</dc:creator>
  <cp:lastModifiedBy>UMEMORI Kensei</cp:lastModifiedBy>
  <cp:revision>219</cp:revision>
  <dcterms:created xsi:type="dcterms:W3CDTF">2019-10-27T06:44:35Z</dcterms:created>
  <dcterms:modified xsi:type="dcterms:W3CDTF">2024-05-22T00:55:31Z</dcterms:modified>
</cp:coreProperties>
</file>