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9" r:id="rId3"/>
    <p:sldId id="271" r:id="rId4"/>
    <p:sldId id="267" r:id="rId5"/>
    <p:sldId id="268" r:id="rId6"/>
    <p:sldId id="272" r:id="rId7"/>
    <p:sldId id="273" r:id="rId8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920" autoAdjust="0"/>
    <p:restoredTop sz="94660"/>
  </p:normalViewPr>
  <p:slideViewPr>
    <p:cSldViewPr snapToGrid="0">
      <p:cViewPr varScale="1">
        <p:scale>
          <a:sx n="62" d="100"/>
          <a:sy n="62" d="100"/>
        </p:scale>
        <p:origin x="48" y="21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3D127A0-B538-997F-BAFD-E3A36671494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2416D2D5-8E79-3412-0C30-C2942C0D3D8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6CD42D17-D17D-F8C4-D06A-3AE419CBB5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E25E9FC0-B770-FCBF-6660-78CD99C35B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CBC587B-1051-C412-2AC0-CE153928A7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143183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1EC14BAF-E34D-CBA0-2113-4CFBEB3D8D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71B4A451-0D50-5DC7-0ACD-8B78930FF0A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DF7A2EB-E07A-D897-78EF-C4B4B012E9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13F042B-7CEF-7E71-F992-16E7D3C2C1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BD19A45F-5027-8B80-DB4E-EDB200C75D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007154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441D949-65FA-90D0-5D78-768BF9380F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56DD2E3C-5947-503F-0B6A-D9BE8CB47C3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961A2C2-E881-1E37-6B89-6834B4FD89B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2394CED6-6F40-9035-D781-5AC0B9820B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D9528ECC-C5F6-5474-39C7-D672E5095F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26845052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8297402-6EDB-A0A4-ADB2-10CA7CA7EB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EF5A50C0-C7E0-1556-ADF7-B3C250FA158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155002AB-AE9D-8406-77F6-4838619C90C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18E3B270-8C86-8E19-F8BC-590ACDF085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8386C363-2E04-D098-6A5E-D774E9C6CE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4703B77F-95C3-2195-AE8B-637857FD80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108203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A95E9274-6C27-330B-AD26-1E3989AFA9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B932E222-666B-468F-65E9-4548DF7CEBF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4244C079-9D8C-6345-D7E0-51F17B81A70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743B2912-8BFB-D536-6933-9FF1BEEB1EA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72222611-1AE6-EFBA-AB9E-53749C754DE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4E811D0F-8816-D1DC-D00C-A88B6888A5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4DB6E7DF-B506-C430-2548-8F913B30AB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D7425390-A515-7233-AF99-8362779508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633417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8DB63F77-C1E0-4C11-2B5A-24DF6564BB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3A871E2C-E4DA-3C02-2EA2-C9924632A9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105481F9-76A7-E29E-D45A-01BA2CD8B0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B5BFF3C3-C0F3-0B8E-2371-66955CA7BF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063637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77EF538C-0088-8E56-00BD-79C06F8F10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16E78E8E-D7F4-AEB6-CCDC-0C7BBB36CE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43003BCC-DCCC-523E-C1EB-51871D3C44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0893090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80B63C61-D76F-8912-4428-96CE1B4BC0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A67971EF-EC1C-E571-CD80-67DB8953CA7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DEB4C7B3-D9FA-11E5-9D73-D6487EE8012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B522819-85B6-E9FD-1F3F-845ED650C3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CA4C6CB7-DE8D-62B6-7B20-18486C695B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4D480DA5-3EC2-86D4-A9B6-8B1568A53B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462669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3AA1150-BC7D-796A-CE72-F888B0DF209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AD1C6CD0-1D56-43E0-984C-93A4516466E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6810E9CD-2DB0-2095-BC21-F750F2E2CCE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5EAC2DAC-D179-B3AA-D520-82DA715588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56C609D5-D4EF-6DA8-3134-4690E896AE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670760DC-04C8-BFF2-96DC-54C64A3ED2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160077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CA66DF8C-1ED6-90A9-905F-C2365C7B17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7B3FB21C-C9CD-46E5-2636-6F83652A372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341B5DC6-7062-9C15-3A16-11BA9F6B62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E067FA6-AB5A-E458-F94F-F84F28C3AA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997546D-CB2E-F0C9-749E-487E1ECB62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882972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66B63DF4-A7CA-3C5C-13CB-1CEC563A8D1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B4A1895F-9F87-9CA0-6127-1DB080A4965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2843F98-98FE-77C9-83AA-FC8CE072E7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BF9BD2F5-B43A-6C74-3CF6-91DE275F09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6BA7B4C0-8B55-ABEE-7C00-78AC5BE1D7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403500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F6FB44B2-F207-0B55-D7E8-60F6EACBF9D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F0115EE2-A418-4D1E-1D8E-72FA6EB46E7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C212BFED-7B70-ED28-CCC3-8E2A2998C1E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C07C2A99-D88A-448C-8934-AA01F4E12747}" type="datetimeFigureOut">
              <a:rPr kumimoji="1" lang="ja-JP" altLang="en-US" smtClean="0"/>
              <a:t>2025/6/19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BAA13C33-F060-B9DF-B4DB-40B24C66F5C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FF1BA943-02CD-C77F-663E-CB3B294C704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CF097F5E-B26A-4208-802C-1E7B1715574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801609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図 4" descr="テキスト&#10;&#10;AI 生成コンテンツは誤りを含む可能性があります。">
            <a:extLst>
              <a:ext uri="{FF2B5EF4-FFF2-40B4-BE49-F238E27FC236}">
                <a16:creationId xmlns:a16="http://schemas.microsoft.com/office/drawing/2014/main" id="{3B51743F-17CF-8730-B296-36CE3AFBE59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774" y="150812"/>
            <a:ext cx="12025695" cy="3802063"/>
          </a:xfrm>
          <a:prstGeom prst="rect">
            <a:avLst/>
          </a:prstGeom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42062ABE-2893-DA8A-1944-D13F3954E0D1}"/>
              </a:ext>
            </a:extLst>
          </p:cNvPr>
          <p:cNvSpPr txBox="1"/>
          <p:nvPr/>
        </p:nvSpPr>
        <p:spPr>
          <a:xfrm>
            <a:off x="2114549" y="4176325"/>
            <a:ext cx="7509742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dirty="0"/>
              <a:t>Thank you for participating.</a:t>
            </a:r>
            <a:endParaRPr kumimoji="1" lang="ja-JP" altLang="en-US" sz="4400" dirty="0"/>
          </a:p>
        </p:txBody>
      </p:sp>
      <p:pic>
        <p:nvPicPr>
          <p:cNvPr id="8" name="図 7" descr="ロゴ, 会社名&#10;&#10;AI 生成コンテンツは誤りを含む可能性があります。">
            <a:extLst>
              <a:ext uri="{FF2B5EF4-FFF2-40B4-BE49-F238E27FC236}">
                <a16:creationId xmlns:a16="http://schemas.microsoft.com/office/drawing/2014/main" id="{C48C7412-2B43-B49A-7707-0A4149C35AF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19053" y="4495798"/>
            <a:ext cx="2772923" cy="1495425"/>
          </a:xfrm>
          <a:prstGeom prst="rect">
            <a:avLst/>
          </a:prstGeom>
        </p:spPr>
      </p:pic>
      <p:pic>
        <p:nvPicPr>
          <p:cNvPr id="10" name="図 9" descr="ロゴ, 会社名&#10;&#10;AI 生成コンテンツは誤りを含む可能性があります。">
            <a:extLst>
              <a:ext uri="{FF2B5EF4-FFF2-40B4-BE49-F238E27FC236}">
                <a16:creationId xmlns:a16="http://schemas.microsoft.com/office/drawing/2014/main" id="{B6C2032D-DA81-D67C-481C-866B5D646CB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0024" y="4195761"/>
            <a:ext cx="1914525" cy="1914525"/>
          </a:xfrm>
          <a:prstGeom prst="rect">
            <a:avLst/>
          </a:prstGeom>
        </p:spPr>
      </p:pic>
      <p:sp>
        <p:nvSpPr>
          <p:cNvPr id="12" name="テキスト ボックス 11">
            <a:extLst>
              <a:ext uri="{FF2B5EF4-FFF2-40B4-BE49-F238E27FC236}">
                <a16:creationId xmlns:a16="http://schemas.microsoft.com/office/drawing/2014/main" id="{B2604656-1212-CD73-E87A-0292B663DB1C}"/>
              </a:ext>
            </a:extLst>
          </p:cNvPr>
          <p:cNvSpPr txBox="1"/>
          <p:nvPr/>
        </p:nvSpPr>
        <p:spPr>
          <a:xfrm>
            <a:off x="7758495" y="6188804"/>
            <a:ext cx="4371974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altLang="ja-JP" sz="1200" dirty="0"/>
              <a:t>Research Center for Accelerator and Radioisotope Science</a:t>
            </a:r>
          </a:p>
          <a:p>
            <a:r>
              <a:rPr lang="en-US" altLang="ja-JP" sz="1200" dirty="0"/>
              <a:t>(</a:t>
            </a:r>
            <a:r>
              <a:rPr lang="en-US" altLang="ja-JP" sz="1200" dirty="0" err="1"/>
              <a:t>RARiS</a:t>
            </a:r>
            <a:r>
              <a:rPr lang="en-US" altLang="ja-JP" sz="1200" dirty="0"/>
              <a:t>)</a:t>
            </a:r>
            <a:endParaRPr lang="ja-JP" altLang="en-US" sz="1200" dirty="0"/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D984BE3F-3C10-1367-95A7-A257E025159D}"/>
              </a:ext>
            </a:extLst>
          </p:cNvPr>
          <p:cNvSpPr txBox="1"/>
          <p:nvPr/>
        </p:nvSpPr>
        <p:spPr>
          <a:xfrm>
            <a:off x="200024" y="5852723"/>
            <a:ext cx="4371974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altLang="ja-JP" sz="1200" dirty="0"/>
              <a:t>High Energy Accelerator Research Organization (KEK)</a:t>
            </a:r>
            <a:endParaRPr lang="ja-JP" altLang="en-US" sz="1200" dirty="0"/>
          </a:p>
        </p:txBody>
      </p:sp>
    </p:spTree>
    <p:extLst>
      <p:ext uri="{BB962C8B-B14F-4D97-AF65-F5344CB8AC3E}">
        <p14:creationId xmlns:p14="http://schemas.microsoft.com/office/powerpoint/2010/main" val="13203217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59D40B43-3DE5-E0E2-8D60-3C4B78DCE4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/>
              <a:t>Participants</a:t>
            </a:r>
            <a:endParaRPr kumimoji="1" lang="ja-JP" altLang="en-US" dirty="0"/>
          </a:p>
        </p:txBody>
      </p:sp>
      <p:graphicFrame>
        <p:nvGraphicFramePr>
          <p:cNvPr id="7" name="コンテンツ プレースホルダー 6">
            <a:extLst>
              <a:ext uri="{FF2B5EF4-FFF2-40B4-BE49-F238E27FC236}">
                <a16:creationId xmlns:a16="http://schemas.microsoft.com/office/drawing/2014/main" id="{27EB2BD7-29FC-8AE2-07E0-71E2A3EF8EC1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672889619"/>
              </p:ext>
            </p:extLst>
          </p:nvPr>
        </p:nvGraphicFramePr>
        <p:xfrm>
          <a:off x="838200" y="1825625"/>
          <a:ext cx="10515598" cy="4064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05199">
                  <a:extLst>
                    <a:ext uri="{9D8B030D-6E8A-4147-A177-3AD203B41FA5}">
                      <a16:colId xmlns:a16="http://schemas.microsoft.com/office/drawing/2014/main" val="3301853105"/>
                    </a:ext>
                  </a:extLst>
                </a:gridCol>
                <a:gridCol w="1752600">
                  <a:extLst>
                    <a:ext uri="{9D8B030D-6E8A-4147-A177-3AD203B41FA5}">
                      <a16:colId xmlns:a16="http://schemas.microsoft.com/office/drawing/2014/main" val="31372964"/>
                    </a:ext>
                  </a:extLst>
                </a:gridCol>
                <a:gridCol w="1752600">
                  <a:extLst>
                    <a:ext uri="{9D8B030D-6E8A-4147-A177-3AD203B41FA5}">
                      <a16:colId xmlns:a16="http://schemas.microsoft.com/office/drawing/2014/main" val="2253277046"/>
                    </a:ext>
                  </a:extLst>
                </a:gridCol>
                <a:gridCol w="3505199">
                  <a:extLst>
                    <a:ext uri="{9D8B030D-6E8A-4147-A177-3AD203B41FA5}">
                      <a16:colId xmlns:a16="http://schemas.microsoft.com/office/drawing/2014/main" val="137285772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 err="1"/>
                        <a:t>Ragistration</a:t>
                      </a:r>
                      <a:endParaRPr kumimoji="1" lang="en-US" altLang="ja-JP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Online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023615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Japan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41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9013494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China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36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7119432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South Korea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14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4342454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Russia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13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2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2116754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Taiwan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9137314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Australia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2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3199192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India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2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5851217"/>
                  </a:ext>
                </a:extLst>
              </a:tr>
              <a:tr h="18542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France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62943635"/>
                  </a:ext>
                </a:extLst>
              </a:tr>
              <a:tr h="18288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Italy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61792354"/>
                  </a:ext>
                </a:extLst>
              </a:tr>
              <a:tr h="18288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Total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124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7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5719959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8338762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196C7CE-CB63-2931-0808-2F660E4A5C6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FDF49C32-BD4D-E2E4-22A3-890EB2640C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ja-JP" dirty="0"/>
              <a:t>Talk</a:t>
            </a:r>
            <a:r>
              <a:rPr kumimoji="1" lang="en-US" altLang="ja-JP" dirty="0"/>
              <a:t>s</a:t>
            </a:r>
            <a:endParaRPr kumimoji="1" lang="ja-JP" altLang="en-US" dirty="0"/>
          </a:p>
        </p:txBody>
      </p:sp>
      <p:graphicFrame>
        <p:nvGraphicFramePr>
          <p:cNvPr id="7" name="コンテンツ プレースホルダー 6">
            <a:extLst>
              <a:ext uri="{FF2B5EF4-FFF2-40B4-BE49-F238E27FC236}">
                <a16:creationId xmlns:a16="http://schemas.microsoft.com/office/drawing/2014/main" id="{76F6F365-DD53-2211-864B-47B14010FE6F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53414775"/>
              </p:ext>
            </p:extLst>
          </p:nvPr>
        </p:nvGraphicFramePr>
        <p:xfrm>
          <a:off x="838200" y="1825625"/>
          <a:ext cx="10515598" cy="47802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96775">
                  <a:extLst>
                    <a:ext uri="{9D8B030D-6E8A-4147-A177-3AD203B41FA5}">
                      <a16:colId xmlns:a16="http://schemas.microsoft.com/office/drawing/2014/main" val="3301853105"/>
                    </a:ext>
                  </a:extLst>
                </a:gridCol>
                <a:gridCol w="1510301">
                  <a:extLst>
                    <a:ext uri="{9D8B030D-6E8A-4147-A177-3AD203B41FA5}">
                      <a16:colId xmlns:a16="http://schemas.microsoft.com/office/drawing/2014/main" val="31372964"/>
                    </a:ext>
                  </a:extLst>
                </a:gridCol>
                <a:gridCol w="1325367">
                  <a:extLst>
                    <a:ext uri="{9D8B030D-6E8A-4147-A177-3AD203B41FA5}">
                      <a16:colId xmlns:a16="http://schemas.microsoft.com/office/drawing/2014/main" val="2253277046"/>
                    </a:ext>
                  </a:extLst>
                </a:gridCol>
                <a:gridCol w="6083155">
                  <a:extLst>
                    <a:ext uri="{9D8B030D-6E8A-4147-A177-3AD203B41FA5}">
                      <a16:colId xmlns:a16="http://schemas.microsoft.com/office/drawing/2014/main" val="137285772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Parallel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Plenary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023615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Plenary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(WG0:3)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9013494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7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Accelerator and its related technologies for photon science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7119432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WG2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15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3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Detector technology development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4342454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WG3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16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0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Accelerator technologies for industrial &amp; medical applications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2116754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WG4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16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Innovative accelerator techniques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9137314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WG5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0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Accelerator and its related technologies for hadron (neutron) science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31991922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WG6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10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Network &amp; computing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5851217"/>
                  </a:ext>
                </a:extLst>
              </a:tr>
              <a:tr h="18542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WG7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12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8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Cryogenics, cryomodule and superconducting technology for accelerators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62943635"/>
                  </a:ext>
                </a:extLst>
              </a:tr>
              <a:tr h="185420"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Total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83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10</a:t>
                      </a:r>
                      <a:endParaRPr kumimoji="1" lang="ja-JP" alt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dirty="0"/>
                        <a:t>Total 93 talks</a:t>
                      </a:r>
                      <a:endParaRPr kumimoji="1" lang="ja-JP" alt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6179235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88652096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5AB96071-B51D-23E6-2A94-D6611737A2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ja-JP" dirty="0"/>
              <a:t>Plenary talks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9B205618-C7A4-FF23-3969-D82C6E398C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/>
              <a:t>In this workshop, as a trial, We increased the number of plenary talks instead of summary talks.</a:t>
            </a:r>
          </a:p>
          <a:p>
            <a:endParaRPr lang="en-US" altLang="ja-JP" dirty="0"/>
          </a:p>
          <a:p>
            <a:r>
              <a:rPr lang="en-US" altLang="ja-JP" dirty="0"/>
              <a:t>Could we have introduced the topics of each WGs?</a:t>
            </a:r>
          </a:p>
        </p:txBody>
      </p:sp>
    </p:spTree>
    <p:extLst>
      <p:ext uri="{BB962C8B-B14F-4D97-AF65-F5344CB8AC3E}">
        <p14:creationId xmlns:p14="http://schemas.microsoft.com/office/powerpoint/2010/main" val="315576577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5372CF41-50B6-E0F8-EB6E-90E868B600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2932834"/>
            <a:ext cx="10515600" cy="1325563"/>
          </a:xfrm>
        </p:spPr>
        <p:txBody>
          <a:bodyPr/>
          <a:lstStyle/>
          <a:p>
            <a:pPr algn="ctr"/>
            <a:r>
              <a:rPr lang="en-US" altLang="ja-JP" dirty="0"/>
              <a:t>AFAD2026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67142375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27DE27A3-B784-4117-B208-97C06A84C7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/>
              <a:t>See </a:t>
            </a:r>
            <a:r>
              <a:rPr kumimoji="1" lang="en-US" altLang="ja-JP"/>
              <a:t>you soon.</a:t>
            </a:r>
            <a:endParaRPr kumimoji="1" lang="ja-JP" altLang="en-US"/>
          </a:p>
        </p:txBody>
      </p:sp>
      <p:pic>
        <p:nvPicPr>
          <p:cNvPr id="5" name="図 4">
            <a:extLst>
              <a:ext uri="{FF2B5EF4-FFF2-40B4-BE49-F238E27FC236}">
                <a16:creationId xmlns:a16="http://schemas.microsoft.com/office/drawing/2014/main" id="{F399B2A6-368A-15A2-2D2F-784ADBC3FE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7542" y="1937657"/>
            <a:ext cx="11656916" cy="47461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7916655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C2B0357-8C3F-9B7D-F085-8BC6568F1D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/>
              <a:t>Bus</a:t>
            </a:r>
            <a:endParaRPr kumimoji="1" lang="ja-JP" altLang="en-US" dirty="0"/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B7966954-FEC8-D8BB-B877-5D5DE222672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17904"/>
            <a:ext cx="10515600" cy="4659059"/>
          </a:xfrm>
        </p:spPr>
        <p:txBody>
          <a:bodyPr>
            <a:normAutofit fontScale="62500" lnSpcReduction="20000"/>
          </a:bodyPr>
          <a:lstStyle/>
          <a:p>
            <a:pPr marL="0" indent="0">
              <a:buNone/>
            </a:pPr>
            <a:r>
              <a:rPr lang="en-US" altLang="ja-JP" dirty="0"/>
              <a:t>Site visit participants</a:t>
            </a:r>
          </a:p>
          <a:p>
            <a:r>
              <a:rPr lang="en-US" altLang="ja-JP" dirty="0"/>
              <a:t>The bus departs from in front of this building at 12:45.</a:t>
            </a:r>
          </a:p>
          <a:p>
            <a:r>
              <a:rPr lang="en-US" altLang="ja-JP" strike="dblStrike" dirty="0"/>
              <a:t>A sticker on your name tag indicates which bus you should take.</a:t>
            </a:r>
          </a:p>
          <a:p>
            <a:r>
              <a:rPr lang="en-US" altLang="ja-JP" dirty="0"/>
              <a:t>All buses go to Sendai Station. They do not return here.</a:t>
            </a:r>
          </a:p>
          <a:p>
            <a:r>
              <a:rPr lang="en-US" altLang="ja-JP" dirty="0"/>
              <a:t>12:45 </a:t>
            </a:r>
            <a:r>
              <a:rPr lang="ja-JP" altLang="en-US" dirty="0"/>
              <a:t>→ </a:t>
            </a:r>
            <a:r>
              <a:rPr lang="en-US" altLang="ja-JP" dirty="0" err="1"/>
              <a:t>NanoTerasu</a:t>
            </a:r>
            <a:r>
              <a:rPr lang="en-US" altLang="ja-JP" dirty="0"/>
              <a:t> </a:t>
            </a:r>
            <a:r>
              <a:rPr lang="ja-JP" altLang="en-US" dirty="0"/>
              <a:t>→ </a:t>
            </a:r>
            <a:r>
              <a:rPr lang="en-US" altLang="ja-JP" dirty="0" err="1"/>
              <a:t>RARiS</a:t>
            </a:r>
            <a:r>
              <a:rPr lang="en-US" altLang="ja-JP" dirty="0"/>
              <a:t> </a:t>
            </a:r>
            <a:r>
              <a:rPr lang="ja-JP" altLang="en-US" dirty="0"/>
              <a:t>→ </a:t>
            </a:r>
            <a:r>
              <a:rPr lang="en-US" altLang="ja-JP" dirty="0"/>
              <a:t>Sendai station 16:00</a:t>
            </a:r>
            <a:r>
              <a:rPr lang="ja-JP" altLang="en-US" dirty="0"/>
              <a:t> </a:t>
            </a:r>
            <a:r>
              <a:rPr lang="en-US" altLang="ja-JP" dirty="0"/>
              <a:t>(Group A)</a:t>
            </a:r>
          </a:p>
          <a:p>
            <a:r>
              <a:rPr lang="en-US" altLang="ja-JP" dirty="0"/>
              <a:t>12:45  </a:t>
            </a:r>
            <a:r>
              <a:rPr lang="ja-JP" altLang="en-US" dirty="0"/>
              <a:t>→ </a:t>
            </a:r>
            <a:r>
              <a:rPr lang="en-US" altLang="ja-JP" dirty="0" err="1"/>
              <a:t>RARiS</a:t>
            </a:r>
            <a:r>
              <a:rPr lang="en-US" altLang="ja-JP" dirty="0"/>
              <a:t> </a:t>
            </a:r>
            <a:r>
              <a:rPr lang="ja-JP" altLang="en-US" dirty="0"/>
              <a:t>→ </a:t>
            </a:r>
            <a:r>
              <a:rPr lang="en-US" altLang="ja-JP" dirty="0" err="1"/>
              <a:t>NanoTerasu</a:t>
            </a:r>
            <a:r>
              <a:rPr lang="en-US" altLang="ja-JP" dirty="0"/>
              <a:t> </a:t>
            </a:r>
            <a:r>
              <a:rPr lang="ja-JP" altLang="en-US" dirty="0"/>
              <a:t>→ </a:t>
            </a:r>
            <a:r>
              <a:rPr lang="en-US" altLang="ja-JP" dirty="0"/>
              <a:t>Sendai station 16:40 (</a:t>
            </a:r>
            <a:r>
              <a:rPr lang="en-US" altLang="ja-JP" dirty="0" err="1"/>
              <a:t>GroupB</a:t>
            </a:r>
            <a:r>
              <a:rPr lang="ja-JP" altLang="en-US" dirty="0"/>
              <a:t>）</a:t>
            </a:r>
            <a:endParaRPr lang="en-US" altLang="ja-JP" dirty="0"/>
          </a:p>
          <a:p>
            <a:endParaRPr lang="en-US" altLang="ja-JP" dirty="0"/>
          </a:p>
          <a:p>
            <a:pPr marL="0" indent="0">
              <a:buNone/>
            </a:pPr>
            <a:r>
              <a:rPr lang="en-US" altLang="ja-JP" sz="3800" b="1" dirty="0">
                <a:solidFill>
                  <a:srgbClr val="FF0000"/>
                </a:solidFill>
              </a:rPr>
              <a:t>!! Caution!!!</a:t>
            </a:r>
          </a:p>
          <a:p>
            <a:r>
              <a:rPr lang="en-US" altLang="ja-JP" sz="3800" b="1" dirty="0">
                <a:solidFill>
                  <a:srgbClr val="FF0000"/>
                </a:solidFill>
              </a:rPr>
              <a:t>Photography is not permitted inside the </a:t>
            </a:r>
            <a:r>
              <a:rPr lang="en-US" altLang="ja-JP" sz="3800" b="1" dirty="0" err="1">
                <a:solidFill>
                  <a:srgbClr val="FF0000"/>
                </a:solidFill>
              </a:rPr>
              <a:t>NanoTerasu</a:t>
            </a:r>
            <a:r>
              <a:rPr lang="en-US" altLang="ja-JP" sz="3800" b="1" dirty="0">
                <a:solidFill>
                  <a:srgbClr val="FF0000"/>
                </a:solidFill>
              </a:rPr>
              <a:t> building.</a:t>
            </a:r>
          </a:p>
          <a:p>
            <a:endParaRPr lang="en-US" altLang="ja-JP" dirty="0"/>
          </a:p>
          <a:p>
            <a:pPr marL="0" indent="0">
              <a:buNone/>
            </a:pPr>
            <a:r>
              <a:rPr lang="en-US" altLang="ja-JP" dirty="0"/>
              <a:t>Lunch meeting participants</a:t>
            </a:r>
          </a:p>
          <a:p>
            <a:r>
              <a:rPr lang="en-US" altLang="ja-JP" dirty="0"/>
              <a:t>The bus is leaving shortly(11:45). Please get on it.</a:t>
            </a:r>
          </a:p>
          <a:p>
            <a:r>
              <a:rPr lang="en-US" altLang="ja-JP" dirty="0"/>
              <a:t>90min meeting is scheduled.</a:t>
            </a:r>
          </a:p>
          <a:p>
            <a:r>
              <a:rPr lang="en-US" altLang="ja-JP" dirty="0"/>
              <a:t>Please join Group A. </a:t>
            </a:r>
            <a:r>
              <a:rPr lang="ja-JP" altLang="en-US" dirty="0"/>
              <a:t>→　</a:t>
            </a:r>
            <a:r>
              <a:rPr lang="en-US" altLang="ja-JP" dirty="0"/>
              <a:t> Sendai station 16:00</a:t>
            </a:r>
          </a:p>
          <a:p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428268526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游ゴシック Light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472</TotalTime>
  <Words>276</Words>
  <Application>Microsoft Office PowerPoint</Application>
  <PresentationFormat>ワイド画面</PresentationFormat>
  <Paragraphs>91</Paragraphs>
  <Slides>7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7</vt:i4>
      </vt:variant>
    </vt:vector>
  </HeadingPairs>
  <TitlesOfParts>
    <vt:vector size="11" baseType="lpstr">
      <vt:lpstr>游ゴシック</vt:lpstr>
      <vt:lpstr>游ゴシック Light</vt:lpstr>
      <vt:lpstr>Arial</vt:lpstr>
      <vt:lpstr>Office テーマ</vt:lpstr>
      <vt:lpstr>PowerPoint プレゼンテーション</vt:lpstr>
      <vt:lpstr>Participants</vt:lpstr>
      <vt:lpstr>Talks</vt:lpstr>
      <vt:lpstr>Plenary talks</vt:lpstr>
      <vt:lpstr>AFAD2026</vt:lpstr>
      <vt:lpstr>See you soon.</vt:lpstr>
      <vt:lpstr>Bus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NAKANISHI Kota</dc:creator>
  <cp:lastModifiedBy>功太 中西</cp:lastModifiedBy>
  <cp:revision>11</cp:revision>
  <dcterms:created xsi:type="dcterms:W3CDTF">2025-06-13T02:51:18Z</dcterms:created>
  <dcterms:modified xsi:type="dcterms:W3CDTF">2025-06-19T07:51:39Z</dcterms:modified>
</cp:coreProperties>
</file>