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9" r:id="rId2"/>
    <p:sldId id="290" r:id="rId3"/>
    <p:sldId id="296" r:id="rId4"/>
    <p:sldId id="268" r:id="rId5"/>
    <p:sldId id="288" r:id="rId6"/>
    <p:sldId id="292" r:id="rId7"/>
    <p:sldId id="262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1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遥大 佐々木" userId="de7a1d1cdf795c6b" providerId="LiveId" clId="{2DEC3C7B-1201-4802-B323-7CCE10FC5D31}"/>
    <pc:docChg chg="undo redo custSel addSld delSld modSld sldOrd">
      <pc:chgData name="遥大 佐々木" userId="de7a1d1cdf795c6b" providerId="LiveId" clId="{2DEC3C7B-1201-4802-B323-7CCE10FC5D31}" dt="2025-09-01T23:20:31.944" v="1829" actId="47"/>
      <pc:docMkLst>
        <pc:docMk/>
      </pc:docMkLst>
      <pc:sldChg chg="del">
        <pc:chgData name="遥大 佐々木" userId="de7a1d1cdf795c6b" providerId="LiveId" clId="{2DEC3C7B-1201-4802-B323-7CCE10FC5D31}" dt="2025-08-31T05:41:17.564" v="9" actId="47"/>
        <pc:sldMkLst>
          <pc:docMk/>
          <pc:sldMk cId="2054848727" sldId="261"/>
        </pc:sldMkLst>
      </pc:sldChg>
      <pc:sldChg chg="modSp mod">
        <pc:chgData name="遥大 佐々木" userId="de7a1d1cdf795c6b" providerId="LiveId" clId="{2DEC3C7B-1201-4802-B323-7CCE10FC5D31}" dt="2025-09-01T14:31:17.862" v="1479" actId="20577"/>
        <pc:sldMkLst>
          <pc:docMk/>
          <pc:sldMk cId="2892567869" sldId="262"/>
        </pc:sldMkLst>
        <pc:spChg chg="mod">
          <ac:chgData name="遥大 佐々木" userId="de7a1d1cdf795c6b" providerId="LiveId" clId="{2DEC3C7B-1201-4802-B323-7CCE10FC5D31}" dt="2025-09-01T14:31:17.862" v="1479" actId="20577"/>
          <ac:spMkLst>
            <pc:docMk/>
            <pc:sldMk cId="2892567869" sldId="262"/>
            <ac:spMk id="3" creationId="{C5B6012F-4218-C10A-F43C-10436EE844D9}"/>
          </ac:spMkLst>
        </pc:spChg>
      </pc:sldChg>
      <pc:sldChg chg="modSp mod">
        <pc:chgData name="遥大 佐々木" userId="de7a1d1cdf795c6b" providerId="LiveId" clId="{2DEC3C7B-1201-4802-B323-7CCE10FC5D31}" dt="2025-09-01T23:05:56.461" v="1794" actId="20577"/>
        <pc:sldMkLst>
          <pc:docMk/>
          <pc:sldMk cId="25690537" sldId="268"/>
        </pc:sldMkLst>
        <pc:spChg chg="mod">
          <ac:chgData name="遥大 佐々木" userId="de7a1d1cdf795c6b" providerId="LiveId" clId="{2DEC3C7B-1201-4802-B323-7CCE10FC5D31}" dt="2025-09-01T14:36:25.457" v="1515" actId="255"/>
          <ac:spMkLst>
            <pc:docMk/>
            <pc:sldMk cId="25690537" sldId="268"/>
            <ac:spMk id="2" creationId="{370CBA7B-97C8-2F17-1679-2B86610C10A6}"/>
          </ac:spMkLst>
        </pc:spChg>
        <pc:spChg chg="mod">
          <ac:chgData name="遥大 佐々木" userId="de7a1d1cdf795c6b" providerId="LiveId" clId="{2DEC3C7B-1201-4802-B323-7CCE10FC5D31}" dt="2025-09-01T14:40:15.796" v="1526" actId="255"/>
          <ac:spMkLst>
            <pc:docMk/>
            <pc:sldMk cId="25690537" sldId="268"/>
            <ac:spMk id="7" creationId="{80BDB71A-9B70-7EB6-E32D-2452B90EEF8F}"/>
          </ac:spMkLst>
        </pc:spChg>
        <pc:spChg chg="mod">
          <ac:chgData name="遥大 佐々木" userId="de7a1d1cdf795c6b" providerId="LiveId" clId="{2DEC3C7B-1201-4802-B323-7CCE10FC5D31}" dt="2025-09-01T14:18:04.690" v="1404" actId="20577"/>
          <ac:spMkLst>
            <pc:docMk/>
            <pc:sldMk cId="25690537" sldId="268"/>
            <ac:spMk id="8" creationId="{B4EB34C5-DC13-68AD-5AD9-6659065422FC}"/>
          </ac:spMkLst>
        </pc:spChg>
        <pc:spChg chg="mod">
          <ac:chgData name="遥大 佐々木" userId="de7a1d1cdf795c6b" providerId="LiveId" clId="{2DEC3C7B-1201-4802-B323-7CCE10FC5D31}" dt="2025-09-01T23:05:56.461" v="1794" actId="20577"/>
          <ac:spMkLst>
            <pc:docMk/>
            <pc:sldMk cId="25690537" sldId="268"/>
            <ac:spMk id="15" creationId="{96E1A664-FE22-3E37-E815-50B36097DB99}"/>
          </ac:spMkLst>
        </pc:spChg>
      </pc:sldChg>
      <pc:sldChg chg="modSp mod">
        <pc:chgData name="遥大 佐々木" userId="de7a1d1cdf795c6b" providerId="LiveId" clId="{2DEC3C7B-1201-4802-B323-7CCE10FC5D31}" dt="2025-08-31T13:00:23.962" v="812" actId="14100"/>
        <pc:sldMkLst>
          <pc:docMk/>
          <pc:sldMk cId="2538573706" sldId="269"/>
        </pc:sldMkLst>
        <pc:spChg chg="mod">
          <ac:chgData name="遥大 佐々木" userId="de7a1d1cdf795c6b" providerId="LiveId" clId="{2DEC3C7B-1201-4802-B323-7CCE10FC5D31}" dt="2025-08-31T13:00:23.962" v="812" actId="14100"/>
          <ac:spMkLst>
            <pc:docMk/>
            <pc:sldMk cId="2538573706" sldId="269"/>
            <ac:spMk id="2" creationId="{DCBEC4E1-1FFF-7BB7-E3BC-665811509A36}"/>
          </ac:spMkLst>
        </pc:spChg>
      </pc:sldChg>
      <pc:sldChg chg="modSp del mod ord">
        <pc:chgData name="遥大 佐々木" userId="de7a1d1cdf795c6b" providerId="LiveId" clId="{2DEC3C7B-1201-4802-B323-7CCE10FC5D31}" dt="2025-09-01T14:54:18.078" v="1584" actId="47"/>
        <pc:sldMkLst>
          <pc:docMk/>
          <pc:sldMk cId="2952079766" sldId="281"/>
        </pc:sldMkLst>
        <pc:spChg chg="mod">
          <ac:chgData name="遥大 佐々木" userId="de7a1d1cdf795c6b" providerId="LiveId" clId="{2DEC3C7B-1201-4802-B323-7CCE10FC5D31}" dt="2025-09-01T02:43:28.805" v="1327" actId="20577"/>
          <ac:spMkLst>
            <pc:docMk/>
            <pc:sldMk cId="2952079766" sldId="281"/>
            <ac:spMk id="15" creationId="{EBFF5C5B-29C4-4DE9-7EE3-433858EB6DC9}"/>
          </ac:spMkLst>
        </pc:spChg>
      </pc:sldChg>
      <pc:sldChg chg="addSp delSp modSp mod chgLayout">
        <pc:chgData name="遥大 佐々木" userId="de7a1d1cdf795c6b" providerId="LiveId" clId="{2DEC3C7B-1201-4802-B323-7CCE10FC5D31}" dt="2025-09-01T15:23:34.235" v="1734" actId="255"/>
        <pc:sldMkLst>
          <pc:docMk/>
          <pc:sldMk cId="1853129234" sldId="288"/>
        </pc:sldMkLst>
        <pc:spChg chg="mod ord">
          <ac:chgData name="遥大 佐々木" userId="de7a1d1cdf795c6b" providerId="LiveId" clId="{2DEC3C7B-1201-4802-B323-7CCE10FC5D31}" dt="2025-09-01T14:30:56.596" v="1476" actId="1076"/>
          <ac:spMkLst>
            <pc:docMk/>
            <pc:sldMk cId="1853129234" sldId="288"/>
            <ac:spMk id="2" creationId="{404D8C98-A444-C03A-EADE-656122F3F46E}"/>
          </ac:spMkLst>
        </pc:spChg>
        <pc:spChg chg="add del mod">
          <ac:chgData name="遥大 佐々木" userId="de7a1d1cdf795c6b" providerId="LiveId" clId="{2DEC3C7B-1201-4802-B323-7CCE10FC5D31}" dt="2025-09-01T14:50:41.735" v="1566" actId="478"/>
          <ac:spMkLst>
            <pc:docMk/>
            <pc:sldMk cId="1853129234" sldId="288"/>
            <ac:spMk id="3" creationId="{84409B8F-D08B-24BD-511E-ABCD7395362E}"/>
          </ac:spMkLst>
        </pc:spChg>
        <pc:spChg chg="mod">
          <ac:chgData name="遥大 佐々木" userId="de7a1d1cdf795c6b" providerId="LiveId" clId="{2DEC3C7B-1201-4802-B323-7CCE10FC5D31}" dt="2025-09-01T15:13:11.867" v="1665" actId="255"/>
          <ac:spMkLst>
            <pc:docMk/>
            <pc:sldMk cId="1853129234" sldId="288"/>
            <ac:spMk id="4" creationId="{BD381422-92FC-1C17-D74C-F42FC8CD3CEB}"/>
          </ac:spMkLst>
        </pc:spChg>
        <pc:spChg chg="mod ord">
          <ac:chgData name="遥大 佐々木" userId="de7a1d1cdf795c6b" providerId="LiveId" clId="{2DEC3C7B-1201-4802-B323-7CCE10FC5D31}" dt="2025-08-31T22:59:01.022" v="1020" actId="700"/>
          <ac:spMkLst>
            <pc:docMk/>
            <pc:sldMk cId="1853129234" sldId="288"/>
            <ac:spMk id="5" creationId="{80A3099F-6EF8-902C-15A6-F757D68993C2}"/>
          </ac:spMkLst>
        </pc:spChg>
        <pc:spChg chg="mod">
          <ac:chgData name="遥大 佐々木" userId="de7a1d1cdf795c6b" providerId="LiveId" clId="{2DEC3C7B-1201-4802-B323-7CCE10FC5D31}" dt="2025-09-01T15:12:55.377" v="1663" actId="255"/>
          <ac:spMkLst>
            <pc:docMk/>
            <pc:sldMk cId="1853129234" sldId="288"/>
            <ac:spMk id="6" creationId="{BFE0AC3A-FBAB-30AC-E48B-CE9309FBAC4E}"/>
          </ac:spMkLst>
        </pc:spChg>
        <pc:spChg chg="mod">
          <ac:chgData name="遥大 佐々木" userId="de7a1d1cdf795c6b" providerId="LiveId" clId="{2DEC3C7B-1201-4802-B323-7CCE10FC5D31}" dt="2025-09-01T15:12:48.990" v="1662" actId="255"/>
          <ac:spMkLst>
            <pc:docMk/>
            <pc:sldMk cId="1853129234" sldId="288"/>
            <ac:spMk id="7" creationId="{6D5279EA-EA17-DEC0-7C8E-F005F94385AC}"/>
          </ac:spMkLst>
        </pc:spChg>
        <pc:spChg chg="mod">
          <ac:chgData name="遥大 佐々木" userId="de7a1d1cdf795c6b" providerId="LiveId" clId="{2DEC3C7B-1201-4802-B323-7CCE10FC5D31}" dt="2025-09-01T14:53:31.298" v="1582" actId="1076"/>
          <ac:spMkLst>
            <pc:docMk/>
            <pc:sldMk cId="1853129234" sldId="288"/>
            <ac:spMk id="8" creationId="{E32049FB-0E5A-9A42-1C8A-DC0B2E936BA7}"/>
          </ac:spMkLst>
        </pc:spChg>
        <pc:spChg chg="mod">
          <ac:chgData name="遥大 佐々木" userId="de7a1d1cdf795c6b" providerId="LiveId" clId="{2DEC3C7B-1201-4802-B323-7CCE10FC5D31}" dt="2025-09-01T15:12:42.409" v="1661" actId="255"/>
          <ac:spMkLst>
            <pc:docMk/>
            <pc:sldMk cId="1853129234" sldId="288"/>
            <ac:spMk id="9" creationId="{C0843650-1F6D-8F04-C139-429293B3D5B1}"/>
          </ac:spMkLst>
        </pc:spChg>
        <pc:spChg chg="mod">
          <ac:chgData name="遥大 佐々木" userId="de7a1d1cdf795c6b" providerId="LiveId" clId="{2DEC3C7B-1201-4802-B323-7CCE10FC5D31}" dt="2025-09-01T15:13:02.493" v="1664" actId="255"/>
          <ac:spMkLst>
            <pc:docMk/>
            <pc:sldMk cId="1853129234" sldId="288"/>
            <ac:spMk id="10" creationId="{CB20DD35-1452-21E2-7BB0-B8758A816188}"/>
          </ac:spMkLst>
        </pc:spChg>
        <pc:spChg chg="add mod">
          <ac:chgData name="遥大 佐々木" userId="de7a1d1cdf795c6b" providerId="LiveId" clId="{2DEC3C7B-1201-4802-B323-7CCE10FC5D31}" dt="2025-09-01T15:23:25.488" v="1733" actId="255"/>
          <ac:spMkLst>
            <pc:docMk/>
            <pc:sldMk cId="1853129234" sldId="288"/>
            <ac:spMk id="12" creationId="{8606E45F-5AB6-E9CB-0506-DFB5B403FE1C}"/>
          </ac:spMkLst>
        </pc:spChg>
        <pc:spChg chg="mod ord">
          <ac:chgData name="遥大 佐々木" userId="de7a1d1cdf795c6b" providerId="LiveId" clId="{2DEC3C7B-1201-4802-B323-7CCE10FC5D31}" dt="2025-09-01T15:15:55.730" v="1695" actId="14100"/>
          <ac:spMkLst>
            <pc:docMk/>
            <pc:sldMk cId="1853129234" sldId="288"/>
            <ac:spMk id="13" creationId="{CA9A47AC-6BEF-A21D-0960-A45AF8E48505}"/>
          </ac:spMkLst>
        </pc:spChg>
        <pc:spChg chg="add mod">
          <ac:chgData name="遥大 佐々木" userId="de7a1d1cdf795c6b" providerId="LiveId" clId="{2DEC3C7B-1201-4802-B323-7CCE10FC5D31}" dt="2025-09-01T15:23:34.235" v="1734" actId="255"/>
          <ac:spMkLst>
            <pc:docMk/>
            <pc:sldMk cId="1853129234" sldId="288"/>
            <ac:spMk id="17" creationId="{E833154F-A1F4-9859-F0A2-DD9584F808C7}"/>
          </ac:spMkLst>
        </pc:spChg>
        <pc:picChg chg="mod">
          <ac:chgData name="遥大 佐々木" userId="de7a1d1cdf795c6b" providerId="LiveId" clId="{2DEC3C7B-1201-4802-B323-7CCE10FC5D31}" dt="2025-09-01T14:28:59.101" v="1460" actId="1076"/>
          <ac:picMkLst>
            <pc:docMk/>
            <pc:sldMk cId="1853129234" sldId="288"/>
            <ac:picMk id="11" creationId="{3B112AEA-5594-7CF4-4797-2442DDDC5409}"/>
          </ac:picMkLst>
        </pc:picChg>
        <pc:picChg chg="mod ord">
          <ac:chgData name="遥大 佐々木" userId="de7a1d1cdf795c6b" providerId="LiveId" clId="{2DEC3C7B-1201-4802-B323-7CCE10FC5D31}" dt="2025-09-01T14:48:58.379" v="1560" actId="1076"/>
          <ac:picMkLst>
            <pc:docMk/>
            <pc:sldMk cId="1853129234" sldId="288"/>
            <ac:picMk id="14" creationId="{29B0AF36-45BB-CC77-F6E0-544990C4B575}"/>
          </ac:picMkLst>
        </pc:picChg>
        <pc:picChg chg="mod ord">
          <ac:chgData name="遥大 佐々木" userId="de7a1d1cdf795c6b" providerId="LiveId" clId="{2DEC3C7B-1201-4802-B323-7CCE10FC5D31}" dt="2025-09-01T14:53:14.870" v="1580" actId="14100"/>
          <ac:picMkLst>
            <pc:docMk/>
            <pc:sldMk cId="1853129234" sldId="288"/>
            <ac:picMk id="15" creationId="{FA2B8F11-1C44-0763-522A-964F8F0B0A8D}"/>
          </ac:picMkLst>
        </pc:picChg>
        <pc:picChg chg="mod ord">
          <ac:chgData name="遥大 佐々木" userId="de7a1d1cdf795c6b" providerId="LiveId" clId="{2DEC3C7B-1201-4802-B323-7CCE10FC5D31}" dt="2025-09-01T14:48:38.372" v="1559" actId="1076"/>
          <ac:picMkLst>
            <pc:docMk/>
            <pc:sldMk cId="1853129234" sldId="288"/>
            <ac:picMk id="16" creationId="{3E22ED89-44E6-EB06-01F4-C6717CE8C5D4}"/>
          </ac:picMkLst>
        </pc:picChg>
      </pc:sldChg>
      <pc:sldChg chg="addSp delSp modSp mod">
        <pc:chgData name="遥大 佐々木" userId="de7a1d1cdf795c6b" providerId="LiveId" clId="{2DEC3C7B-1201-4802-B323-7CCE10FC5D31}" dt="2025-09-01T15:20:33.446" v="1725" actId="255"/>
        <pc:sldMkLst>
          <pc:docMk/>
          <pc:sldMk cId="943403641" sldId="290"/>
        </pc:sldMkLst>
        <pc:spChg chg="add mod">
          <ac:chgData name="遥大 佐々木" userId="de7a1d1cdf795c6b" providerId="LiveId" clId="{2DEC3C7B-1201-4802-B323-7CCE10FC5D31}" dt="2025-09-01T15:19:16.621" v="1720" actId="14100"/>
          <ac:spMkLst>
            <pc:docMk/>
            <pc:sldMk cId="943403641" sldId="290"/>
            <ac:spMk id="3" creationId="{64805A46-AC4D-0F9D-065B-50A8387A5F63}"/>
          </ac:spMkLst>
        </pc:spChg>
        <pc:spChg chg="mod">
          <ac:chgData name="遥大 佐々木" userId="de7a1d1cdf795c6b" providerId="LiveId" clId="{2DEC3C7B-1201-4802-B323-7CCE10FC5D31}" dt="2025-09-01T15:19:50.723" v="1721" actId="255"/>
          <ac:spMkLst>
            <pc:docMk/>
            <pc:sldMk cId="943403641" sldId="290"/>
            <ac:spMk id="5" creationId="{1748AD41-AAA8-12BD-C8E5-428D13060016}"/>
          </ac:spMkLst>
        </pc:spChg>
        <pc:spChg chg="add del mod">
          <ac:chgData name="遥大 佐々木" userId="de7a1d1cdf795c6b" providerId="LiveId" clId="{2DEC3C7B-1201-4802-B323-7CCE10FC5D31}" dt="2025-09-01T15:18:01.505" v="1702" actId="478"/>
          <ac:spMkLst>
            <pc:docMk/>
            <pc:sldMk cId="943403641" sldId="290"/>
            <ac:spMk id="6" creationId="{03864AE7-F8A5-5ABF-763E-3BC8748A3B04}"/>
          </ac:spMkLst>
        </pc:spChg>
        <pc:spChg chg="del mod">
          <ac:chgData name="遥大 佐々木" userId="de7a1d1cdf795c6b" providerId="LiveId" clId="{2DEC3C7B-1201-4802-B323-7CCE10FC5D31}" dt="2025-09-01T15:17:48.658" v="1701" actId="478"/>
          <ac:spMkLst>
            <pc:docMk/>
            <pc:sldMk cId="943403641" sldId="290"/>
            <ac:spMk id="17" creationId="{BBB4F714-2254-0ACB-9E27-65A08D8EA41C}"/>
          </ac:spMkLst>
        </pc:spChg>
        <pc:spChg chg="mod">
          <ac:chgData name="遥大 佐々木" userId="de7a1d1cdf795c6b" providerId="LiveId" clId="{2DEC3C7B-1201-4802-B323-7CCE10FC5D31}" dt="2025-09-01T15:20:12.644" v="1723" actId="1076"/>
          <ac:spMkLst>
            <pc:docMk/>
            <pc:sldMk cId="943403641" sldId="290"/>
            <ac:spMk id="24" creationId="{F9213519-4D0F-F376-6EC4-8DB5E182D46D}"/>
          </ac:spMkLst>
        </pc:spChg>
        <pc:spChg chg="mod">
          <ac:chgData name="遥大 佐々木" userId="de7a1d1cdf795c6b" providerId="LiveId" clId="{2DEC3C7B-1201-4802-B323-7CCE10FC5D31}" dt="2025-09-01T15:20:33.446" v="1725" actId="255"/>
          <ac:spMkLst>
            <pc:docMk/>
            <pc:sldMk cId="943403641" sldId="290"/>
            <ac:spMk id="25" creationId="{B02B0ABD-0B60-C51E-1864-4701E9B84047}"/>
          </ac:spMkLst>
        </pc:spChg>
        <pc:spChg chg="mod">
          <ac:chgData name="遥大 佐々木" userId="de7a1d1cdf795c6b" providerId="LiveId" clId="{2DEC3C7B-1201-4802-B323-7CCE10FC5D31}" dt="2025-09-01T15:20:18.429" v="1724" actId="255"/>
          <ac:spMkLst>
            <pc:docMk/>
            <pc:sldMk cId="943403641" sldId="290"/>
            <ac:spMk id="38" creationId="{74D48A4B-DA57-E54C-DA5E-B55BFAB5B58E}"/>
          </ac:spMkLst>
        </pc:spChg>
      </pc:sldChg>
      <pc:sldChg chg="addSp delSp modSp mod ord modClrScheme chgLayout">
        <pc:chgData name="遥大 佐々木" userId="de7a1d1cdf795c6b" providerId="LiveId" clId="{2DEC3C7B-1201-4802-B323-7CCE10FC5D31}" dt="2025-09-01T23:15:02.468" v="1828" actId="20577"/>
        <pc:sldMkLst>
          <pc:docMk/>
          <pc:sldMk cId="4047408363" sldId="292"/>
        </pc:sldMkLst>
        <pc:spChg chg="mod ord">
          <ac:chgData name="遥大 佐々木" userId="de7a1d1cdf795c6b" providerId="LiveId" clId="{2DEC3C7B-1201-4802-B323-7CCE10FC5D31}" dt="2025-09-01T15:00:15.659" v="1596" actId="700"/>
          <ac:spMkLst>
            <pc:docMk/>
            <pc:sldMk cId="4047408363" sldId="292"/>
            <ac:spMk id="2" creationId="{3C63A0E2-EBF3-20FD-709F-4C3E8D919E07}"/>
          </ac:spMkLst>
        </pc:spChg>
        <pc:spChg chg="add del mod ord">
          <ac:chgData name="遥大 佐々木" userId="de7a1d1cdf795c6b" providerId="LiveId" clId="{2DEC3C7B-1201-4802-B323-7CCE10FC5D31}" dt="2025-09-01T14:25:16.989" v="1428" actId="700"/>
          <ac:spMkLst>
            <pc:docMk/>
            <pc:sldMk cId="4047408363" sldId="292"/>
            <ac:spMk id="3" creationId="{9B41974F-7E3B-9E04-D747-A6B25C44C6F9}"/>
          </ac:spMkLst>
        </pc:spChg>
        <pc:spChg chg="add mod">
          <ac:chgData name="遥大 佐々木" userId="de7a1d1cdf795c6b" providerId="LiveId" clId="{2DEC3C7B-1201-4802-B323-7CCE10FC5D31}" dt="2025-09-01T15:03:49.131" v="1615" actId="1076"/>
          <ac:spMkLst>
            <pc:docMk/>
            <pc:sldMk cId="4047408363" sldId="292"/>
            <ac:spMk id="4" creationId="{3FF61790-599F-4889-76BE-359C0980AFAF}"/>
          </ac:spMkLst>
        </pc:spChg>
        <pc:spChg chg="mod ord">
          <ac:chgData name="遥大 佐々木" userId="de7a1d1cdf795c6b" providerId="LiveId" clId="{2DEC3C7B-1201-4802-B323-7CCE10FC5D31}" dt="2025-09-01T15:00:15.659" v="1596" actId="700"/>
          <ac:spMkLst>
            <pc:docMk/>
            <pc:sldMk cId="4047408363" sldId="292"/>
            <ac:spMk id="5" creationId="{FECF976C-AEB0-D3DC-7116-DC18195439F4}"/>
          </ac:spMkLst>
        </pc:spChg>
        <pc:spChg chg="add del mod ord">
          <ac:chgData name="遥大 佐々木" userId="de7a1d1cdf795c6b" providerId="LiveId" clId="{2DEC3C7B-1201-4802-B323-7CCE10FC5D31}" dt="2025-09-01T14:25:16.989" v="1428" actId="700"/>
          <ac:spMkLst>
            <pc:docMk/>
            <pc:sldMk cId="4047408363" sldId="292"/>
            <ac:spMk id="6" creationId="{12DFF77B-F723-4706-19C4-8E576D0D9D08}"/>
          </ac:spMkLst>
        </pc:spChg>
        <pc:spChg chg="add mod">
          <ac:chgData name="遥大 佐々木" userId="de7a1d1cdf795c6b" providerId="LiveId" clId="{2DEC3C7B-1201-4802-B323-7CCE10FC5D31}" dt="2025-09-01T14:25:16.177" v="1426"/>
          <ac:spMkLst>
            <pc:docMk/>
            <pc:sldMk cId="4047408363" sldId="292"/>
            <ac:spMk id="7" creationId="{6846BA7C-E716-ADFF-8D91-3196D2B622B0}"/>
          </ac:spMkLst>
        </pc:spChg>
        <pc:spChg chg="add del mod">
          <ac:chgData name="遥大 佐々木" userId="de7a1d1cdf795c6b" providerId="LiveId" clId="{2DEC3C7B-1201-4802-B323-7CCE10FC5D31}" dt="2025-09-01T15:04:20.225" v="1616" actId="1076"/>
          <ac:spMkLst>
            <pc:docMk/>
            <pc:sldMk cId="4047408363" sldId="292"/>
            <ac:spMk id="19" creationId="{6846BA7C-E716-ADFF-8D91-3196D2B622B0}"/>
          </ac:spMkLst>
        </pc:spChg>
        <pc:spChg chg="mod">
          <ac:chgData name="遥大 佐々木" userId="de7a1d1cdf795c6b" providerId="LiveId" clId="{2DEC3C7B-1201-4802-B323-7CCE10FC5D31}" dt="2025-09-01T15:04:41.111" v="1617" actId="1076"/>
          <ac:spMkLst>
            <pc:docMk/>
            <pc:sldMk cId="4047408363" sldId="292"/>
            <ac:spMk id="20" creationId="{4D917AD5-F3C7-0411-E0C5-DE29DCF28AF9}"/>
          </ac:spMkLst>
        </pc:spChg>
        <pc:spChg chg="mod">
          <ac:chgData name="遥大 佐々木" userId="de7a1d1cdf795c6b" providerId="LiveId" clId="{2DEC3C7B-1201-4802-B323-7CCE10FC5D31}" dt="2025-09-01T22:38:15.362" v="1740" actId="20577"/>
          <ac:spMkLst>
            <pc:docMk/>
            <pc:sldMk cId="4047408363" sldId="292"/>
            <ac:spMk id="21" creationId="{D528BBF4-220C-20CD-7F85-5EA049A8112C}"/>
          </ac:spMkLst>
        </pc:spChg>
        <pc:spChg chg="mod ord">
          <ac:chgData name="遥大 佐々木" userId="de7a1d1cdf795c6b" providerId="LiveId" clId="{2DEC3C7B-1201-4802-B323-7CCE10FC5D31}" dt="2025-09-01T23:15:02.468" v="1828" actId="20577"/>
          <ac:spMkLst>
            <pc:docMk/>
            <pc:sldMk cId="4047408363" sldId="292"/>
            <ac:spMk id="24" creationId="{E9212BA0-AC73-4037-86C0-D85BD41CA30A}"/>
          </ac:spMkLst>
        </pc:spChg>
        <pc:spChg chg="mod">
          <ac:chgData name="遥大 佐々木" userId="de7a1d1cdf795c6b" providerId="LiveId" clId="{2DEC3C7B-1201-4802-B323-7CCE10FC5D31}" dt="2025-09-01T15:02:06.616" v="1606" actId="14100"/>
          <ac:spMkLst>
            <pc:docMk/>
            <pc:sldMk cId="4047408363" sldId="292"/>
            <ac:spMk id="36" creationId="{4243E3D7-E908-DE1F-2903-AE00326AF734}"/>
          </ac:spMkLst>
        </pc:spChg>
        <pc:spChg chg="mod">
          <ac:chgData name="遥大 佐々木" userId="de7a1d1cdf795c6b" providerId="LiveId" clId="{2DEC3C7B-1201-4802-B323-7CCE10FC5D31}" dt="2025-09-01T15:02:13.353" v="1607" actId="1076"/>
          <ac:spMkLst>
            <pc:docMk/>
            <pc:sldMk cId="4047408363" sldId="292"/>
            <ac:spMk id="41" creationId="{E704510E-230A-E8C9-C00A-58718852F8FF}"/>
          </ac:spMkLst>
        </pc:spChg>
        <pc:picChg chg="mod">
          <ac:chgData name="遥大 佐々木" userId="de7a1d1cdf795c6b" providerId="LiveId" clId="{2DEC3C7B-1201-4802-B323-7CCE10FC5D31}" dt="2025-09-01T15:07:55.758" v="1623" actId="1076"/>
          <ac:picMkLst>
            <pc:docMk/>
            <pc:sldMk cId="4047408363" sldId="292"/>
            <ac:picMk id="29" creationId="{8D207F93-EA54-6F9C-FB9B-95050448629F}"/>
          </ac:picMkLst>
        </pc:picChg>
        <pc:picChg chg="mod ord">
          <ac:chgData name="遥大 佐々木" userId="de7a1d1cdf795c6b" providerId="LiveId" clId="{2DEC3C7B-1201-4802-B323-7CCE10FC5D31}" dt="2025-09-01T15:00:15.659" v="1596" actId="700"/>
          <ac:picMkLst>
            <pc:docMk/>
            <pc:sldMk cId="4047408363" sldId="292"/>
            <ac:picMk id="1026" creationId="{D19ABF32-F739-1843-6508-9D22AB991162}"/>
          </ac:picMkLst>
        </pc:picChg>
        <pc:picChg chg="mod ord">
          <ac:chgData name="遥大 佐々木" userId="de7a1d1cdf795c6b" providerId="LiveId" clId="{2DEC3C7B-1201-4802-B323-7CCE10FC5D31}" dt="2025-09-01T15:07:39.998" v="1622" actId="1076"/>
          <ac:picMkLst>
            <pc:docMk/>
            <pc:sldMk cId="4047408363" sldId="292"/>
            <ac:picMk id="1028" creationId="{ECEE1657-4896-A9BB-A935-B76F9CF4D39D}"/>
          </ac:picMkLst>
        </pc:picChg>
        <pc:cxnChg chg="mod">
          <ac:chgData name="遥大 佐々木" userId="de7a1d1cdf795c6b" providerId="LiveId" clId="{2DEC3C7B-1201-4802-B323-7CCE10FC5D31}" dt="2025-09-01T15:01:35.911" v="1602" actId="14100"/>
          <ac:cxnSpMkLst>
            <pc:docMk/>
            <pc:sldMk cId="4047408363" sldId="292"/>
            <ac:cxnSpMk id="37" creationId="{6D4A703A-0127-66AE-9749-2BEC11BF1470}"/>
          </ac:cxnSpMkLst>
        </pc:cxnChg>
        <pc:cxnChg chg="mod">
          <ac:chgData name="遥大 佐々木" userId="de7a1d1cdf795c6b" providerId="LiveId" clId="{2DEC3C7B-1201-4802-B323-7CCE10FC5D31}" dt="2025-09-01T15:01:51.222" v="1604" actId="14100"/>
          <ac:cxnSpMkLst>
            <pc:docMk/>
            <pc:sldMk cId="4047408363" sldId="292"/>
            <ac:cxnSpMk id="40" creationId="{0F454FDE-ED2B-F885-444B-CCFBE5272CB8}"/>
          </ac:cxnSpMkLst>
        </pc:cxnChg>
      </pc:sldChg>
      <pc:sldChg chg="del">
        <pc:chgData name="遥大 佐々木" userId="de7a1d1cdf795c6b" providerId="LiveId" clId="{2DEC3C7B-1201-4802-B323-7CCE10FC5D31}" dt="2025-08-31T05:41:15.218" v="8" actId="47"/>
        <pc:sldMkLst>
          <pc:docMk/>
          <pc:sldMk cId="351878022" sldId="293"/>
        </pc:sldMkLst>
      </pc:sldChg>
      <pc:sldChg chg="addSp delSp modSp del mod ord">
        <pc:chgData name="遥大 佐々木" userId="de7a1d1cdf795c6b" providerId="LiveId" clId="{2DEC3C7B-1201-4802-B323-7CCE10FC5D31}" dt="2025-09-01T14:58:07.790" v="1592" actId="47"/>
        <pc:sldMkLst>
          <pc:docMk/>
          <pc:sldMk cId="1922133930" sldId="294"/>
        </pc:sldMkLst>
        <pc:spChg chg="mod">
          <ac:chgData name="遥大 佐々木" userId="de7a1d1cdf795c6b" providerId="LiveId" clId="{2DEC3C7B-1201-4802-B323-7CCE10FC5D31}" dt="2025-09-01T02:44:32.317" v="1334" actId="2710"/>
          <ac:spMkLst>
            <pc:docMk/>
            <pc:sldMk cId="1922133930" sldId="294"/>
            <ac:spMk id="2" creationId="{F2706E1E-7BC3-236C-11B4-843439ABE92D}"/>
          </ac:spMkLst>
        </pc:spChg>
        <pc:spChg chg="mod">
          <ac:chgData name="遥大 佐々木" userId="de7a1d1cdf795c6b" providerId="LiveId" clId="{2DEC3C7B-1201-4802-B323-7CCE10FC5D31}" dt="2025-09-01T02:44:02.984" v="1328" actId="207"/>
          <ac:spMkLst>
            <pc:docMk/>
            <pc:sldMk cId="1922133930" sldId="294"/>
            <ac:spMk id="3" creationId="{8164BEE3-3AA4-0D3B-71BB-F42F5B7A0554}"/>
          </ac:spMkLst>
        </pc:spChg>
        <pc:spChg chg="add mod">
          <ac:chgData name="遥大 佐々木" userId="de7a1d1cdf795c6b" providerId="LiveId" clId="{2DEC3C7B-1201-4802-B323-7CCE10FC5D31}" dt="2025-09-01T02:46:25.915" v="1341" actId="255"/>
          <ac:spMkLst>
            <pc:docMk/>
            <pc:sldMk cId="1922133930" sldId="294"/>
            <ac:spMk id="4" creationId="{528B64B9-6318-55E3-E447-0F665169565E}"/>
          </ac:spMkLst>
        </pc:spChg>
        <pc:spChg chg="add mod">
          <ac:chgData name="遥大 佐々木" userId="de7a1d1cdf795c6b" providerId="LiveId" clId="{2DEC3C7B-1201-4802-B323-7CCE10FC5D31}" dt="2025-09-01T02:45:59.044" v="1340" actId="255"/>
          <ac:spMkLst>
            <pc:docMk/>
            <pc:sldMk cId="1922133930" sldId="294"/>
            <ac:spMk id="7" creationId="{1447ECB9-7DD9-8D17-DEBB-E583DE3378A8}"/>
          </ac:spMkLst>
        </pc:spChg>
        <pc:spChg chg="add mod">
          <ac:chgData name="遥大 佐々木" userId="de7a1d1cdf795c6b" providerId="LiveId" clId="{2DEC3C7B-1201-4802-B323-7CCE10FC5D31}" dt="2025-08-31T12:30:10.546" v="387" actId="1076"/>
          <ac:spMkLst>
            <pc:docMk/>
            <pc:sldMk cId="1922133930" sldId="294"/>
            <ac:spMk id="8" creationId="{AAA242FA-CCAB-1D5A-A967-6A0EA616EC6A}"/>
          </ac:spMkLst>
        </pc:spChg>
        <pc:spChg chg="add del mod">
          <ac:chgData name="遥大 佐々木" userId="de7a1d1cdf795c6b" providerId="LiveId" clId="{2DEC3C7B-1201-4802-B323-7CCE10FC5D31}" dt="2025-09-01T02:46:56.173" v="1343" actId="478"/>
          <ac:spMkLst>
            <pc:docMk/>
            <pc:sldMk cId="1922133930" sldId="294"/>
            <ac:spMk id="10" creationId="{6A08D367-43A3-3132-F981-0289748D88CE}"/>
          </ac:spMkLst>
        </pc:spChg>
        <pc:spChg chg="add mod">
          <ac:chgData name="遥大 佐々木" userId="de7a1d1cdf795c6b" providerId="LiveId" clId="{2DEC3C7B-1201-4802-B323-7CCE10FC5D31}" dt="2025-09-01T02:47:25.886" v="1346" actId="255"/>
          <ac:spMkLst>
            <pc:docMk/>
            <pc:sldMk cId="1922133930" sldId="294"/>
            <ac:spMk id="12" creationId="{A556EA61-D221-AB29-A4DF-60310075B2D4}"/>
          </ac:spMkLst>
        </pc:spChg>
        <pc:spChg chg="add mod">
          <ac:chgData name="遥大 佐々木" userId="de7a1d1cdf795c6b" providerId="LiveId" clId="{2DEC3C7B-1201-4802-B323-7CCE10FC5D31}" dt="2025-09-01T02:47:20.232" v="1345" actId="255"/>
          <ac:spMkLst>
            <pc:docMk/>
            <pc:sldMk cId="1922133930" sldId="294"/>
            <ac:spMk id="13" creationId="{FC31E9D9-31B1-25F4-3BF3-269CB77A8776}"/>
          </ac:spMkLst>
        </pc:spChg>
        <pc:spChg chg="add mod">
          <ac:chgData name="遥大 佐々木" userId="de7a1d1cdf795c6b" providerId="LiveId" clId="{2DEC3C7B-1201-4802-B323-7CCE10FC5D31}" dt="2025-09-01T02:47:13.461" v="1344" actId="255"/>
          <ac:spMkLst>
            <pc:docMk/>
            <pc:sldMk cId="1922133930" sldId="294"/>
            <ac:spMk id="14" creationId="{0D1ADC2D-3ACA-6145-2F62-F59A68EECCCF}"/>
          </ac:spMkLst>
        </pc:spChg>
        <pc:graphicFrameChg chg="add del">
          <ac:chgData name="遥大 佐々木" userId="de7a1d1cdf795c6b" providerId="LiveId" clId="{2DEC3C7B-1201-4802-B323-7CCE10FC5D31}" dt="2025-08-31T05:57:22.570" v="70" actId="478"/>
          <ac:graphicFrameMkLst>
            <pc:docMk/>
            <pc:sldMk cId="1922133930" sldId="294"/>
            <ac:graphicFrameMk id="4" creationId="{088751D7-E4CC-BE8A-EAB7-01B833563F25}"/>
          </ac:graphicFrameMkLst>
        </pc:graphicFrameChg>
        <pc:graphicFrameChg chg="add mod modGraphic">
          <ac:chgData name="遥大 佐々木" userId="de7a1d1cdf795c6b" providerId="LiveId" clId="{2DEC3C7B-1201-4802-B323-7CCE10FC5D31}" dt="2025-09-01T02:47:41.675" v="1349" actId="14734"/>
          <ac:graphicFrameMkLst>
            <pc:docMk/>
            <pc:sldMk cId="1922133930" sldId="294"/>
            <ac:graphicFrameMk id="6" creationId="{6459EDCC-7858-CD9A-5008-717E657E2FA3}"/>
          </ac:graphicFrameMkLst>
        </pc:graphicFrameChg>
        <pc:picChg chg="add del mod">
          <ac:chgData name="遥大 佐々木" userId="de7a1d1cdf795c6b" providerId="LiveId" clId="{2DEC3C7B-1201-4802-B323-7CCE10FC5D31}" dt="2025-08-31T06:01:22.078" v="138" actId="478"/>
          <ac:picMkLst>
            <pc:docMk/>
            <pc:sldMk cId="1922133930" sldId="294"/>
            <ac:picMk id="8" creationId="{8364C00B-8B7C-044B-F787-678AA44E7138}"/>
          </ac:picMkLst>
        </pc:picChg>
        <pc:picChg chg="mod">
          <ac:chgData name="遥大 佐々木" userId="de7a1d1cdf795c6b" providerId="LiveId" clId="{2DEC3C7B-1201-4802-B323-7CCE10FC5D31}" dt="2025-08-31T12:30:15.744" v="389" actId="1076"/>
          <ac:picMkLst>
            <pc:docMk/>
            <pc:sldMk cId="1922133930" sldId="294"/>
            <ac:picMk id="9" creationId="{D2D7783B-C09B-88EA-B4E7-1BD98BA27F52}"/>
          </ac:picMkLst>
        </pc:picChg>
        <pc:picChg chg="mod">
          <ac:chgData name="遥大 佐々木" userId="de7a1d1cdf795c6b" providerId="LiveId" clId="{2DEC3C7B-1201-4802-B323-7CCE10FC5D31}" dt="2025-08-31T12:30:18.218" v="390" actId="1076"/>
          <ac:picMkLst>
            <pc:docMk/>
            <pc:sldMk cId="1922133930" sldId="294"/>
            <ac:picMk id="11" creationId="{34EB0C33-2336-40BB-B275-EB6D7D1CAC5B}"/>
          </ac:picMkLst>
        </pc:picChg>
        <pc:picChg chg="mod">
          <ac:chgData name="遥大 佐々木" userId="de7a1d1cdf795c6b" providerId="LiveId" clId="{2DEC3C7B-1201-4802-B323-7CCE10FC5D31}" dt="2025-08-31T12:30:14.120" v="388" actId="1076"/>
          <ac:picMkLst>
            <pc:docMk/>
            <pc:sldMk cId="1922133930" sldId="294"/>
            <ac:picMk id="17" creationId="{B9562DAA-EB89-ECC2-6A54-1372AF648AAB}"/>
          </ac:picMkLst>
        </pc:picChg>
        <pc:picChg chg="mod">
          <ac:chgData name="遥大 佐々木" userId="de7a1d1cdf795c6b" providerId="LiveId" clId="{2DEC3C7B-1201-4802-B323-7CCE10FC5D31}" dt="2025-08-31T06:03:20.694" v="153" actId="1076"/>
          <ac:picMkLst>
            <pc:docMk/>
            <pc:sldMk cId="1922133930" sldId="294"/>
            <ac:picMk id="19" creationId="{1CCD58C4-A425-C6A4-F7CF-3E5C36B7D97E}"/>
          </ac:picMkLst>
        </pc:picChg>
        <pc:picChg chg="mod ord">
          <ac:chgData name="遥大 佐々木" userId="de7a1d1cdf795c6b" providerId="LiveId" clId="{2DEC3C7B-1201-4802-B323-7CCE10FC5D31}" dt="2025-09-01T02:45:34.299" v="1339" actId="14100"/>
          <ac:picMkLst>
            <pc:docMk/>
            <pc:sldMk cId="1922133930" sldId="294"/>
            <ac:picMk id="21" creationId="{4D1D852F-98F5-229D-F874-0EB566C1C973}"/>
          </ac:picMkLst>
        </pc:picChg>
        <pc:picChg chg="del">
          <ac:chgData name="遥大 佐々木" userId="de7a1d1cdf795c6b" providerId="LiveId" clId="{2DEC3C7B-1201-4802-B323-7CCE10FC5D31}" dt="2025-08-31T05:59:06.989" v="128" actId="478"/>
          <ac:picMkLst>
            <pc:docMk/>
            <pc:sldMk cId="1922133930" sldId="294"/>
            <ac:picMk id="23" creationId="{7A1295D7-8F86-F5D6-905B-7F47C56706D4}"/>
          </ac:picMkLst>
        </pc:picChg>
      </pc:sldChg>
      <pc:sldChg chg="modSp add del mod">
        <pc:chgData name="遥大 佐々木" userId="de7a1d1cdf795c6b" providerId="LiveId" clId="{2DEC3C7B-1201-4802-B323-7CCE10FC5D31}" dt="2025-09-01T23:20:31.944" v="1829" actId="47"/>
        <pc:sldMkLst>
          <pc:docMk/>
          <pc:sldMk cId="19449134" sldId="295"/>
        </pc:sldMkLst>
        <pc:spChg chg="mod">
          <ac:chgData name="遥大 佐々木" userId="de7a1d1cdf795c6b" providerId="LiveId" clId="{2DEC3C7B-1201-4802-B323-7CCE10FC5D31}" dt="2025-09-01T15:21:08.666" v="1732" actId="20577"/>
          <ac:spMkLst>
            <pc:docMk/>
            <pc:sldMk cId="19449134" sldId="295"/>
            <ac:spMk id="15" creationId="{98E6D676-F125-266E-E81B-B71977C39193}"/>
          </ac:spMkLst>
        </pc:spChg>
        <pc:spChg chg="mod">
          <ac:chgData name="遥大 佐々木" userId="de7a1d1cdf795c6b" providerId="LiveId" clId="{2DEC3C7B-1201-4802-B323-7CCE10FC5D31}" dt="2025-09-01T14:37:32.039" v="1520" actId="1076"/>
          <ac:spMkLst>
            <pc:docMk/>
            <pc:sldMk cId="19449134" sldId="295"/>
            <ac:spMk id="16" creationId="{72D6EEB3-F102-FC6E-A8B1-A4E040FEDB7F}"/>
          </ac:spMkLst>
        </pc:spChg>
        <pc:graphicFrameChg chg="mod modGraphic">
          <ac:chgData name="遥大 佐々木" userId="de7a1d1cdf795c6b" providerId="LiveId" clId="{2DEC3C7B-1201-4802-B323-7CCE10FC5D31}" dt="2025-09-01T14:38:18.571" v="1525" actId="1076"/>
          <ac:graphicFrameMkLst>
            <pc:docMk/>
            <pc:sldMk cId="19449134" sldId="295"/>
            <ac:graphicFrameMk id="26" creationId="{3C84D411-D9C2-A110-580F-45E1396701D0}"/>
          </ac:graphicFrameMkLst>
        </pc:graphicFrameChg>
      </pc:sldChg>
      <pc:sldChg chg="modSp add mod">
        <pc:chgData name="遥大 佐々木" userId="de7a1d1cdf795c6b" providerId="LiveId" clId="{2DEC3C7B-1201-4802-B323-7CCE10FC5D31}" dt="2025-09-01T23:03:17.202" v="1785" actId="20577"/>
        <pc:sldMkLst>
          <pc:docMk/>
          <pc:sldMk cId="390560179" sldId="296"/>
        </pc:sldMkLst>
        <pc:spChg chg="mod">
          <ac:chgData name="遥大 佐々木" userId="de7a1d1cdf795c6b" providerId="LiveId" clId="{2DEC3C7B-1201-4802-B323-7CCE10FC5D31}" dt="2025-09-01T23:03:17.202" v="1785" actId="20577"/>
          <ac:spMkLst>
            <pc:docMk/>
            <pc:sldMk cId="390560179" sldId="296"/>
            <ac:spMk id="15" creationId="{12408A9C-C8BC-4536-9741-D3157D8174DA}"/>
          </ac:spMkLst>
        </pc:spChg>
      </pc:sldChg>
      <pc:sldChg chg="modSp add del mod">
        <pc:chgData name="遥大 佐々木" userId="de7a1d1cdf795c6b" providerId="LiveId" clId="{2DEC3C7B-1201-4802-B323-7CCE10FC5D31}" dt="2025-09-01T15:18:24.629" v="1706" actId="47"/>
        <pc:sldMkLst>
          <pc:docMk/>
          <pc:sldMk cId="1008748566" sldId="296"/>
        </pc:sldMkLst>
        <pc:spChg chg="mod">
          <ac:chgData name="遥大 佐々木" userId="de7a1d1cdf795c6b" providerId="LiveId" clId="{2DEC3C7B-1201-4802-B323-7CCE10FC5D31}" dt="2025-09-01T15:17:35.547" v="1698" actId="21"/>
          <ac:spMkLst>
            <pc:docMk/>
            <pc:sldMk cId="1008748566" sldId="296"/>
            <ac:spMk id="17" creationId="{0403F859-2C48-D65A-6C20-960E60325BC3}"/>
          </ac:spMkLst>
        </pc:spChg>
      </pc:sldChg>
      <pc:sldChg chg="add del ord">
        <pc:chgData name="遥大 佐々木" userId="de7a1d1cdf795c6b" providerId="LiveId" clId="{2DEC3C7B-1201-4802-B323-7CCE10FC5D31}" dt="2025-09-01T14:54:21.180" v="1585" actId="47"/>
        <pc:sldMkLst>
          <pc:docMk/>
          <pc:sldMk cId="2813068887" sldId="296"/>
        </pc:sldMkLst>
      </pc:sldChg>
      <pc:sldChg chg="add del">
        <pc:chgData name="遥大 佐々木" userId="de7a1d1cdf795c6b" providerId="LiveId" clId="{2DEC3C7B-1201-4802-B323-7CCE10FC5D31}" dt="2025-09-01T15:10:38.978" v="1646" actId="47"/>
        <pc:sldMkLst>
          <pc:docMk/>
          <pc:sldMk cId="3959630410" sldId="296"/>
        </pc:sldMkLst>
      </pc:sldChg>
      <pc:sldChg chg="addSp delSp modSp add del mod modClrScheme chgLayout">
        <pc:chgData name="遥大 佐々木" userId="de7a1d1cdf795c6b" providerId="LiveId" clId="{2DEC3C7B-1201-4802-B323-7CCE10FC5D31}" dt="2025-09-01T14:26:12.357" v="1441" actId="47"/>
        <pc:sldMkLst>
          <pc:docMk/>
          <pc:sldMk cId="3258669324" sldId="297"/>
        </pc:sldMkLst>
        <pc:spChg chg="mod ord">
          <ac:chgData name="遥大 佐々木" userId="de7a1d1cdf795c6b" providerId="LiveId" clId="{2DEC3C7B-1201-4802-B323-7CCE10FC5D31}" dt="2025-09-01T14:26:09.328" v="1440" actId="700"/>
          <ac:spMkLst>
            <pc:docMk/>
            <pc:sldMk cId="3258669324" sldId="297"/>
            <ac:spMk id="2" creationId="{CBB80321-762F-CE5E-ADF4-4AC8879F1FBA}"/>
          </ac:spMkLst>
        </pc:spChg>
        <pc:spChg chg="add del mod ord">
          <ac:chgData name="遥大 佐々木" userId="de7a1d1cdf795c6b" providerId="LiveId" clId="{2DEC3C7B-1201-4802-B323-7CCE10FC5D31}" dt="2025-09-01T14:26:09.328" v="1440" actId="700"/>
          <ac:spMkLst>
            <pc:docMk/>
            <pc:sldMk cId="3258669324" sldId="297"/>
            <ac:spMk id="3" creationId="{79B625C7-5ACC-E58B-3588-45D0F4B2A347}"/>
          </ac:spMkLst>
        </pc:spChg>
        <pc:spChg chg="mod ord">
          <ac:chgData name="遥大 佐々木" userId="de7a1d1cdf795c6b" providerId="LiveId" clId="{2DEC3C7B-1201-4802-B323-7CCE10FC5D31}" dt="2025-09-01T14:26:09.328" v="1440" actId="700"/>
          <ac:spMkLst>
            <pc:docMk/>
            <pc:sldMk cId="3258669324" sldId="297"/>
            <ac:spMk id="5" creationId="{3D4965F9-2CA2-DE29-71EA-8B744F00AC4D}"/>
          </ac:spMkLst>
        </pc:spChg>
        <pc:spChg chg="add del mod ord">
          <ac:chgData name="遥大 佐々木" userId="de7a1d1cdf795c6b" providerId="LiveId" clId="{2DEC3C7B-1201-4802-B323-7CCE10FC5D31}" dt="2025-09-01T14:26:09.328" v="1440" actId="700"/>
          <ac:spMkLst>
            <pc:docMk/>
            <pc:sldMk cId="3258669324" sldId="297"/>
            <ac:spMk id="6" creationId="{6FF90F33-FD90-9C2B-2162-A22E85F27A2D}"/>
          </ac:spMkLst>
        </pc:spChg>
        <pc:spChg chg="mod">
          <ac:chgData name="遥大 佐々木" userId="de7a1d1cdf795c6b" providerId="LiveId" clId="{2DEC3C7B-1201-4802-B323-7CCE10FC5D31}" dt="2025-09-01T14:26:08.754" v="1439" actId="21"/>
          <ac:spMkLst>
            <pc:docMk/>
            <pc:sldMk cId="3258669324" sldId="297"/>
            <ac:spMk id="19" creationId="{DCC0FBF2-69EA-FCDA-1AE6-AEC268499379}"/>
          </ac:spMkLst>
        </pc:spChg>
        <pc:picChg chg="mod ord">
          <ac:chgData name="遥大 佐々木" userId="de7a1d1cdf795c6b" providerId="LiveId" clId="{2DEC3C7B-1201-4802-B323-7CCE10FC5D31}" dt="2025-09-01T14:26:09.328" v="1440" actId="700"/>
          <ac:picMkLst>
            <pc:docMk/>
            <pc:sldMk cId="3258669324" sldId="297"/>
            <ac:picMk id="1026" creationId="{2D1CD2DD-5BEE-8621-745F-8F675CB6EDE2}"/>
          </ac:picMkLst>
        </pc:picChg>
        <pc:picChg chg="mod ord">
          <ac:chgData name="遥大 佐々木" userId="de7a1d1cdf795c6b" providerId="LiveId" clId="{2DEC3C7B-1201-4802-B323-7CCE10FC5D31}" dt="2025-09-01T14:26:09.328" v="1440" actId="700"/>
          <ac:picMkLst>
            <pc:docMk/>
            <pc:sldMk cId="3258669324" sldId="297"/>
            <ac:picMk id="1028" creationId="{FBD778DC-0F91-4923-EC54-A3199AEBB11D}"/>
          </ac:picMkLst>
        </pc:picChg>
      </pc:sldChg>
    </pc:docChg>
  </pc:docChgLst>
  <pc:docChgLst>
    <pc:chgData name="遥大 佐々木" userId="de7a1d1cdf795c6b" providerId="LiveId" clId="{6EEB19D0-E9AD-4BD5-8F8D-899F782D0BAB}"/>
    <pc:docChg chg="undo redo custSel addSld delSld modSld sldOrd">
      <pc:chgData name="遥大 佐々木" userId="de7a1d1cdf795c6b" providerId="LiveId" clId="{6EEB19D0-E9AD-4BD5-8F8D-899F782D0BAB}" dt="2025-08-30T16:58:34.958" v="499" actId="478"/>
      <pc:docMkLst>
        <pc:docMk/>
      </pc:docMkLst>
      <pc:sldChg chg="del">
        <pc:chgData name="遥大 佐々木" userId="de7a1d1cdf795c6b" providerId="LiveId" clId="{6EEB19D0-E9AD-4BD5-8F8D-899F782D0BAB}" dt="2025-08-23T23:14:01.678" v="1" actId="47"/>
        <pc:sldMkLst>
          <pc:docMk/>
          <pc:sldMk cId="3439757108" sldId="256"/>
        </pc:sldMkLst>
      </pc:sldChg>
      <pc:sldChg chg="add del ord">
        <pc:chgData name="遥大 佐々木" userId="de7a1d1cdf795c6b" providerId="LiveId" clId="{6EEB19D0-E9AD-4BD5-8F8D-899F782D0BAB}" dt="2025-08-30T16:31:32.340" v="211" actId="47"/>
        <pc:sldMkLst>
          <pc:docMk/>
          <pc:sldMk cId="4270205428" sldId="257"/>
        </pc:sldMkLst>
      </pc:sldChg>
      <pc:sldChg chg="modSp add mod">
        <pc:chgData name="遥大 佐々木" userId="de7a1d1cdf795c6b" providerId="LiveId" clId="{6EEB19D0-E9AD-4BD5-8F8D-899F782D0BAB}" dt="2025-08-30T16:55:41.102" v="486"/>
        <pc:sldMkLst>
          <pc:docMk/>
          <pc:sldMk cId="2892567869" sldId="262"/>
        </pc:sldMkLst>
        <pc:spChg chg="mod">
          <ac:chgData name="遥大 佐々木" userId="de7a1d1cdf795c6b" providerId="LiveId" clId="{6EEB19D0-E9AD-4BD5-8F8D-899F782D0BAB}" dt="2025-08-30T16:54:43.172" v="485"/>
          <ac:spMkLst>
            <pc:docMk/>
            <pc:sldMk cId="2892567869" sldId="262"/>
            <ac:spMk id="2" creationId="{576785CD-C526-CDF0-281A-C5C8DCFE5E82}"/>
          </ac:spMkLst>
        </pc:spChg>
        <pc:spChg chg="mod">
          <ac:chgData name="遥大 佐々木" userId="de7a1d1cdf795c6b" providerId="LiveId" clId="{6EEB19D0-E9AD-4BD5-8F8D-899F782D0BAB}" dt="2025-08-30T16:55:41.102" v="486"/>
          <ac:spMkLst>
            <pc:docMk/>
            <pc:sldMk cId="2892567869" sldId="262"/>
            <ac:spMk id="3" creationId="{C5B6012F-4218-C10A-F43C-10436EE844D9}"/>
          </ac:spMkLst>
        </pc:spChg>
      </pc:sldChg>
      <pc:sldChg chg="modSp add mod ord">
        <pc:chgData name="遥大 佐々木" userId="de7a1d1cdf795c6b" providerId="LiveId" clId="{6EEB19D0-E9AD-4BD5-8F8D-899F782D0BAB}" dt="2025-08-30T16:57:07.012" v="492" actId="20577"/>
        <pc:sldMkLst>
          <pc:docMk/>
          <pc:sldMk cId="25690537" sldId="268"/>
        </pc:sldMkLst>
        <pc:spChg chg="mod">
          <ac:chgData name="遥大 佐々木" userId="de7a1d1cdf795c6b" providerId="LiveId" clId="{6EEB19D0-E9AD-4BD5-8F8D-899F782D0BAB}" dt="2025-08-30T16:56:20.200" v="490" actId="20577"/>
          <ac:spMkLst>
            <pc:docMk/>
            <pc:sldMk cId="25690537" sldId="268"/>
            <ac:spMk id="7" creationId="{80BDB71A-9B70-7EB6-E32D-2452B90EEF8F}"/>
          </ac:spMkLst>
        </pc:spChg>
        <pc:spChg chg="mod">
          <ac:chgData name="遥大 佐々木" userId="de7a1d1cdf795c6b" providerId="LiveId" clId="{6EEB19D0-E9AD-4BD5-8F8D-899F782D0BAB}" dt="2025-08-30T16:44:35.593" v="439" actId="14100"/>
          <ac:spMkLst>
            <pc:docMk/>
            <pc:sldMk cId="25690537" sldId="268"/>
            <ac:spMk id="8" creationId="{B4EB34C5-DC13-68AD-5AD9-6659065422FC}"/>
          </ac:spMkLst>
        </pc:spChg>
        <pc:spChg chg="mod">
          <ac:chgData name="遥大 佐々木" userId="de7a1d1cdf795c6b" providerId="LiveId" clId="{6EEB19D0-E9AD-4BD5-8F8D-899F782D0BAB}" dt="2025-08-30T16:57:07.012" v="492" actId="20577"/>
          <ac:spMkLst>
            <pc:docMk/>
            <pc:sldMk cId="25690537" sldId="268"/>
            <ac:spMk id="15" creationId="{96E1A664-FE22-3E37-E815-50B36097DB99}"/>
          </ac:spMkLst>
        </pc:spChg>
      </pc:sldChg>
      <pc:sldChg chg="modSp add mod chgLayout">
        <pc:chgData name="遥大 佐々木" userId="de7a1d1cdf795c6b" providerId="LiveId" clId="{6EEB19D0-E9AD-4BD5-8F8D-899F782D0BAB}" dt="2025-08-23T23:26:20.269" v="86" actId="14100"/>
        <pc:sldMkLst>
          <pc:docMk/>
          <pc:sldMk cId="2538573706" sldId="269"/>
        </pc:sldMkLst>
        <pc:spChg chg="mod ord">
          <ac:chgData name="遥大 佐々木" userId="de7a1d1cdf795c6b" providerId="LiveId" clId="{6EEB19D0-E9AD-4BD5-8F8D-899F782D0BAB}" dt="2025-08-23T23:26:20.269" v="86" actId="14100"/>
          <ac:spMkLst>
            <pc:docMk/>
            <pc:sldMk cId="2538573706" sldId="269"/>
            <ac:spMk id="2" creationId="{DCBEC4E1-1FFF-7BB7-E3BC-665811509A36}"/>
          </ac:spMkLst>
        </pc:spChg>
        <pc:spChg chg="mod ord">
          <ac:chgData name="遥大 佐々木" userId="de7a1d1cdf795c6b" providerId="LiveId" clId="{6EEB19D0-E9AD-4BD5-8F8D-899F782D0BAB}" dt="2025-08-23T23:24:42.939" v="84" actId="20577"/>
          <ac:spMkLst>
            <pc:docMk/>
            <pc:sldMk cId="2538573706" sldId="269"/>
            <ac:spMk id="3" creationId="{A163A96A-8AA0-F7AA-70EC-BA3214D78563}"/>
          </ac:spMkLst>
        </pc:spChg>
        <pc:spChg chg="mod ord">
          <ac:chgData name="遥大 佐々木" userId="de7a1d1cdf795c6b" providerId="LiveId" clId="{6EEB19D0-E9AD-4BD5-8F8D-899F782D0BAB}" dt="2025-08-23T23:14:07.133" v="2" actId="700"/>
          <ac:spMkLst>
            <pc:docMk/>
            <pc:sldMk cId="2538573706" sldId="269"/>
            <ac:spMk id="4" creationId="{E36411F3-9490-6DC6-AA19-3BC758B8DB47}"/>
          </ac:spMkLst>
        </pc:spChg>
      </pc:sldChg>
      <pc:sldChg chg="modSp add mod ord">
        <pc:chgData name="遥大 佐々木" userId="de7a1d1cdf795c6b" providerId="LiveId" clId="{6EEB19D0-E9AD-4BD5-8F8D-899F782D0BAB}" dt="2025-08-30T16:37:47.974" v="289" actId="20577"/>
        <pc:sldMkLst>
          <pc:docMk/>
          <pc:sldMk cId="2952079766" sldId="281"/>
        </pc:sldMkLst>
      </pc:sldChg>
      <pc:sldChg chg="modSp add mod">
        <pc:chgData name="遥大 佐々木" userId="de7a1d1cdf795c6b" providerId="LiveId" clId="{6EEB19D0-E9AD-4BD5-8F8D-899F782D0BAB}" dt="2025-08-30T16:28:59.140" v="210" actId="20577"/>
        <pc:sldMkLst>
          <pc:docMk/>
          <pc:sldMk cId="943403641" sldId="290"/>
        </pc:sldMkLst>
        <pc:spChg chg="mod">
          <ac:chgData name="遥大 佐々木" userId="de7a1d1cdf795c6b" providerId="LiveId" clId="{6EEB19D0-E9AD-4BD5-8F8D-899F782D0BAB}" dt="2025-08-30T16:20:42.738" v="168" actId="20577"/>
          <ac:spMkLst>
            <pc:docMk/>
            <pc:sldMk cId="943403641" sldId="290"/>
            <ac:spMk id="5" creationId="{1748AD41-AAA8-12BD-C8E5-428D13060016}"/>
          </ac:spMkLst>
        </pc:spChg>
      </pc:sldChg>
      <pc:sldChg chg="delSp modSp add mod">
        <pc:chgData name="遥大 佐々木" userId="de7a1d1cdf795c6b" providerId="LiveId" clId="{6EEB19D0-E9AD-4BD5-8F8D-899F782D0BAB}" dt="2025-08-30T16:58:34.958" v="499" actId="478"/>
        <pc:sldMkLst>
          <pc:docMk/>
          <pc:sldMk cId="4047408363" sldId="292"/>
        </pc:sldMkLst>
        <pc:spChg chg="mod">
          <ac:chgData name="遥大 佐々木" userId="de7a1d1cdf795c6b" providerId="LiveId" clId="{6EEB19D0-E9AD-4BD5-8F8D-899F782D0BAB}" dt="2025-08-30T16:58:14.692" v="498" actId="20577"/>
          <ac:spMkLst>
            <pc:docMk/>
            <pc:sldMk cId="4047408363" sldId="292"/>
            <ac:spMk id="24" creationId="{E9212BA0-AC73-4037-86C0-D85BD41CA30A}"/>
          </ac:spMkLst>
        </pc:spChg>
      </pc:sldChg>
      <pc:sldChg chg="add del">
        <pc:chgData name="遥大 佐々木" userId="de7a1d1cdf795c6b" providerId="LiveId" clId="{6EEB19D0-E9AD-4BD5-8F8D-899F782D0BAB}" dt="2025-08-30T16:31:44.545" v="212" actId="47"/>
        <pc:sldMkLst>
          <pc:docMk/>
          <pc:sldMk cId="150230137" sldId="293"/>
        </pc:sldMkLst>
      </pc:sldChg>
      <pc:sldChg chg="add del">
        <pc:chgData name="遥大 佐々木" userId="de7a1d1cdf795c6b" providerId="LiveId" clId="{6EEB19D0-E9AD-4BD5-8F8D-899F782D0BAB}" dt="2025-08-30T07:03:44.864" v="101" actId="47"/>
        <pc:sldMkLst>
          <pc:docMk/>
          <pc:sldMk cId="144774698" sldId="294"/>
        </pc:sldMkLst>
      </pc:sldChg>
      <pc:sldChg chg="add del">
        <pc:chgData name="遥大 佐々木" userId="de7a1d1cdf795c6b" providerId="LiveId" clId="{6EEB19D0-E9AD-4BD5-8F8D-899F782D0BAB}" dt="2025-08-30T16:25:22.682" v="178" actId="47"/>
        <pc:sldMkLst>
          <pc:docMk/>
          <pc:sldMk cId="3778619406" sldId="29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E49906-7DEC-4DFC-BA12-740EF10A4209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672EA4-EE67-4F77-8191-CF51FE9DEC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1446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61164-9D6C-17BA-4C42-0ECB467FB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BA25D56-1BDB-3F30-8C01-A97B9742A7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582B472-628A-08E6-F119-676ACC0E1D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58ADE0-4466-42ED-647A-DF4619ACDA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407D35-A58D-4D6A-9AE0-EB6F14BF988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3502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34078-01DA-CD5C-5ED5-B457572CB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4539788-614F-A2EE-B545-C27856CC63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7E8ED11-A6AB-88FF-446D-89F3E07BC6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C624CE-F32B-E748-080F-0930649E73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407D35-A58D-4D6A-9AE0-EB6F14BF988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253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614BD-1874-64D6-AAF8-70E6ABC11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AECD04-2A89-A1E6-5BFA-74723553FF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B4EB843-1F59-7C31-BD15-52C5AB59C1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1E71C9-5949-2804-AA79-81CE9B4314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407D35-A58D-4D6A-9AE0-EB6F14BF988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639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B16A4-CA0E-4081-A84E-05AF561FB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655AD70-1D0E-796A-83FC-BF787D03E0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586B2AA-FD29-5BFF-7362-9249E1EC9F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ja-JP" sz="18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E643F1D-43D2-064B-29CF-04CE61A5B0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407D35-A58D-4D6A-9AE0-EB6F14BF988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441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2B1FF-E3A5-321E-10D8-DAD45FE1D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ACAE8EC-A9EE-16B6-BE73-F86EE78F35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171B7EB-1746-5C6C-7D8F-E15D89B0BF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5F30746-AFF3-9CE9-1169-6E68EEAAC5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407D35-A58D-4D6A-9AE0-EB6F14BF988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577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407D35-A58D-4D6A-9AE0-EB6F14BF988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3899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A29005-C399-4716-1FA1-B3FD99E5D3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034881D-1457-CC1A-FDD3-68D976E5E6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AED846-EBC4-D894-1D7D-38C4C7545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8308-ECD7-4AD5-84FC-0D3BFB359B17}" type="datetime1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9D9872-AB5B-DBB7-63F7-5019E6B9E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C48654-E376-6A2F-F61F-F45B88135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A35EA-6394-4054-88C9-AC87F516ED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1376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F36D66-3B17-87A4-9A02-02A2DF1BF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BBF842F-284C-E74E-6B69-6C0A28B39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0155EB-8C4F-498B-6F10-221C44975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09A1-E13D-4E1D-8332-D9ACC2EA8E2A}" type="datetime1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97F838-E1D5-0355-97F0-F6045D206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F6B2B3-BD4A-817C-D40B-15D8D4570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A35EA-6394-4054-88C9-AC87F516ED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954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CE4EEF5-A42B-FFAC-44D7-1709DFB04D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A2D13D1-EEC7-244A-9478-5D93B33758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DAADE9-45CA-AAD5-DD6B-7B7BC595B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574A-BEE3-4632-BD9E-4FBE7608FE6D}" type="datetime1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F6A1AA-3956-C90C-3ECB-6D517416B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08F632-B95F-8586-5587-3FE7F3376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A35EA-6394-4054-88C9-AC87F516ED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880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F13DBD-77D6-1326-CCAF-FB247EA7C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1656BA-13B6-BE77-B1AB-20843C0D2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5FBD5D-63BF-A950-29F8-2D7F3E5F1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1FF75-95C0-417B-AF6A-020918BCF8E1}" type="datetime1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DDE4FE-4DEE-DB42-9436-458318545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46F3DC-DFC3-5734-710F-33A811754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A35EA-6394-4054-88C9-AC87F516ED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12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71EC5B-6529-9544-B01B-A9F2E1DA9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7519755-CD23-B138-718C-F5B85C6D1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D37AC5-BBB7-42C0-C6A1-CB6B34720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7EA3-1C15-4B79-BD7F-3E6BCA6E3568}" type="datetime1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88802F-1684-3E87-131F-A5E8CE76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1C2E67-C81C-EB75-245C-037FE356D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A35EA-6394-4054-88C9-AC87F516ED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424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2E1598-DDC3-B9FE-A6E3-9A8C378D0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CCC5AB-B4B2-A458-1268-4FFD8FFE61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CF13EAC-942F-CF99-39EA-05A2050A4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58FE9C-266A-4618-0AF4-23F96C966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1C7F-D28A-442D-B4F8-CD16C7F9052A}" type="datetime1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F005871-EE54-9866-FA8A-60FC44582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6996ED6-9316-C433-F270-094D5FA2E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A35EA-6394-4054-88C9-AC87F516ED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398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A99CCE-C305-6EF7-9C06-7B628C231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967605-3F53-D85B-8C37-EB0C07B18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637CC04-9E12-9BC2-62A2-E1522BABF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4907F76-0C33-230B-CDAC-350A82FDD9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73AFB8C-A85D-4EBD-FC1E-397BC4DCD7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A46E960-CF95-82A5-C908-47F7A59BA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A07D5-A741-4F45-B666-942C8FB63609}" type="datetime1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4181FF9-2F97-0035-6171-033BB70D2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4A3FB16-ED49-C2BD-00EC-406C81FC4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A35EA-6394-4054-88C9-AC87F516ED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31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DD64C3-ECE8-E545-FC94-043C5FE3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A7FD3AD-D08C-47E4-8B25-31CBFC3BF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51056-680F-435E-8EC1-DC2CD27AA15A}" type="datetime1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3661565-B3E1-BE0B-D8F9-2CD4767B6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98722B9-76FE-3061-5048-9619C58EC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A35EA-6394-4054-88C9-AC87F516ED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309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D67BD2F-82FF-CD62-6B4D-0756DD67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5C2F-26CD-4B11-8E0C-C49B00706221}" type="datetime1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7D6E652-256B-74D5-B8F5-E64BF282B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36A9DD-EB9F-5701-5392-014B41734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A35EA-6394-4054-88C9-AC87F516ED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38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B06419-6B24-94C6-A951-D0C685B01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E95071-79A4-A561-E054-767D31AFF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2418DEB-26E1-3DBD-E833-8D42BEA1DE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FDD51CA-8D63-6F0E-5002-E15FD1DAD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9ED32-8468-4A68-BF18-C03AF877A91F}" type="datetime1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EDB624F-2921-9E32-2CFC-69D1FCB37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37C621-ADCD-6009-E9CA-AB14A6155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A35EA-6394-4054-88C9-AC87F516ED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631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B773AC-948D-6BEB-16C3-AFE1F5008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A416FF3-F8B5-3244-F32B-0256938AF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0E4374D-4894-B270-CFA7-87D10DED3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EADAB71-4C9B-0EC7-1C64-EFCD398C3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912A1-9163-4E6A-99FB-F348D2E437B2}" type="datetime1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C883602-B672-8FFB-F420-DC2ECD8AD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97A106-85E9-71C9-29F2-D81EDFC88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A35EA-6394-4054-88C9-AC87F516ED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660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43EE02D-AB0B-1439-B087-935F8402E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65BC552-C741-0F6A-38B9-076E3FFEF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905BB3-6DE6-3B60-0E92-71711D9440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9AE90-8F85-47AB-8123-DE9AC73A85D2}" type="datetime1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792864-D817-E875-E627-184BB29260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A963AD-F81B-DE06-4179-53F002466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A35EA-6394-4054-88C9-AC87F516ED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115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6.pn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2D8EC2-CE02-7622-E460-FB213B43A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BEC4E1-1FFF-7BB7-E3BC-665811509A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14400"/>
            <a:ext cx="9144000" cy="259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kumimoji="1" lang="en-US" altLang="ja-JP" b="1" dirty="0">
                <a:solidFill>
                  <a:schemeClr val="accent6">
                    <a:lumMod val="75000"/>
                  </a:schemeClr>
                </a:solidFill>
              </a:rPr>
              <a:t>A start-to-end optimization of the ILC E-driven positron</a:t>
            </a:r>
            <a:br>
              <a:rPr kumimoji="1" lang="en-US" altLang="ja-JP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kumimoji="1" lang="en-US" altLang="ja-JP" b="1" dirty="0">
                <a:solidFill>
                  <a:schemeClr val="accent6">
                    <a:lumMod val="75000"/>
                  </a:schemeClr>
                </a:solidFill>
              </a:rPr>
              <a:t>source by machine learning</a:t>
            </a:r>
            <a:endParaRPr kumimoji="1" lang="ja-JP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163A96A-8AA0-F7AA-70EC-BA3214D785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dirty="0"/>
              <a:t>Y. Sasaki, M. </a:t>
            </a:r>
            <a:r>
              <a:rPr kumimoji="1" lang="en-US" altLang="ja-JP" dirty="0" err="1"/>
              <a:t>Kuriki</a:t>
            </a:r>
            <a:r>
              <a:rPr kumimoji="1" lang="en-US" altLang="ja-JP" dirty="0"/>
              <a:t>, T. Takahashi, Z. Liptak (Hiroshima U.)</a:t>
            </a:r>
            <a:r>
              <a:rPr lang="en-US" altLang="ja-JP" dirty="0"/>
              <a:t> </a:t>
            </a:r>
          </a:p>
          <a:p>
            <a:r>
              <a:rPr lang="en-US" altLang="ja-JP" dirty="0"/>
              <a:t>Y. Enomoto, T. Omori, M. Fukuda, Y. Morikawa, </a:t>
            </a:r>
          </a:p>
          <a:p>
            <a:r>
              <a:rPr lang="en-US" altLang="ja-JP" dirty="0"/>
              <a:t>K. </a:t>
            </a:r>
            <a:r>
              <a:rPr lang="en-US" altLang="ja-JP" dirty="0" err="1"/>
              <a:t>Yokoya</a:t>
            </a:r>
            <a:r>
              <a:rPr lang="en-US" altLang="ja-JP" dirty="0"/>
              <a:t>, J. Urakawa (KEK)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36411F3-9490-6DC6-AA19-3BC758B8D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3639-1EC0-4ED6-A1F4-6EAD2E7291E9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8573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67BE1-DD46-058C-A1E6-EA1A208FF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タイトル 13">
            <a:extLst>
              <a:ext uri="{FF2B5EF4-FFF2-40B4-BE49-F238E27FC236}">
                <a16:creationId xmlns:a16="http://schemas.microsoft.com/office/drawing/2014/main" id="{5F95C9CA-3308-E857-019D-D317D9B5C03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altLang="ja-JP" b="1" dirty="0">
                <a:solidFill>
                  <a:schemeClr val="accent6">
                    <a:lumMod val="75000"/>
                  </a:schemeClr>
                </a:solidFill>
                <a:ea typeface="メイリオ" panose="020B0604030504040204" pitchFamily="50" charset="-128"/>
              </a:rPr>
              <a:t>International Linear Collider </a:t>
            </a:r>
            <a:endParaRPr lang="ja-JP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6" name="Picture 12">
            <a:extLst>
              <a:ext uri="{FF2B5EF4-FFF2-40B4-BE49-F238E27FC236}">
                <a16:creationId xmlns:a16="http://schemas.microsoft.com/office/drawing/2014/main" id="{1F45DEDD-A552-54CB-79FF-203581619B31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72199" y="2338364"/>
            <a:ext cx="5971683" cy="2937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773B8649-8A21-1373-5CB0-8547FF7C1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7D4CC-D6EE-4BA3-82FD-16484E19E98A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748AD41-AAA8-12BD-C8E5-428D13060016}"/>
              </a:ext>
            </a:extLst>
          </p:cNvPr>
          <p:cNvSpPr/>
          <p:nvPr/>
        </p:nvSpPr>
        <p:spPr>
          <a:xfrm>
            <a:off x="6867797" y="1944744"/>
            <a:ext cx="260520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b="1" dirty="0"/>
              <a:t>Schematic layout of the ILC</a:t>
            </a:r>
            <a:endParaRPr lang="ja-JP" altLang="en-US" sz="1400" dirty="0"/>
          </a:p>
        </p:txBody>
      </p:sp>
      <p:sp>
        <p:nvSpPr>
          <p:cNvPr id="11" name="テキスト ボックス 6">
            <a:extLst>
              <a:ext uri="{FF2B5EF4-FFF2-40B4-BE49-F238E27FC236}">
                <a16:creationId xmlns:a16="http://schemas.microsoft.com/office/drawing/2014/main" id="{8241BF10-E22E-A47F-2602-E40767C5E44E}"/>
              </a:ext>
            </a:extLst>
          </p:cNvPr>
          <p:cNvSpPr txBox="1"/>
          <p:nvPr/>
        </p:nvSpPr>
        <p:spPr>
          <a:xfrm>
            <a:off x="8566188" y="4725787"/>
            <a:ext cx="35810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000" dirty="0">
                <a:latin typeface="+mn-ea"/>
                <a:cs typeface="+mj-lt"/>
              </a:rPr>
              <a:t>Behnke</a:t>
            </a:r>
            <a:r>
              <a:rPr lang="ja-JP" altLang="ja-JP" sz="1000" dirty="0">
                <a:latin typeface="+mn-ea"/>
                <a:cs typeface="+mj-lt"/>
              </a:rPr>
              <a:t> et al., “</a:t>
            </a:r>
            <a:r>
              <a:rPr lang="en-US" altLang="ja-JP" sz="1000" dirty="0">
                <a:latin typeface="+mn-ea"/>
                <a:cs typeface="+mj-lt"/>
              </a:rPr>
              <a:t>The International Linear Collider Technical Design Report- Volume 1: Executive Summary</a:t>
            </a:r>
            <a:r>
              <a:rPr lang="ja-JP" altLang="ja-JP" sz="1000" dirty="0">
                <a:latin typeface="+mn-ea"/>
                <a:cs typeface="+mj-lt"/>
              </a:rPr>
              <a:t>.”</a:t>
            </a:r>
            <a:endParaRPr kumimoji="1" lang="ja-JP" altLang="en-US" sz="1000" dirty="0">
              <a:latin typeface="+mn-ea"/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45FD353C-316C-D4AB-C486-328AB151CF6D}"/>
              </a:ext>
            </a:extLst>
          </p:cNvPr>
          <p:cNvGrpSpPr/>
          <p:nvPr/>
        </p:nvGrpSpPr>
        <p:grpSpPr>
          <a:xfrm>
            <a:off x="5813606" y="5220731"/>
            <a:ext cx="5267773" cy="1325564"/>
            <a:chOff x="7081496" y="18270916"/>
            <a:chExt cx="7427700" cy="2197246"/>
          </a:xfrm>
        </p:grpSpPr>
        <p:sp>
          <p:nvSpPr>
            <p:cNvPr id="20" name="角丸四角形 22">
              <a:extLst>
                <a:ext uri="{FF2B5EF4-FFF2-40B4-BE49-F238E27FC236}">
                  <a16:creationId xmlns:a16="http://schemas.microsoft.com/office/drawing/2014/main" id="{BEA8DFD6-C46F-1C47-969C-253299D9DA34}"/>
                </a:ext>
              </a:extLst>
            </p:cNvPr>
            <p:cNvSpPr/>
            <p:nvPr/>
          </p:nvSpPr>
          <p:spPr>
            <a:xfrm>
              <a:off x="7687519" y="18270916"/>
              <a:ext cx="6821677" cy="219724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/>
            </a:p>
          </p:txBody>
        </p:sp>
        <p:sp>
          <p:nvSpPr>
            <p:cNvPr id="23" name="右矢印 11">
              <a:extLst>
                <a:ext uri="{FF2B5EF4-FFF2-40B4-BE49-F238E27FC236}">
                  <a16:creationId xmlns:a16="http://schemas.microsoft.com/office/drawing/2014/main" id="{23ABAA47-EAA2-427F-D7DC-E486ECC0E527}"/>
                </a:ext>
              </a:extLst>
            </p:cNvPr>
            <p:cNvSpPr/>
            <p:nvPr/>
          </p:nvSpPr>
          <p:spPr>
            <a:xfrm>
              <a:off x="8914435" y="19162938"/>
              <a:ext cx="1210777" cy="839868"/>
            </a:xfrm>
            <a:prstGeom prst="rightArrow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/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F9213519-4D0F-F376-6EC4-8DB5E182D46D}"/>
                </a:ext>
              </a:extLst>
            </p:cNvPr>
            <p:cNvSpPr/>
            <p:nvPr/>
          </p:nvSpPr>
          <p:spPr>
            <a:xfrm>
              <a:off x="7081496" y="18677088"/>
              <a:ext cx="2944618" cy="51016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lvl="1"/>
              <a:r>
                <a:rPr lang="en-US" altLang="ja-JP" sz="1400" b="1" dirty="0">
                  <a:latin typeface="+mn-ea"/>
                </a:rPr>
                <a:t>3 GeV electrons</a:t>
              </a: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B02B0ABD-0B60-C51E-1864-4701E9B84047}"/>
                </a:ext>
              </a:extLst>
            </p:cNvPr>
            <p:cNvSpPr/>
            <p:nvPr/>
          </p:nvSpPr>
          <p:spPr>
            <a:xfrm>
              <a:off x="9249788" y="18339328"/>
              <a:ext cx="3005924" cy="51016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lvl="1"/>
              <a:r>
                <a:rPr lang="en-US" altLang="ja-JP" sz="1400" b="1" dirty="0" err="1">
                  <a:latin typeface="+mn-ea"/>
                </a:rPr>
                <a:t>WRe</a:t>
              </a:r>
              <a:r>
                <a:rPr lang="en-US" altLang="ja-JP" sz="1400" b="1" dirty="0">
                  <a:latin typeface="+mn-ea"/>
                </a:rPr>
                <a:t> target</a:t>
              </a: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A2D00C85-9407-1C12-1AA2-87A5A9660FC3}"/>
                </a:ext>
              </a:extLst>
            </p:cNvPr>
            <p:cNvSpPr/>
            <p:nvPr/>
          </p:nvSpPr>
          <p:spPr>
            <a:xfrm>
              <a:off x="10412062" y="18862042"/>
              <a:ext cx="550507" cy="14263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/>
            </a:p>
          </p:txBody>
        </p:sp>
        <p:cxnSp>
          <p:nvCxnSpPr>
            <p:cNvPr id="28" name="直線矢印コネクタ 27">
              <a:extLst>
                <a:ext uri="{FF2B5EF4-FFF2-40B4-BE49-F238E27FC236}">
                  <a16:creationId xmlns:a16="http://schemas.microsoft.com/office/drawing/2014/main" id="{F218AC32-C055-E6BD-3576-B77BD8FCBB5B}"/>
                </a:ext>
              </a:extLst>
            </p:cNvPr>
            <p:cNvCxnSpPr>
              <a:cxnSpLocks/>
            </p:cNvCxnSpPr>
            <p:nvPr/>
          </p:nvCxnSpPr>
          <p:spPr>
            <a:xfrm>
              <a:off x="10890594" y="19719780"/>
              <a:ext cx="2585791" cy="9457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矢印コネクタ 29">
              <a:extLst>
                <a:ext uri="{FF2B5EF4-FFF2-40B4-BE49-F238E27FC236}">
                  <a16:creationId xmlns:a16="http://schemas.microsoft.com/office/drawing/2014/main" id="{BB039783-DD3B-5B73-2130-84AF9CA650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34603" y="19103917"/>
              <a:ext cx="2453840" cy="492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矢印コネクタ 31">
              <a:extLst>
                <a:ext uri="{FF2B5EF4-FFF2-40B4-BE49-F238E27FC236}">
                  <a16:creationId xmlns:a16="http://schemas.microsoft.com/office/drawing/2014/main" id="{0BDF91BC-848B-B192-9D37-006B0FA3DBAE}"/>
                </a:ext>
              </a:extLst>
            </p:cNvPr>
            <p:cNvCxnSpPr>
              <a:cxnSpLocks/>
            </p:cNvCxnSpPr>
            <p:nvPr/>
          </p:nvCxnSpPr>
          <p:spPr>
            <a:xfrm>
              <a:off x="10922163" y="19831360"/>
              <a:ext cx="2438313" cy="48045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矢印コネクタ 33">
              <a:extLst>
                <a:ext uri="{FF2B5EF4-FFF2-40B4-BE49-F238E27FC236}">
                  <a16:creationId xmlns:a16="http://schemas.microsoft.com/office/drawing/2014/main" id="{C0DFC9C5-0A67-33E8-7104-A9626E9F71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47959" y="18800709"/>
              <a:ext cx="2565512" cy="74011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矢印コネクタ 35">
              <a:extLst>
                <a:ext uri="{FF2B5EF4-FFF2-40B4-BE49-F238E27FC236}">
                  <a16:creationId xmlns:a16="http://schemas.microsoft.com/office/drawing/2014/main" id="{3BB85B69-4193-FE86-F8C6-C2FD116E4417}"/>
                </a:ext>
              </a:extLst>
            </p:cNvPr>
            <p:cNvCxnSpPr>
              <a:cxnSpLocks/>
            </p:cNvCxnSpPr>
            <p:nvPr/>
          </p:nvCxnSpPr>
          <p:spPr>
            <a:xfrm>
              <a:off x="10945025" y="19779527"/>
              <a:ext cx="2399409" cy="33352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矢印コネクタ 36">
              <a:extLst>
                <a:ext uri="{FF2B5EF4-FFF2-40B4-BE49-F238E27FC236}">
                  <a16:creationId xmlns:a16="http://schemas.microsoft.com/office/drawing/2014/main" id="{189E5929-0512-9387-ABA4-48A0E95226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22163" y="19439147"/>
              <a:ext cx="2526200" cy="24087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74D48A4B-DA57-E54C-DA5E-B55BFAB5B58E}"/>
              </a:ext>
            </a:extLst>
          </p:cNvPr>
          <p:cNvSpPr txBox="1"/>
          <p:nvPr/>
        </p:nvSpPr>
        <p:spPr>
          <a:xfrm>
            <a:off x="8879177" y="5234565"/>
            <a:ext cx="2317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altLang="ja-JP" sz="1400" b="1" dirty="0">
                <a:latin typeface="+mn-ea"/>
              </a:rPr>
              <a:t>positrons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12">
                <a:extLst>
                  <a:ext uri="{FF2B5EF4-FFF2-40B4-BE49-F238E27FC236}">
                    <a16:creationId xmlns:a16="http://schemas.microsoft.com/office/drawing/2014/main" id="{64805A46-AC4D-0F9D-065B-50A8387A5F6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825625"/>
                <a:ext cx="5181600" cy="43513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60000"/>
                  </a:lnSpc>
                </a:pPr>
                <a:r>
                  <a:rPr lang="en-US" altLang="ja-JP" sz="1800" b="1" dirty="0"/>
                  <a:t>ILC:</a:t>
                </a:r>
                <a:r>
                  <a:rPr lang="ja-JP" altLang="en-US" sz="1800" b="1" dirty="0"/>
                  <a:t> </a:t>
                </a:r>
                <a:r>
                  <a:rPr lang="en-US" altLang="ja-JP" sz="1800" b="1" dirty="0"/>
                  <a:t>A next-generation electron-positron collider based on the superconducting linear accelerator,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1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1800" b="1" i="1"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altLang="ja-JP" sz="1800" b="1">
                            <a:latin typeface="Cambria Math" panose="02040503050406030204" pitchFamily="18" charset="0"/>
                          </a:rPr>
                          <m:t>𝐂𝐌</m:t>
                        </m:r>
                      </m:sub>
                    </m:sSub>
                  </m:oMath>
                </a14:m>
                <a:r>
                  <a:rPr lang="en-US" altLang="ja-JP" sz="1800" b="1" dirty="0"/>
                  <a:t>=250~1000 GeV.</a:t>
                </a:r>
              </a:p>
              <a:p>
                <a:pPr>
                  <a:lnSpc>
                    <a:spcPct val="160000"/>
                  </a:lnSpc>
                </a:pPr>
                <a:r>
                  <a:rPr lang="en-US" altLang="ja-JP" sz="1800" b="1" dirty="0">
                    <a:latin typeface="+mn-ea"/>
                  </a:rPr>
                  <a:t>Many positrons are required for the ILC because beams are not reused in linear colliders.</a:t>
                </a:r>
              </a:p>
              <a:p>
                <a:pPr>
                  <a:lnSpc>
                    <a:spcPct val="160000"/>
                  </a:lnSpc>
                </a:pPr>
                <a:r>
                  <a:rPr lang="en-US" altLang="ja-JP" sz="1800" b="1" dirty="0"/>
                  <a:t>PEDD (Peak Energy Deposition Density) </a:t>
                </a:r>
                <a:r>
                  <a:rPr lang="en-US" altLang="ja-JP" sz="1800" b="1" dirty="0">
                    <a:latin typeface="+mn-ea"/>
                  </a:rPr>
                  <a:t>of the target is the biggest concern.</a:t>
                </a:r>
              </a:p>
              <a:p>
                <a:pPr>
                  <a:lnSpc>
                    <a:spcPct val="160000"/>
                  </a:lnSpc>
                </a:pPr>
                <a:r>
                  <a:rPr lang="en-US" altLang="ja-JP" sz="1800" b="1" dirty="0">
                    <a:latin typeface="+mn-ea"/>
                  </a:rPr>
                  <a:t>Efficient positron generation is the key to avoiding damage to the positron-production target.</a:t>
                </a:r>
              </a:p>
            </p:txBody>
          </p:sp>
        </mc:Choice>
        <mc:Fallback xmlns="">
          <p:sp>
            <p:nvSpPr>
              <p:cNvPr id="3" name="コンテンツ プレースホルダー 12">
                <a:extLst>
                  <a:ext uri="{FF2B5EF4-FFF2-40B4-BE49-F238E27FC236}">
                    <a16:creationId xmlns:a16="http://schemas.microsoft.com/office/drawing/2014/main" id="{64805A46-AC4D-0F9D-065B-50A8387A5F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25625"/>
                <a:ext cx="5181600" cy="4351338"/>
              </a:xfrm>
              <a:prstGeom prst="rect">
                <a:avLst/>
              </a:prstGeom>
              <a:blipFill>
                <a:blip r:embed="rId4"/>
                <a:stretch>
                  <a:fillRect l="-35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3403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93F3B1-C25B-9451-01E4-8BC8D4E8B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タイトル 13">
            <a:extLst>
              <a:ext uri="{FF2B5EF4-FFF2-40B4-BE49-F238E27FC236}">
                <a16:creationId xmlns:a16="http://schemas.microsoft.com/office/drawing/2014/main" id="{34F66096-C76E-FA51-F18A-EE8698F5E60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altLang="ja-JP" b="1" dirty="0">
                <a:solidFill>
                  <a:schemeClr val="accent6">
                    <a:lumMod val="75000"/>
                  </a:schemeClr>
                </a:solidFill>
                <a:latin typeface="+mj-ea"/>
              </a:rPr>
              <a:t>ILC Electron-driven positron source</a:t>
            </a:r>
            <a:endParaRPr lang="ja-JP" altLang="en-US" b="1" dirty="0">
              <a:solidFill>
                <a:schemeClr val="accent6">
                  <a:lumMod val="75000"/>
                </a:schemeClr>
              </a:solidFill>
              <a:latin typeface="+mj-ea"/>
            </a:endParaRPr>
          </a:p>
        </p:txBody>
      </p:sp>
      <p:sp>
        <p:nvSpPr>
          <p:cNvPr id="15" name="コンテンツ プレースホルダー 14">
            <a:extLst>
              <a:ext uri="{FF2B5EF4-FFF2-40B4-BE49-F238E27FC236}">
                <a16:creationId xmlns:a16="http://schemas.microsoft.com/office/drawing/2014/main" id="{12408A9C-C8BC-4536-9741-D3157D817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516731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ja-JP" sz="1600" b="1" dirty="0">
                <a:solidFill>
                  <a:schemeClr val="tx1"/>
                </a:solidFill>
              </a:rPr>
              <a:t>Electrons and positrons are captured by the capture linac.</a:t>
            </a:r>
          </a:p>
          <a:p>
            <a:pPr>
              <a:lnSpc>
                <a:spcPct val="150000"/>
              </a:lnSpc>
            </a:pPr>
            <a:r>
              <a:rPr lang="en-US" altLang="ja-JP" sz="1600" b="1" dirty="0">
                <a:solidFill>
                  <a:schemeClr val="tx1"/>
                </a:solidFill>
              </a:rPr>
              <a:t>The electrons </a:t>
            </a:r>
            <a:r>
              <a:rPr lang="en-US" altLang="ja-JP" sz="1600" b="1" dirty="0"/>
              <a:t>are</a:t>
            </a:r>
            <a:r>
              <a:rPr lang="en-US" altLang="ja-JP" sz="1600" b="1" dirty="0">
                <a:solidFill>
                  <a:schemeClr val="tx1"/>
                </a:solidFill>
              </a:rPr>
              <a:t> separated from the positrons by bending magnets.</a:t>
            </a:r>
          </a:p>
          <a:p>
            <a:pPr>
              <a:lnSpc>
                <a:spcPct val="150000"/>
              </a:lnSpc>
            </a:pPr>
            <a:r>
              <a:rPr lang="en-US" altLang="ja-JP" sz="1600" b="1" dirty="0"/>
              <a:t>P</a:t>
            </a:r>
            <a:r>
              <a:rPr lang="en-US" altLang="ja-JP" sz="1600" b="1" dirty="0">
                <a:solidFill>
                  <a:schemeClr val="tx1"/>
                </a:solidFill>
              </a:rPr>
              <a:t>ositrons are accelerated to an energy of 5 GeV.</a:t>
            </a:r>
          </a:p>
          <a:p>
            <a:pPr>
              <a:lnSpc>
                <a:spcPct val="150000"/>
              </a:lnSpc>
            </a:pPr>
            <a:r>
              <a:rPr lang="en-US" altLang="ja-JP" sz="1600" b="1" dirty="0">
                <a:solidFill>
                  <a:schemeClr val="tx1"/>
                </a:solidFill>
              </a:rPr>
              <a:t>The ECS compresses the energy of the positrons.</a:t>
            </a:r>
          </a:p>
          <a:p>
            <a:pPr>
              <a:lnSpc>
                <a:spcPct val="150000"/>
              </a:lnSpc>
            </a:pPr>
            <a:r>
              <a:rPr lang="en-US" altLang="ja-JP" sz="1600" b="1" dirty="0"/>
              <a:t>The positron generation efficiency is evaluated as the number of positrons in the damping ring acceptance.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175856A-697F-FA7F-52D8-7A7366A4623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72199" y="2598782"/>
            <a:ext cx="5660691" cy="2181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A0F0016-AE03-6F84-6767-D9345F3AB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3639-1EC0-4ED6-A1F4-6EAD2E7291E9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3A224FF-16CD-793C-BC08-DA0D6EDCAB9F}"/>
              </a:ext>
            </a:extLst>
          </p:cNvPr>
          <p:cNvSpPr txBox="1"/>
          <p:nvPr/>
        </p:nvSpPr>
        <p:spPr>
          <a:xfrm>
            <a:off x="8610600" y="4319033"/>
            <a:ext cx="3511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200" dirty="0">
                <a:ea typeface="+mj-lt"/>
                <a:cs typeface="+mj-lt"/>
              </a:rPr>
              <a:t>Seimiya et al., “Positron Capture Simulation for the ILC Electron-Driven Positron Source.”</a:t>
            </a:r>
            <a:endParaRPr kumimoji="1" lang="ja-JP" altLang="en-US" sz="1200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E9D0B04-CE90-DD15-37CD-2A28A2A2C733}"/>
              </a:ext>
            </a:extLst>
          </p:cNvPr>
          <p:cNvSpPr txBox="1"/>
          <p:nvPr/>
        </p:nvSpPr>
        <p:spPr>
          <a:xfrm>
            <a:off x="6288262" y="2198713"/>
            <a:ext cx="5428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/>
              <a:t>Schematic layout of the ILC electron-driven positron source</a:t>
            </a:r>
            <a:endParaRPr kumimoji="1" lang="ja-JP" altLang="en-US" sz="1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6" name="表 25">
                <a:extLst>
                  <a:ext uri="{FF2B5EF4-FFF2-40B4-BE49-F238E27FC236}">
                    <a16:creationId xmlns:a16="http://schemas.microsoft.com/office/drawing/2014/main" id="{FB45AA29-4C23-F79D-0A29-37B7E6BB3A0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245542" y="5012264"/>
              <a:ext cx="4730115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94305">
                      <a:extLst>
                        <a:ext uri="{9D8B030D-6E8A-4147-A177-3AD203B41FA5}">
                          <a16:colId xmlns:a16="http://schemas.microsoft.com/office/drawing/2014/main" val="875021513"/>
                        </a:ext>
                      </a:extLst>
                    </a:gridCol>
                    <a:gridCol w="1068705">
                      <a:extLst>
                        <a:ext uri="{9D8B030D-6E8A-4147-A177-3AD203B41FA5}">
                          <a16:colId xmlns:a16="http://schemas.microsoft.com/office/drawing/2014/main" val="1342843293"/>
                        </a:ext>
                      </a:extLst>
                    </a:gridCol>
                    <a:gridCol w="967105">
                      <a:extLst>
                        <a:ext uri="{9D8B030D-6E8A-4147-A177-3AD203B41FA5}">
                          <a16:colId xmlns:a16="http://schemas.microsoft.com/office/drawing/2014/main" val="32644084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Parameter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Value</a:t>
                          </a:r>
                          <a:endParaRPr kumimoji="1" lang="ja-JP" altLang="en-US" sz="1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Units</a:t>
                          </a:r>
                          <a:endParaRPr kumimoji="1" lang="ja-JP" altLang="en-US" sz="1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2530689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DR Dynamic Aperture</a:t>
                          </a:r>
                          <a:endParaRPr kumimoji="1" lang="ja-JP" altLang="en-US" sz="1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&lt; 0.07</a:t>
                          </a:r>
                          <a:endParaRPr kumimoji="1" lang="ja-JP" altLang="en-US" sz="1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m rad</a:t>
                          </a:r>
                          <a:endParaRPr kumimoji="1" lang="ja-JP" altLang="en-US" sz="1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4683071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DR Longitudinal Acceptance</a:t>
                          </a:r>
                          <a:endParaRPr kumimoji="1" lang="ja-JP" altLang="en-US" sz="1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3.5 </a:t>
                          </a:r>
                          <a14:m>
                            <m:oMath xmlns:m="http://schemas.openxmlformats.org/officeDocument/2006/math">
                              <m:r>
                                <a:rPr kumimoji="1" lang="en-US" altLang="ja-JP" sz="1400" b="1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kumimoji="1" lang="en-US" altLang="ja-JP" sz="1400" b="1" dirty="0"/>
                            <a:t> 37.5</a:t>
                          </a:r>
                          <a:endParaRPr kumimoji="1" lang="ja-JP" altLang="en-US" sz="1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cm-MeV</a:t>
                          </a:r>
                          <a:endParaRPr kumimoji="1" lang="ja-JP" altLang="en-US" sz="1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363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6" name="表 25">
                <a:extLst>
                  <a:ext uri="{FF2B5EF4-FFF2-40B4-BE49-F238E27FC236}">
                    <a16:creationId xmlns:a16="http://schemas.microsoft.com/office/drawing/2014/main" id="{3C84D411-D9C2-A110-580F-45E1396701D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66712526"/>
                  </p:ext>
                </p:extLst>
              </p:nvPr>
            </p:nvGraphicFramePr>
            <p:xfrm>
              <a:off x="6245542" y="5012264"/>
              <a:ext cx="4730115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94305">
                      <a:extLst>
                        <a:ext uri="{9D8B030D-6E8A-4147-A177-3AD203B41FA5}">
                          <a16:colId xmlns:a16="http://schemas.microsoft.com/office/drawing/2014/main" val="875021513"/>
                        </a:ext>
                      </a:extLst>
                    </a:gridCol>
                    <a:gridCol w="1068705">
                      <a:extLst>
                        <a:ext uri="{9D8B030D-6E8A-4147-A177-3AD203B41FA5}">
                          <a16:colId xmlns:a16="http://schemas.microsoft.com/office/drawing/2014/main" val="1342843293"/>
                        </a:ext>
                      </a:extLst>
                    </a:gridCol>
                    <a:gridCol w="967105">
                      <a:extLst>
                        <a:ext uri="{9D8B030D-6E8A-4147-A177-3AD203B41FA5}">
                          <a16:colId xmlns:a16="http://schemas.microsoft.com/office/drawing/2014/main" val="32644084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Parameter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Value</a:t>
                          </a:r>
                          <a:endParaRPr kumimoji="1" lang="ja-JP" altLang="en-US" sz="1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Units</a:t>
                          </a:r>
                          <a:endParaRPr kumimoji="1" lang="ja-JP" altLang="en-US" sz="1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2530689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DR Dynamic Aperture</a:t>
                          </a:r>
                          <a:endParaRPr kumimoji="1" lang="ja-JP" altLang="en-US" sz="1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&lt; 0.07</a:t>
                          </a:r>
                          <a:endParaRPr kumimoji="1" lang="ja-JP" altLang="en-US" sz="1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m rad</a:t>
                          </a:r>
                          <a:endParaRPr kumimoji="1" lang="ja-JP" altLang="en-US" sz="1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4683071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DR Longitudinal Acceptance</a:t>
                          </a:r>
                          <a:endParaRPr kumimoji="1" lang="ja-JP" altLang="en-US" sz="1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5"/>
                          <a:stretch>
                            <a:fillRect l="-253714" t="-203279" r="-93143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ja-JP" sz="1400" b="1" dirty="0"/>
                            <a:t>cm-MeV</a:t>
                          </a:r>
                          <a:endParaRPr kumimoji="1" lang="ja-JP" altLang="en-US" sz="1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363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0560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3F81E-ACCD-2EC7-E683-C26B4BA2B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タイトル 13">
            <a:extLst>
              <a:ext uri="{FF2B5EF4-FFF2-40B4-BE49-F238E27FC236}">
                <a16:creationId xmlns:a16="http://schemas.microsoft.com/office/drawing/2014/main" id="{FED79359-3B59-7ED0-F68D-C6362C35DD1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altLang="ja-JP" b="1" dirty="0">
                <a:solidFill>
                  <a:schemeClr val="accent6">
                    <a:lumMod val="75000"/>
                  </a:schemeClr>
                </a:solidFill>
                <a:latin typeface="+mj-ea"/>
              </a:rPr>
              <a:t>Tree-structured </a:t>
            </a:r>
            <a:r>
              <a:rPr lang="en-US" altLang="ja-JP" b="1" dirty="0" err="1">
                <a:solidFill>
                  <a:schemeClr val="accent6">
                    <a:lumMod val="75000"/>
                  </a:schemeClr>
                </a:solidFill>
                <a:latin typeface="+mj-ea"/>
              </a:rPr>
              <a:t>Parzen</a:t>
            </a:r>
            <a:r>
              <a:rPr lang="en-US" altLang="ja-JP" b="1" dirty="0">
                <a:solidFill>
                  <a:schemeClr val="accent6">
                    <a:lumMod val="75000"/>
                  </a:schemeClr>
                </a:solidFill>
                <a:latin typeface="+mj-ea"/>
              </a:rPr>
              <a:t> </a:t>
            </a:r>
            <a:r>
              <a:rPr lang="en-US" altLang="ja-JP" b="1" dirty="0">
                <a:solidFill>
                  <a:schemeClr val="accent6">
                    <a:lumMod val="75000"/>
                  </a:schemeClr>
                </a:solidFill>
                <a:latin typeface="+mj-ea"/>
                <a:cs typeface="+mj-lt"/>
              </a:rPr>
              <a:t>Estimator</a:t>
            </a:r>
            <a:endParaRPr lang="ja-JP" altLang="ja-JP" b="1" dirty="0">
              <a:solidFill>
                <a:schemeClr val="accent6">
                  <a:lumMod val="75000"/>
                </a:schemeClr>
              </a:solidFill>
              <a:latin typeface="+mj-ea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コンテンツ プレースホルダー 14">
                <a:extLst>
                  <a:ext uri="{FF2B5EF4-FFF2-40B4-BE49-F238E27FC236}">
                    <a16:creationId xmlns:a16="http://schemas.microsoft.com/office/drawing/2014/main" id="{96E1A664-FE22-3E37-E815-50B36097DB99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838200" y="1690688"/>
                <a:ext cx="5181600" cy="5167311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ja-JP" sz="1400" b="1" dirty="0"/>
                  <a:t>The parameters of the booster linac and ECS have been optimized with the TPE algorithm.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ja-JP" sz="1400" b="1" dirty="0"/>
                  <a:t>The TPE searches for hyperparameter </a:t>
                </a:r>
                <a:r>
                  <a:rPr lang="ja-JP" altLang="en-US" sz="1400" b="1" dirty="0"/>
                  <a:t>𝑥 </a:t>
                </a:r>
                <a:r>
                  <a:rPr lang="en-US" altLang="ja-JP" sz="1400" b="1" dirty="0"/>
                  <a:t>that maximize the objective function </a:t>
                </a:r>
                <a:r>
                  <a:rPr lang="ja-JP" altLang="en-US" sz="1400" b="1" dirty="0"/>
                  <a:t>𝑓</a:t>
                </a:r>
                <a:r>
                  <a:rPr lang="en-US" altLang="ja-JP" sz="1400" b="1" dirty="0"/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ja-JP" sz="1400" b="1" dirty="0"/>
                  <a:t>Probability density function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1400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altLang="ja-JP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1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e>
                          <m:r>
                            <a:rPr lang="en-US" altLang="ja-JP" sz="1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ja-JP" sz="1400" b="1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altLang="ja-JP" sz="1400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d>
                      <m:r>
                        <a:rPr lang="en-US" altLang="ja-JP" sz="1400" b="0" i="1" smtClean="0">
                          <a:latin typeface="Cambria Math" panose="02040503050406030204" pitchFamily="18" charset="0"/>
                        </a:rPr>
                        <m:t>≔</m:t>
                      </m:r>
                      <m:d>
                        <m:dPr>
                          <m:begChr m:val="{"/>
                          <m:endChr m:val=""/>
                          <m:ctrlPr>
                            <a:rPr lang="en-US" altLang="ja-JP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ja-JP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ja-JP" sz="1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d>
                                <m:dPr>
                                  <m:ctrlPr>
                                    <a:rPr lang="en-US" altLang="ja-JP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14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e>
                                  <m:sSup>
                                    <m:sSupPr>
                                      <m:ctrlPr>
                                        <a:rPr lang="en-US" altLang="ja-JP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ja-JP" sz="1400" i="1"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e>
                                    <m:sup>
                                      <m:d>
                                        <m:dPr>
                                          <m:ctrlPr>
                                            <a:rPr lang="en-US" altLang="ja-JP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ja-JP" sz="1400" i="1">
                                              <a:latin typeface="Cambria Math" panose="02040503050406030204" pitchFamily="18" charset="0"/>
                                            </a:rPr>
                                            <m:t>𝑙</m:t>
                                          </m:r>
                                        </m:e>
                                      </m:d>
                                    </m:sup>
                                  </m:sSup>
                                </m:e>
                              </m:d>
                              <m:r>
                                <a:rPr lang="en-US" altLang="ja-JP" sz="1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ja-JP" sz="14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altLang="ja-JP" sz="1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ja-JP" sz="1400" b="0" i="1" smtClean="0"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sSup>
                                <m:sSupPr>
                                  <m:ctrlPr>
                                    <a:rPr lang="en-US" altLang="ja-JP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sz="14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altLang="ja-JP" sz="1400" i="1">
                                      <a:latin typeface="Cambria Math" panose="02040503050406030204" pitchFamily="18" charset="0"/>
                                    </a:rPr>
                                    <m:t>𝛾</m:t>
                                  </m:r>
                                </m:sup>
                              </m:sSup>
                              <m:r>
                                <a:rPr lang="en-US" altLang="ja-JP" sz="14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e>
                              <m:r>
                                <a:rPr lang="en-US" altLang="ja-JP" sz="1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d>
                                <m:dPr>
                                  <m:ctrlPr>
                                    <a:rPr lang="en-US" altLang="ja-JP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14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e>
                                  <m:sSup>
                                    <m:sSupPr>
                                      <m:ctrlPr>
                                        <a:rPr lang="en-US" altLang="ja-JP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ja-JP" sz="1400" i="1"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e>
                                    <m:sup>
                                      <m:d>
                                        <m:dPr>
                                          <m:ctrlPr>
                                            <a:rPr lang="en-US" altLang="ja-JP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ja-JP" sz="1400" i="1">
                                              <a:latin typeface="Cambria Math" panose="02040503050406030204" pitchFamily="18" charset="0"/>
                                            </a:rPr>
                                            <m:t>𝑔</m:t>
                                          </m:r>
                                        </m:e>
                                      </m:d>
                                    </m:sup>
                                  </m:sSup>
                                </m:e>
                              </m:d>
                              <m:r>
                                <a:rPr lang="en-US" altLang="ja-JP" sz="1400" b="0" i="1" smtClean="0">
                                  <a:latin typeface="Cambria Math" panose="02040503050406030204" pitchFamily="18" charset="0"/>
                                </a:rPr>
                                <m:t> (</m:t>
                              </m:r>
                              <m:r>
                                <a:rPr lang="en-US" altLang="ja-JP" sz="1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ja-JP" sz="1400" b="0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sSup>
                                <m:sSupPr>
                                  <m:ctrlPr>
                                    <a:rPr lang="en-US" altLang="ja-JP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sz="14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altLang="ja-JP" sz="1400" b="0" i="1" smtClean="0">
                                      <a:latin typeface="Cambria Math" panose="02040503050406030204" pitchFamily="18" charset="0"/>
                                    </a:rPr>
                                    <m:t>𝛾</m:t>
                                  </m:r>
                                </m:sup>
                              </m:sSup>
                              <m:r>
                                <a:rPr lang="en-US" altLang="ja-JP" sz="14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altLang="ja-JP" sz="1400" b="1" dirty="0"/>
              </a:p>
              <a:p>
                <a:pPr marL="457200" lvl="1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altLang="ja-JP" sz="1400" i="1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altLang="ja-JP" sz="1400" b="1" dirty="0"/>
                  <a:t>: A set of observation</a:t>
                </a:r>
                <a:r>
                  <a:rPr lang="ja-JP" altLang="en-US" sz="1400" b="1" dirty="0"/>
                  <a:t>，</a:t>
                </a:r>
                <a14:m>
                  <m:oMath xmlns:m="http://schemas.openxmlformats.org/officeDocument/2006/math">
                    <m:r>
                      <a:rPr lang="en-US" altLang="ja-JP" sz="1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ja-JP" sz="1400" b="1" dirty="0"/>
                  <a:t>: An observation of </a:t>
                </a:r>
                <a:r>
                  <a:rPr lang="ja-JP" altLang="en-US" sz="1400" b="1" dirty="0"/>
                  <a:t>𝑓</a:t>
                </a:r>
                <a:endParaRPr lang="en-US" altLang="ja-JP" sz="1400" b="0" i="1" dirty="0">
                  <a:latin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ja-JP" sz="1400" b="1" dirty="0"/>
                  <a:t>The TPE algorithm returns the candidate </a:t>
                </a:r>
                <a:r>
                  <a:rPr lang="ja-JP" altLang="en-US" sz="1400" b="1" dirty="0"/>
                  <a:t>𝑥 </a:t>
                </a:r>
                <a:r>
                  <a:rPr lang="en-US" altLang="ja-JP" sz="1400" b="1" dirty="0"/>
                  <a:t>that maximize the acquisition function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ja-JP" sz="1400" b="0" dirty="0"/>
                  <a:t>	</a:t>
                </a:r>
                <a14:m>
                  <m:oMath xmlns:m="http://schemas.openxmlformats.org/officeDocument/2006/math">
                    <m:r>
                      <a:rPr lang="en-US" altLang="ja-JP" sz="1400" b="0" i="1" smtClean="0">
                        <a:latin typeface="Cambria Math" panose="02040503050406030204" pitchFamily="18" charset="0"/>
                      </a:rPr>
                      <m:t>𝑟</m:t>
                    </m:r>
                    <m:d>
                      <m:dPr>
                        <m:ctrlPr>
                          <a:rPr lang="en-US" altLang="ja-JP" sz="1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1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e>
                        <m:r>
                          <a:rPr lang="en-US" altLang="ja-JP" sz="1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altLang="ja-JP" sz="1400" b="0" i="1" smtClean="0">
                        <a:latin typeface="Cambria Math" panose="02040503050406030204" pitchFamily="18" charset="0"/>
                      </a:rPr>
                      <m:t>≔</m:t>
                    </m:r>
                    <m:r>
                      <a:rPr lang="en-US" altLang="ja-JP" sz="1400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altLang="ja-JP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1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e>
                        <m:sSup>
                          <m:sSupPr>
                            <m:ctrlPr>
                              <a:rPr lang="en-US" altLang="ja-JP" sz="1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sz="14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p>
                            <m:d>
                              <m:dPr>
                                <m:ctrlPr>
                                  <a:rPr lang="en-US" altLang="ja-JP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1400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e>
                            </m:d>
                          </m:sup>
                        </m:sSup>
                      </m:e>
                    </m:d>
                    <m:r>
                      <a:rPr lang="en-US" altLang="ja-JP" sz="1400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altLang="ja-JP" sz="1400" i="1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altLang="ja-JP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1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e>
                        <m:sSup>
                          <m:sSupPr>
                            <m:ctrlPr>
                              <a:rPr lang="en-US" altLang="ja-JP" sz="1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sz="14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p>
                            <m:d>
                              <m:dPr>
                                <m:ctrlPr>
                                  <a:rPr lang="en-US" altLang="ja-JP" sz="1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1400" b="0" i="1" smtClean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e>
                            </m:d>
                          </m:sup>
                        </m:sSup>
                      </m:e>
                    </m:d>
                  </m:oMath>
                </a14:m>
                <a:r>
                  <a:rPr lang="en-US" altLang="ja-JP" sz="1400" b="1" dirty="0"/>
                  <a:t>.</a:t>
                </a:r>
              </a:p>
            </p:txBody>
          </p:sp>
        </mc:Choice>
        <mc:Fallback>
          <p:sp>
            <p:nvSpPr>
              <p:cNvPr id="15" name="コンテンツ プレースホルダー 14">
                <a:extLst>
                  <a:ext uri="{FF2B5EF4-FFF2-40B4-BE49-F238E27FC236}">
                    <a16:creationId xmlns:a16="http://schemas.microsoft.com/office/drawing/2014/main" id="{96E1A664-FE22-3E37-E815-50B36097DB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838200" y="1690688"/>
                <a:ext cx="5181600" cy="5167311"/>
              </a:xfrm>
              <a:blipFill>
                <a:blip r:embed="rId3"/>
                <a:stretch>
                  <a:fillRect l="-235" r="-11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コンテンツ プレースホルダー 3" descr="グラフ&#10;&#10;低い精度で自動的に生成された説明">
            <a:extLst>
              <a:ext uri="{FF2B5EF4-FFF2-40B4-BE49-F238E27FC236}">
                <a16:creationId xmlns:a16="http://schemas.microsoft.com/office/drawing/2014/main" id="{58422CDC-EB86-736C-2128-939322EAC71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2513197"/>
            <a:ext cx="6142442" cy="2688995"/>
          </a:xfrm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5AC7B94-0A9A-6D2A-9AC3-693FCA36D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3639-1EC0-4ED6-A1F4-6EAD2E7291E9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70CBA7B-97C8-2F17-1679-2B86610C10A6}"/>
              </a:ext>
            </a:extLst>
          </p:cNvPr>
          <p:cNvSpPr txBox="1"/>
          <p:nvPr/>
        </p:nvSpPr>
        <p:spPr>
          <a:xfrm>
            <a:off x="7926904" y="5227912"/>
            <a:ext cx="411059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sz="1200" dirty="0">
                <a:ea typeface="+mn-lt"/>
                <a:cs typeface="+mn-lt"/>
              </a:rPr>
              <a:t>Watanabe, “Tree-Structured Parzen Estimator.”</a:t>
            </a:r>
            <a:endParaRPr lang="ja-JP" sz="12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0BDB71A-9B70-7EB6-E32D-2452B90EEF8F}"/>
              </a:ext>
            </a:extLst>
          </p:cNvPr>
          <p:cNvSpPr txBox="1"/>
          <p:nvPr/>
        </p:nvSpPr>
        <p:spPr>
          <a:xfrm>
            <a:off x="7495353" y="2189624"/>
            <a:ext cx="25417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/>
              <a:t>Objective function</a:t>
            </a:r>
            <a:endParaRPr kumimoji="1" lang="ja-JP" altLang="en-US" sz="1400" b="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4EB34C5-DC13-68AD-5AD9-6659065422FC}"/>
              </a:ext>
            </a:extLst>
          </p:cNvPr>
          <p:cNvSpPr txBox="1"/>
          <p:nvPr/>
        </p:nvSpPr>
        <p:spPr>
          <a:xfrm>
            <a:off x="9144000" y="4253362"/>
            <a:ext cx="19185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/>
              <a:t>Acquisition function</a:t>
            </a:r>
            <a:endParaRPr kumimoji="1" lang="ja-JP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5690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2B5D4-697B-D3D9-F483-722075AE0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コンテンツ プレースホルダー 1">
            <a:extLst>
              <a:ext uri="{FF2B5EF4-FFF2-40B4-BE49-F238E27FC236}">
                <a16:creationId xmlns:a16="http://schemas.microsoft.com/office/drawing/2014/main" id="{29B0AF36-45BB-CC77-F6E0-544990C4B5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019800" y="4880642"/>
            <a:ext cx="2687004" cy="1563145"/>
          </a:xfrm>
          <a:prstGeom prst="rect">
            <a:avLst/>
          </a:prstGeom>
        </p:spPr>
      </p:pic>
      <p:pic>
        <p:nvPicPr>
          <p:cNvPr id="16" name="図 15" descr="グラフ, 散布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E22ED89-44E6-EB06-01F4-C6717CE8C5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7518" y="4889877"/>
            <a:ext cx="2687004" cy="1563145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04D8C98-A444-C03A-EADE-656122F3F46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kumimoji="1" lang="en-US" altLang="ja-JP" b="1" dirty="0">
                <a:solidFill>
                  <a:schemeClr val="accent6">
                    <a:lumMod val="75000"/>
                  </a:schemeClr>
                </a:solidFill>
                <a:latin typeface="+mj-ea"/>
              </a:rPr>
              <a:t>Methods</a:t>
            </a:r>
            <a:endParaRPr kumimoji="1" lang="ja-JP" altLang="en-US" b="1" dirty="0">
              <a:solidFill>
                <a:schemeClr val="accent6">
                  <a:lumMod val="75000"/>
                </a:schemeClr>
              </a:solidFill>
              <a:latin typeface="+mj-ea"/>
            </a:endParaRPr>
          </a:p>
        </p:txBody>
      </p:sp>
      <p:sp>
        <p:nvSpPr>
          <p:cNvPr id="13" name="コンテンツ プレースホルダー 12">
            <a:extLst>
              <a:ext uri="{FF2B5EF4-FFF2-40B4-BE49-F238E27FC236}">
                <a16:creationId xmlns:a16="http://schemas.microsoft.com/office/drawing/2014/main" id="{CA9A47AC-6BEF-A21D-0960-A45AF8E4850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</a:pPr>
            <a:r>
              <a:rPr lang="en-US" altLang="ja-JP" sz="1800" b="1" dirty="0"/>
              <a:t>We try a precise optimization of drive beam and target parameters</a:t>
            </a:r>
            <a:r>
              <a:rPr lang="ja-JP" altLang="en-US" sz="1800" b="1" dirty="0"/>
              <a:t> </a:t>
            </a:r>
            <a:r>
              <a:rPr lang="en-US" altLang="ja-JP" sz="1800" b="1" dirty="0"/>
              <a:t>with</a:t>
            </a:r>
            <a:r>
              <a:rPr lang="ja-JP" altLang="en-US" sz="1800" b="1" dirty="0"/>
              <a:t> </a:t>
            </a:r>
            <a:r>
              <a:rPr lang="en-US" altLang="ja-JP" sz="1800" b="1" dirty="0"/>
              <a:t>Geant4. </a:t>
            </a:r>
          </a:p>
          <a:p>
            <a:pPr>
              <a:lnSpc>
                <a:spcPct val="160000"/>
              </a:lnSpc>
            </a:pPr>
            <a:r>
              <a:rPr lang="en-US" altLang="ja-JP" sz="1800" b="1" dirty="0">
                <a:latin typeface="+mn-ea"/>
              </a:rPr>
              <a:t>We set the acceptance at the end of the target by tracing the particles that fit within the DR acceptance backwards.</a:t>
            </a:r>
          </a:p>
          <a:p>
            <a:pPr>
              <a:lnSpc>
                <a:spcPct val="160000"/>
              </a:lnSpc>
            </a:pPr>
            <a:r>
              <a:rPr lang="en-US" altLang="ja-JP" sz="1800" b="1" dirty="0">
                <a:latin typeface="+mn-ea"/>
              </a:rPr>
              <a:t>Evaluation of the number of positrons in the provisional acceptance for various combinations of drive beam energy and target thickness.</a:t>
            </a:r>
          </a:p>
          <a:p>
            <a:pPr>
              <a:lnSpc>
                <a:spcPct val="160000"/>
              </a:lnSpc>
            </a:pPr>
            <a:r>
              <a:rPr lang="en-US" altLang="ja-JP" sz="1800" b="1" dirty="0"/>
              <a:t>Evaluation of the peak energy deposition density.</a:t>
            </a:r>
            <a:endParaRPr lang="ja-JP" altLang="en-US" sz="1800" b="1" dirty="0"/>
          </a:p>
        </p:txBody>
      </p:sp>
      <p:pic>
        <p:nvPicPr>
          <p:cNvPr id="15" name="コンテンツ プレースホルダー 2">
            <a:extLst>
              <a:ext uri="{FF2B5EF4-FFF2-40B4-BE49-F238E27FC236}">
                <a16:creationId xmlns:a16="http://schemas.microsoft.com/office/drawing/2014/main" id="{FA2B8F11-1C44-0763-522A-964F8F0B0A8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302374" y="1825625"/>
            <a:ext cx="5408310" cy="3146245"/>
          </a:xfrm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0A3099F-6EF8-902C-15A6-F757D6899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3639-1EC0-4ED6-A1F4-6EAD2E7291E9}" type="slidenum">
              <a:rPr kumimoji="1" lang="ja-JP" altLang="en-US" smtClean="0"/>
              <a:t>5</a:t>
            </a:fld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3B112AEA-5594-7CF4-4797-2442DDDC540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30391" y="2332834"/>
            <a:ext cx="2516277" cy="1463825"/>
          </a:xfrm>
          <a:prstGeom prst="rect">
            <a:avLst/>
          </a:prstGeom>
        </p:spPr>
      </p:pic>
      <p:sp>
        <p:nvSpPr>
          <p:cNvPr id="8" name="下矢印 7">
            <a:extLst>
              <a:ext uri="{FF2B5EF4-FFF2-40B4-BE49-F238E27FC236}">
                <a16:creationId xmlns:a16="http://schemas.microsoft.com/office/drawing/2014/main" id="{E32049FB-0E5A-9A42-1C8A-DC0B2E936BA7}"/>
              </a:ext>
            </a:extLst>
          </p:cNvPr>
          <p:cNvSpPr/>
          <p:nvPr/>
        </p:nvSpPr>
        <p:spPr>
          <a:xfrm rot="17654360">
            <a:off x="9680043" y="2637778"/>
            <a:ext cx="273457" cy="7770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B20DD35-1452-21E2-7BB0-B8758A816188}"/>
              </a:ext>
            </a:extLst>
          </p:cNvPr>
          <p:cNvSpPr/>
          <p:nvPr/>
        </p:nvSpPr>
        <p:spPr>
          <a:xfrm rot="1471566">
            <a:off x="8904900" y="2418236"/>
            <a:ext cx="17521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b="1" dirty="0"/>
              <a:t>Backward trace</a:t>
            </a:r>
            <a:endParaRPr lang="ja-JP" altLang="en-US" sz="1400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D381422-92FC-1C17-D74C-F42FC8CD3CEB}"/>
              </a:ext>
            </a:extLst>
          </p:cNvPr>
          <p:cNvSpPr/>
          <p:nvPr/>
        </p:nvSpPr>
        <p:spPr>
          <a:xfrm>
            <a:off x="7434366" y="2845838"/>
            <a:ext cx="168943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b="1" dirty="0"/>
              <a:t>DR acceptance </a:t>
            </a:r>
            <a:endParaRPr lang="ja-JP" altLang="en-US" sz="14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FE0AC3A-FBAB-30AC-E48B-CE9309FBAC4E}"/>
              </a:ext>
            </a:extLst>
          </p:cNvPr>
          <p:cNvSpPr/>
          <p:nvPr/>
        </p:nvSpPr>
        <p:spPr>
          <a:xfrm>
            <a:off x="7233594" y="2175823"/>
            <a:ext cx="23130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b="1" dirty="0"/>
              <a:t>After the ECS.</a:t>
            </a:r>
            <a:endParaRPr lang="ja-JP" altLang="en-US" sz="1400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D5279EA-EA17-DEC0-7C8E-F005F94385AC}"/>
              </a:ext>
            </a:extLst>
          </p:cNvPr>
          <p:cNvSpPr/>
          <p:nvPr/>
        </p:nvSpPr>
        <p:spPr>
          <a:xfrm>
            <a:off x="5954713" y="1777730"/>
            <a:ext cx="587692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b="1" dirty="0"/>
              <a:t>The longitudinal phase space distribution after the target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0843650-1F6D-8F04-C139-429293B3D5B1}"/>
              </a:ext>
            </a:extLst>
          </p:cNvPr>
          <p:cNvSpPr/>
          <p:nvPr/>
        </p:nvSpPr>
        <p:spPr>
          <a:xfrm>
            <a:off x="3693836" y="5743117"/>
            <a:ext cx="26085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400" b="1" dirty="0">
                <a:solidFill>
                  <a:srgbClr val="FF0000"/>
                </a:solidFill>
              </a:rPr>
              <a:t>●</a:t>
            </a:r>
            <a:r>
              <a:rPr lang="ja-JP" altLang="en-US" sz="1400" b="1" dirty="0"/>
              <a:t>：</a:t>
            </a:r>
            <a:r>
              <a:rPr lang="en-US" altLang="ja-JP" sz="1400" b="1" dirty="0"/>
              <a:t>All positrons</a:t>
            </a:r>
          </a:p>
          <a:p>
            <a:pPr>
              <a:lnSpc>
                <a:spcPct val="150000"/>
              </a:lnSpc>
            </a:pPr>
            <a:r>
              <a:rPr lang="ja-JP" altLang="en-US" sz="1400" b="1" dirty="0">
                <a:solidFill>
                  <a:srgbClr val="002060"/>
                </a:solidFill>
              </a:rPr>
              <a:t>●</a:t>
            </a:r>
            <a:r>
              <a:rPr lang="ja-JP" altLang="en-US" sz="1400" b="1" dirty="0"/>
              <a:t>：</a:t>
            </a:r>
            <a:r>
              <a:rPr lang="en-US" altLang="ja-JP" sz="1400" b="1" dirty="0"/>
              <a:t>Accepted positrons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8606E45F-5AB6-E9CB-0506-DFB5B403FE1C}"/>
                  </a:ext>
                </a:extLst>
              </p:cNvPr>
              <p:cNvSpPr/>
              <p:nvPr/>
            </p:nvSpPr>
            <p:spPr>
              <a:xfrm>
                <a:off x="7767086" y="5088791"/>
                <a:ext cx="843514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14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US" altLang="ja-JP" sz="1400" b="1" dirty="0"/>
              </a:p>
            </p:txBody>
          </p:sp>
        </mc:Choice>
        <mc:Fallback xmlns=""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8606E45F-5AB6-E9CB-0506-DFB5B403FE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7086" y="5088791"/>
                <a:ext cx="843514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E833154F-A1F4-9859-F0A2-DD9584F808C7}"/>
                  </a:ext>
                </a:extLst>
              </p:cNvPr>
              <p:cNvSpPr/>
              <p:nvPr/>
            </p:nvSpPr>
            <p:spPr>
              <a:xfrm>
                <a:off x="10357886" y="5049903"/>
                <a:ext cx="843514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1400" b="1" i="1" smtClean="0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en-US" altLang="ja-JP" sz="1400" b="1" dirty="0"/>
              </a:p>
            </p:txBody>
          </p:sp>
        </mc:Choice>
        <mc:Fallback xmlns=""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E833154F-A1F4-9859-F0A2-DD9584F808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7886" y="5049903"/>
                <a:ext cx="843514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3129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1716E-0B87-AB58-4D82-5CC86D16C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テキスト ボックス 11">
            <a:extLst>
              <a:ext uri="{FF2B5EF4-FFF2-40B4-BE49-F238E27FC236}">
                <a16:creationId xmlns:a16="http://schemas.microsoft.com/office/drawing/2014/main" id="{E9212BA0-AC73-4037-86C0-D85BD41CA30A}"/>
              </a:ext>
            </a:extLst>
          </p:cNvPr>
          <p:cNvSpPr txBox="1"/>
          <p:nvPr/>
        </p:nvSpPr>
        <p:spPr>
          <a:xfrm>
            <a:off x="6060462" y="5052361"/>
            <a:ext cx="5642073" cy="1300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altLang="ja-JP" sz="1600" b="1" dirty="0">
                <a:latin typeface="+mn-ea"/>
              </a:rPr>
              <a:t>The positrons are scattered for higher drive beam energy. This is because t</a:t>
            </a:r>
            <a:r>
              <a:rPr lang="en-US" altLang="ja-JP" sz="1600" b="1" dirty="0"/>
              <a:t>he optimum target thickness is thicker for higher drive beam energy. 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63A0E2-EBF3-20FD-709F-4C3E8D919E0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>
              <a:lnSpc>
                <a:spcPct val="170000"/>
              </a:lnSpc>
            </a:pPr>
            <a:r>
              <a:rPr kumimoji="1" lang="en-US" altLang="ja-JP" b="1" dirty="0">
                <a:solidFill>
                  <a:schemeClr val="accent6">
                    <a:lumMod val="75000"/>
                  </a:schemeClr>
                </a:solidFill>
                <a:latin typeface="+mj-ea"/>
              </a:rPr>
              <a:t>Results &amp; Discussion</a:t>
            </a:r>
            <a:endParaRPr kumimoji="1" lang="ja-JP" altLang="en-US" b="1" dirty="0">
              <a:solidFill>
                <a:schemeClr val="accent6">
                  <a:lumMod val="75000"/>
                </a:schemeClr>
              </a:solidFill>
              <a:latin typeface="+mj-ea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19ABF32-F739-1843-6508-9D22AB991162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2511195"/>
            <a:ext cx="5181600" cy="2980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ECEE1657-4896-A9BB-A935-B76F9CF4D39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00782" y="2182643"/>
            <a:ext cx="6042416" cy="3021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ECF976C-AEB0-D3DC-7116-DC1819543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3639-1EC0-4ED6-A1F4-6EAD2E7291E9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sp>
        <p:nvSpPr>
          <p:cNvPr id="14" name="コンテンツ プレースホルダー 15">
            <a:extLst>
              <a:ext uri="{FF2B5EF4-FFF2-40B4-BE49-F238E27FC236}">
                <a16:creationId xmlns:a16="http://schemas.microsoft.com/office/drawing/2014/main" id="{54ABFA80-3D77-EB7E-E6CB-B514817A2B08}"/>
              </a:ext>
            </a:extLst>
          </p:cNvPr>
          <p:cNvSpPr txBox="1">
            <a:spLocks/>
          </p:cNvSpPr>
          <p:nvPr/>
        </p:nvSpPr>
        <p:spPr>
          <a:xfrm>
            <a:off x="838200" y="5665235"/>
            <a:ext cx="10694180" cy="5172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60000"/>
              </a:lnSpc>
              <a:buFont typeface="Wingdings" panose="05000000000000000000" pitchFamily="2" charset="2"/>
              <a:buChar char="l"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846BA7C-E716-ADFF-8D91-3196D2B622B0}"/>
              </a:ext>
            </a:extLst>
          </p:cNvPr>
          <p:cNvSpPr txBox="1"/>
          <p:nvPr/>
        </p:nvSpPr>
        <p:spPr>
          <a:xfrm>
            <a:off x="1381369" y="2152392"/>
            <a:ext cx="4270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/>
              <a:t>The number of positrons normalized by </a:t>
            </a:r>
            <a:r>
              <a:rPr lang="en-US" altLang="ja-JP" sz="1600" b="1" dirty="0">
                <a:latin typeface="+mn-ea"/>
              </a:rPr>
              <a:t>the energy density of the target</a:t>
            </a:r>
            <a:endParaRPr kumimoji="1" lang="ja-JP" altLang="en-US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4D917AD5-F3C7-0411-E0C5-DE29DCF28AF9}"/>
                  </a:ext>
                </a:extLst>
              </p:cNvPr>
              <p:cNvSpPr txBox="1"/>
              <p:nvPr/>
            </p:nvSpPr>
            <p:spPr>
              <a:xfrm>
                <a:off x="6652669" y="2106225"/>
                <a:ext cx="472613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sz="16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ja-JP" sz="16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kumimoji="1" lang="en-US" altLang="ja-JP" sz="1600" b="1" dirty="0"/>
                  <a:t>distribution of th</a:t>
                </a:r>
                <a:r>
                  <a:rPr lang="en-US" altLang="ja-JP" sz="1600" b="1" dirty="0"/>
                  <a:t>e energy deposition</a:t>
                </a:r>
                <a:endParaRPr kumimoji="1" lang="ja-JP" altLang="en-US" sz="1600" b="1" dirty="0"/>
              </a:p>
            </p:txBody>
          </p:sp>
        </mc:Choice>
        <mc:Fallback xmlns=""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4D917AD5-F3C7-0411-E0C5-DE29DCF28A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2669" y="2106225"/>
                <a:ext cx="4726132" cy="338554"/>
              </a:xfrm>
              <a:prstGeom prst="rect">
                <a:avLst/>
              </a:prstGeom>
              <a:blipFill>
                <a:blip r:embed="rId5"/>
                <a:stretch>
                  <a:fillRect t="-5455" b="-2363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テキスト ボックス 81">
            <a:extLst>
              <a:ext uri="{FF2B5EF4-FFF2-40B4-BE49-F238E27FC236}">
                <a16:creationId xmlns:a16="http://schemas.microsoft.com/office/drawing/2014/main" id="{D528BBF4-220C-20CD-7F85-5EA049A8112C}"/>
              </a:ext>
            </a:extLst>
          </p:cNvPr>
          <p:cNvSpPr txBox="1"/>
          <p:nvPr/>
        </p:nvSpPr>
        <p:spPr>
          <a:xfrm>
            <a:off x="6423522" y="2985593"/>
            <a:ext cx="20778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400" b="1" dirty="0">
                <a:latin typeface="+mn-ea"/>
              </a:rPr>
              <a:t>@ </a:t>
            </a:r>
            <a:r>
              <a:rPr lang="en-US" altLang="ja-JP" sz="1400" b="1" dirty="0">
                <a:latin typeface="+mn-ea"/>
              </a:rPr>
              <a:t>t</a:t>
            </a:r>
            <a:r>
              <a:rPr kumimoji="1" lang="en-US" altLang="ja-JP" sz="1400" b="1" dirty="0">
                <a:latin typeface="+mn-ea"/>
              </a:rPr>
              <a:t>he </a:t>
            </a:r>
            <a:r>
              <a:rPr lang="en-US" altLang="ja-JP" sz="1400" b="1" dirty="0">
                <a:latin typeface="+mn-ea"/>
              </a:rPr>
              <a:t>target depth</a:t>
            </a:r>
            <a:r>
              <a:rPr kumimoji="1" lang="en-US" altLang="ja-JP" sz="1400" b="1" dirty="0">
                <a:latin typeface="+mn-ea"/>
              </a:rPr>
              <a:t> tha</a:t>
            </a:r>
            <a:r>
              <a:rPr lang="en-US" altLang="ja-JP" sz="1400" b="1" dirty="0">
                <a:latin typeface="+mn-ea"/>
              </a:rPr>
              <a:t>t maximizes the PEDD</a:t>
            </a:r>
            <a:endParaRPr kumimoji="1" lang="en-US" altLang="ja-JP" sz="1400" b="1" dirty="0">
              <a:latin typeface="+mn-ea"/>
            </a:endParaRPr>
          </a:p>
        </p:txBody>
      </p:sp>
      <p:pic>
        <p:nvPicPr>
          <p:cNvPr id="29" name="table">
            <a:extLst>
              <a:ext uri="{FF2B5EF4-FFF2-40B4-BE49-F238E27FC236}">
                <a16:creationId xmlns:a16="http://schemas.microsoft.com/office/drawing/2014/main" id="{8D207F93-EA54-6F9C-FB9B-9505044862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53568" y="2628660"/>
            <a:ext cx="2289630" cy="867186"/>
          </a:xfrm>
          <a:prstGeom prst="rect">
            <a:avLst/>
          </a:prstGeom>
        </p:spPr>
      </p:pic>
      <p:sp>
        <p:nvSpPr>
          <p:cNvPr id="36" name="上下矢印 55">
            <a:extLst>
              <a:ext uri="{FF2B5EF4-FFF2-40B4-BE49-F238E27FC236}">
                <a16:creationId xmlns:a16="http://schemas.microsoft.com/office/drawing/2014/main" id="{4243E3D7-E908-DE1F-2903-AE00326AF734}"/>
              </a:ext>
            </a:extLst>
          </p:cNvPr>
          <p:cNvSpPr/>
          <p:nvPr/>
        </p:nvSpPr>
        <p:spPr>
          <a:xfrm>
            <a:off x="4917608" y="3183135"/>
            <a:ext cx="194982" cy="1388863"/>
          </a:xfrm>
          <a:prstGeom prst="upDownArrow">
            <a:avLst>
              <a:gd name="adj1" fmla="val 31390"/>
              <a:gd name="adj2" fmla="val 14863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2400"/>
          </a:p>
        </p:txBody>
      </p: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6D4A703A-0127-66AE-9749-2BEC11BF1470}"/>
              </a:ext>
            </a:extLst>
          </p:cNvPr>
          <p:cNvCxnSpPr>
            <a:cxnSpLocks/>
          </p:cNvCxnSpPr>
          <p:nvPr/>
        </p:nvCxnSpPr>
        <p:spPr>
          <a:xfrm>
            <a:off x="1581509" y="4615839"/>
            <a:ext cx="3870385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0F454FDE-ED2B-F885-444B-CCFBE5272CB8}"/>
              </a:ext>
            </a:extLst>
          </p:cNvPr>
          <p:cNvCxnSpPr>
            <a:cxnSpLocks/>
          </p:cNvCxnSpPr>
          <p:nvPr/>
        </p:nvCxnSpPr>
        <p:spPr>
          <a:xfrm>
            <a:off x="1581509" y="3176685"/>
            <a:ext cx="3780200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120">
            <a:extLst>
              <a:ext uri="{FF2B5EF4-FFF2-40B4-BE49-F238E27FC236}">
                <a16:creationId xmlns:a16="http://schemas.microsoft.com/office/drawing/2014/main" id="{E704510E-230A-E8C9-C00A-58718852F8FF}"/>
              </a:ext>
            </a:extLst>
          </p:cNvPr>
          <p:cNvSpPr txBox="1"/>
          <p:nvPr/>
        </p:nvSpPr>
        <p:spPr>
          <a:xfrm>
            <a:off x="4453315" y="3877856"/>
            <a:ext cx="62378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b="1" dirty="0">
                <a:latin typeface="+mn-ea"/>
              </a:rPr>
              <a:t>4%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FF61790-599F-4889-76BE-359C0980AFAF}"/>
              </a:ext>
            </a:extLst>
          </p:cNvPr>
          <p:cNvSpPr txBox="1"/>
          <p:nvPr/>
        </p:nvSpPr>
        <p:spPr>
          <a:xfrm>
            <a:off x="405340" y="5557115"/>
            <a:ext cx="5642073" cy="795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1" lang="en-US" altLang="ja-JP" sz="1600" b="1" dirty="0">
                <a:latin typeface="+mn-ea"/>
              </a:rPr>
              <a:t>The positron yield normalized by the energy density is higher for higher drive beam energy.</a:t>
            </a:r>
          </a:p>
        </p:txBody>
      </p:sp>
    </p:spTree>
    <p:extLst>
      <p:ext uri="{BB962C8B-B14F-4D97-AF65-F5344CB8AC3E}">
        <p14:creationId xmlns:p14="http://schemas.microsoft.com/office/powerpoint/2010/main" val="4047408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6785CD-C526-CDF0-281A-C5C8DCFE5E8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kumimoji="1" lang="en-US" altLang="ja-JP" b="1" dirty="0">
                <a:solidFill>
                  <a:schemeClr val="accent6">
                    <a:lumMod val="75000"/>
                  </a:schemeClr>
                </a:solidFill>
                <a:latin typeface="+mj-ea"/>
              </a:rPr>
              <a:t>Conclusions &amp; Future work</a:t>
            </a:r>
            <a:endParaRPr kumimoji="1" lang="ja-JP" altLang="en-US" b="1" dirty="0">
              <a:solidFill>
                <a:schemeClr val="accent6">
                  <a:lumMod val="75000"/>
                </a:schemeClr>
              </a:solidFill>
              <a:latin typeface="+mj-ea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B6012F-4218-C10A-F43C-10436EE84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ja-JP" sz="1800" b="1" dirty="0">
                <a:latin typeface="+mn-ea"/>
              </a:rPr>
              <a:t>The ILC is an electron-positron collider with a center of mass energy of 250 GeV to 1 TeV.</a:t>
            </a:r>
          </a:p>
          <a:p>
            <a:pPr>
              <a:lnSpc>
                <a:spcPct val="150000"/>
              </a:lnSpc>
            </a:pPr>
            <a:r>
              <a:rPr lang="en-US" altLang="ja-JP" sz="1800" b="1" dirty="0"/>
              <a:t>Many positrons are required compared to ring colliders because beams are not reused.</a:t>
            </a:r>
            <a:r>
              <a:rPr lang="ja-JP" altLang="en-US" sz="1800" b="1" dirty="0"/>
              <a:t>​</a:t>
            </a:r>
            <a:endParaRPr lang="en-US" altLang="ja-JP" sz="1800" b="1" dirty="0"/>
          </a:p>
          <a:p>
            <a:pPr>
              <a:lnSpc>
                <a:spcPct val="150000"/>
              </a:lnSpc>
            </a:pPr>
            <a:r>
              <a:rPr lang="en-US" altLang="ja-JP" sz="1800" b="1" dirty="0"/>
              <a:t>The ILC E-driven positron source should be designed to avoid damage to the positron-production target.</a:t>
            </a:r>
          </a:p>
          <a:p>
            <a:pPr>
              <a:lnSpc>
                <a:spcPct val="150000"/>
              </a:lnSpc>
            </a:pPr>
            <a:r>
              <a:rPr lang="en-US" altLang="ja-JP" sz="1800" b="1" dirty="0"/>
              <a:t>We evaluated the number of positrons in the provisional acceptance of the end of the target.</a:t>
            </a:r>
          </a:p>
          <a:p>
            <a:pPr>
              <a:lnSpc>
                <a:spcPct val="150000"/>
              </a:lnSpc>
            </a:pPr>
            <a:r>
              <a:rPr lang="en-US" altLang="ja-JP" sz="1800" b="1" dirty="0"/>
              <a:t>The positron yield normalized by the energy density is higher for higher drive beam energy.</a:t>
            </a:r>
          </a:p>
          <a:p>
            <a:pPr>
              <a:lnSpc>
                <a:spcPct val="150000"/>
              </a:lnSpc>
            </a:pPr>
            <a:r>
              <a:rPr kumimoji="1" lang="en-US" altLang="ja-JP" sz="1800" b="1" dirty="0"/>
              <a:t>Future work</a:t>
            </a:r>
            <a:endParaRPr kumimoji="1" lang="en-US" altLang="ja-JP" sz="1400" b="1" dirty="0"/>
          </a:p>
          <a:p>
            <a:pPr lvl="1">
              <a:lnSpc>
                <a:spcPct val="150000"/>
              </a:lnSpc>
            </a:pPr>
            <a:r>
              <a:rPr lang="en-US" altLang="ja-JP" sz="1800" b="1" dirty="0"/>
              <a:t>Start-to-end optimization by machine learning.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8698CA4-57C1-17D0-E8B1-362CF3239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3639-1EC0-4ED6-A1F4-6EAD2E7291E9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567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1736</TotalTime>
  <Words>714</Words>
  <Application>Microsoft Office PowerPoint</Application>
  <PresentationFormat>ワイド画面</PresentationFormat>
  <Paragraphs>83</Paragraphs>
  <Slides>7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メイリオ</vt:lpstr>
      <vt:lpstr>游ゴシック</vt:lpstr>
      <vt:lpstr>游ゴシック Light</vt:lpstr>
      <vt:lpstr>游明朝</vt:lpstr>
      <vt:lpstr>Arial</vt:lpstr>
      <vt:lpstr>Cambria Math</vt:lpstr>
      <vt:lpstr>Wingdings</vt:lpstr>
      <vt:lpstr>Office テーマ</vt:lpstr>
      <vt:lpstr>A start-to-end optimization of the ILC E-driven positron source by machine learning</vt:lpstr>
      <vt:lpstr>International Linear Collider </vt:lpstr>
      <vt:lpstr>ILC Electron-driven positron source</vt:lpstr>
      <vt:lpstr>Tree-structured Parzen Estimator</vt:lpstr>
      <vt:lpstr>Methods</vt:lpstr>
      <vt:lpstr>Results &amp; Discussion</vt:lpstr>
      <vt:lpstr>Conclusions &amp; Future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遥大 佐々木</dc:creator>
  <cp:lastModifiedBy>遥大 佐々木</cp:lastModifiedBy>
  <cp:revision>2</cp:revision>
  <dcterms:created xsi:type="dcterms:W3CDTF">2025-08-23T23:10:28Z</dcterms:created>
  <dcterms:modified xsi:type="dcterms:W3CDTF">2025-09-01T23:20:35Z</dcterms:modified>
</cp:coreProperties>
</file>