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2" autoAdjust="0"/>
    <p:restoredTop sz="94660"/>
  </p:normalViewPr>
  <p:slideViewPr>
    <p:cSldViewPr>
      <p:cViewPr varScale="1">
        <p:scale>
          <a:sx n="72" d="100"/>
          <a:sy n="72" d="100"/>
        </p:scale>
        <p:origin x="8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32A-6801-4F2D-BE8D-4A31BFE9067D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980-3AE0-40B8-9C70-36B10AE88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84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32A-6801-4F2D-BE8D-4A31BFE9067D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980-3AE0-40B8-9C70-36B10AE88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58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32A-6801-4F2D-BE8D-4A31BFE9067D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980-3AE0-40B8-9C70-36B10AE88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97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32A-6801-4F2D-BE8D-4A31BFE9067D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980-3AE0-40B8-9C70-36B10AE88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27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32A-6801-4F2D-BE8D-4A31BFE9067D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980-3AE0-40B8-9C70-36B10AE88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33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32A-6801-4F2D-BE8D-4A31BFE9067D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980-3AE0-40B8-9C70-36B10AE88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73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32A-6801-4F2D-BE8D-4A31BFE9067D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980-3AE0-40B8-9C70-36B10AE88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52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32A-6801-4F2D-BE8D-4A31BFE9067D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980-3AE0-40B8-9C70-36B10AE88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14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32A-6801-4F2D-BE8D-4A31BFE9067D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980-3AE0-40B8-9C70-36B10AE88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98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32A-6801-4F2D-BE8D-4A31BFE9067D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980-3AE0-40B8-9C70-36B10AE88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3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32A-6801-4F2D-BE8D-4A31BFE9067D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980-3AE0-40B8-9C70-36B10AE88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66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79632A-6801-4F2D-BE8D-4A31BFE9067D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27C980-3AE0-40B8-9C70-36B10AE88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12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E7B70B-838A-01DB-A4B7-A97068E9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79"/>
            <a:ext cx="7886700" cy="1325563"/>
          </a:xfrm>
        </p:spPr>
        <p:txBody>
          <a:bodyPr/>
          <a:lstStyle/>
          <a:p>
            <a:r>
              <a:rPr kumimoji="1" lang="en-US" altLang="ja-JP" dirty="0"/>
              <a:t>J-PARC tour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4A077C-460B-0CA3-4C0F-25205E008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4977"/>
            <a:ext cx="7886700" cy="5293023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b="1" dirty="0"/>
              <a:t>Meeting place and time</a:t>
            </a:r>
            <a:endParaRPr lang="ja-JP" altLang="ja-JP" dirty="0"/>
          </a:p>
          <a:p>
            <a:pPr lvl="1"/>
            <a:r>
              <a:rPr lang="en-US" altLang="ja-JP" dirty="0"/>
              <a:t>The meeting place for the J-PARC tour is different from this venue.</a:t>
            </a:r>
            <a:endParaRPr lang="ja-JP" altLang="ja-JP" dirty="0"/>
          </a:p>
          <a:p>
            <a:pPr lvl="1"/>
            <a:r>
              <a:rPr lang="en-US" altLang="ja-JP" dirty="0"/>
              <a:t>The bus stops just a minute's walk straight ahead from the "</a:t>
            </a:r>
            <a:r>
              <a:rPr lang="en-US" altLang="ja-JP" dirty="0" err="1"/>
              <a:t>Akamon</a:t>
            </a:r>
            <a:r>
              <a:rPr lang="en-US" altLang="ja-JP" dirty="0"/>
              <a:t>" gate.</a:t>
            </a:r>
            <a:endParaRPr lang="ja-JP" altLang="ja-JP" dirty="0"/>
          </a:p>
          <a:p>
            <a:pPr lvl="1"/>
            <a:r>
              <a:rPr lang="en-US" altLang="ja-JP" dirty="0"/>
              <a:t>Please gather by around 8:50 AM.</a:t>
            </a:r>
            <a:endParaRPr lang="ja-JP" altLang="ja-JP" dirty="0"/>
          </a:p>
          <a:p>
            <a:pPr lvl="1"/>
            <a:r>
              <a:rPr lang="en-US" altLang="ja-JP" dirty="0"/>
              <a:t>We will depart at 9:00 AM sharp.</a:t>
            </a:r>
          </a:p>
          <a:p>
            <a:pPr lvl="1"/>
            <a:r>
              <a:rPr lang="en-US" altLang="ja-JP" dirty="0"/>
              <a:t>The bus is non-stop to J-PARC for a 2.5-hour drive.</a:t>
            </a:r>
            <a:br>
              <a:rPr lang="en-US" altLang="ja-JP" dirty="0"/>
            </a:br>
            <a:r>
              <a:rPr lang="en-US" altLang="ja-JP" dirty="0"/>
              <a:t>Please use the restroom before boarding.</a:t>
            </a:r>
          </a:p>
          <a:p>
            <a:endParaRPr lang="ja-JP" altLang="ja-JP" dirty="0"/>
          </a:p>
          <a:p>
            <a:r>
              <a:rPr lang="en-US" altLang="ja-JP" b="1" dirty="0"/>
              <a:t>Items to bring</a:t>
            </a:r>
            <a:endParaRPr lang="ja-JP" altLang="ja-JP" dirty="0"/>
          </a:p>
          <a:p>
            <a:pPr lvl="1"/>
            <a:r>
              <a:rPr lang="en-US" altLang="ja-JP" dirty="0"/>
              <a:t>Foreign visitors, please remember to bring your passport.</a:t>
            </a:r>
            <a:endParaRPr lang="ja-JP" altLang="ja-JP" dirty="0"/>
          </a:p>
          <a:p>
            <a:pPr lvl="1"/>
            <a:r>
              <a:rPr lang="ja-JP" altLang="ja-JP" dirty="0"/>
              <a:t>日本人の参加者の方は運転免許証やマイナンバーカードなど、顔写真付きの</a:t>
            </a:r>
            <a:r>
              <a:rPr lang="en-US" altLang="ja-JP" dirty="0"/>
              <a:t>ID</a:t>
            </a:r>
            <a:r>
              <a:rPr lang="ja-JP" altLang="ja-JP" dirty="0"/>
              <a:t>をご持参ください。</a:t>
            </a:r>
          </a:p>
          <a:p>
            <a:pPr lvl="1"/>
            <a:r>
              <a:rPr lang="ja-JP" altLang="ja-JP" dirty="0"/>
              <a:t>センター員は</a:t>
            </a:r>
            <a:r>
              <a:rPr lang="en-US" altLang="ja-JP" dirty="0"/>
              <a:t>J-PARC</a:t>
            </a:r>
            <a:r>
              <a:rPr lang="ja-JP" altLang="ja-JP" dirty="0"/>
              <a:t>カード</a:t>
            </a:r>
            <a:r>
              <a:rPr lang="ja-JP" altLang="en-US" dirty="0"/>
              <a:t>と放射線のバッチ</a:t>
            </a:r>
            <a:r>
              <a:rPr lang="ja-JP" altLang="ja-JP" dirty="0"/>
              <a:t>を忘れずに</a:t>
            </a:r>
          </a:p>
          <a:p>
            <a:pPr marL="0" indent="0">
              <a:buNone/>
            </a:pPr>
            <a:endParaRPr lang="ja-JP" altLang="ja-JP" dirty="0"/>
          </a:p>
          <a:p>
            <a:r>
              <a:rPr lang="en-US" altLang="ja-JP" b="1" dirty="0"/>
              <a:t>Lunch</a:t>
            </a:r>
            <a:endParaRPr lang="ja-JP" altLang="ja-JP" dirty="0"/>
          </a:p>
          <a:p>
            <a:pPr lvl="1"/>
            <a:r>
              <a:rPr lang="en-US" altLang="ja-JP" dirty="0"/>
              <a:t>Lunch boxes are prepared for you in J-PARC. </a:t>
            </a:r>
            <a:endParaRPr lang="ja-JP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068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62244F5B-1C5C-CD07-E00C-59511E96B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13266"/>
              </p:ext>
            </p:extLst>
          </p:nvPr>
        </p:nvGraphicFramePr>
        <p:xfrm>
          <a:off x="8470" y="442098"/>
          <a:ext cx="9075089" cy="6415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343861" imgH="8019878" progId="Acrobat.Document.DC">
                  <p:embed/>
                </p:oleObj>
              </mc:Choice>
              <mc:Fallback>
                <p:oleObj name="Acrobat Document" r:id="rId2" imgW="11343861" imgH="801987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70" y="442098"/>
                        <a:ext cx="9075089" cy="6415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楕円 4">
            <a:extLst>
              <a:ext uri="{FF2B5EF4-FFF2-40B4-BE49-F238E27FC236}">
                <a16:creationId xmlns:a16="http://schemas.microsoft.com/office/drawing/2014/main" id="{3D5AFC32-C2C8-55EA-86EA-2AAE42E13321}"/>
              </a:ext>
            </a:extLst>
          </p:cNvPr>
          <p:cNvSpPr/>
          <p:nvPr/>
        </p:nvSpPr>
        <p:spPr>
          <a:xfrm>
            <a:off x="2699792" y="3650049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FB3C11FF-0A48-BA4A-9C72-BBAEF9ADC6F4}"/>
              </a:ext>
            </a:extLst>
          </p:cNvPr>
          <p:cNvSpPr/>
          <p:nvPr/>
        </p:nvSpPr>
        <p:spPr>
          <a:xfrm>
            <a:off x="4932040" y="3212976"/>
            <a:ext cx="216024" cy="2160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81ECC5-CC6A-AACC-A93E-233A9CA6AE2C}"/>
              </a:ext>
            </a:extLst>
          </p:cNvPr>
          <p:cNvSpPr txBox="1"/>
          <p:nvPr/>
        </p:nvSpPr>
        <p:spPr>
          <a:xfrm>
            <a:off x="683568" y="3356992"/>
            <a:ext cx="183903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Workshop venue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2C76161-264D-0348-6A7A-7A3377E2D0E6}"/>
              </a:ext>
            </a:extLst>
          </p:cNvPr>
          <p:cNvSpPr txBox="1"/>
          <p:nvPr/>
        </p:nvSpPr>
        <p:spPr>
          <a:xfrm>
            <a:off x="5276781" y="2843644"/>
            <a:ext cx="227177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Meeting place @8:50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645F89A-A3AB-3A99-E0DF-FD42BE3FB2B5}"/>
              </a:ext>
            </a:extLst>
          </p:cNvPr>
          <p:cNvSpPr txBox="1"/>
          <p:nvPr/>
        </p:nvSpPr>
        <p:spPr>
          <a:xfrm>
            <a:off x="1273304" y="221049"/>
            <a:ext cx="2747216" cy="2476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kumimoji="1" lang="en-US" altLang="ja-JP" dirty="0"/>
              <a:t>“</a:t>
            </a:r>
            <a:r>
              <a:rPr kumimoji="1" lang="en-US" altLang="ja-JP" dirty="0" err="1"/>
              <a:t>Akamon</a:t>
            </a:r>
            <a:r>
              <a:rPr kumimoji="1" lang="en-US" altLang="ja-JP" dirty="0"/>
              <a:t>” gate</a:t>
            </a:r>
          </a:p>
          <a:p>
            <a:endParaRPr kumimoji="1"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418690-5C25-F671-781C-425312CC9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44" y="620688"/>
            <a:ext cx="2699792" cy="20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F92D200-2030-1605-FA06-2535AF4E952A}"/>
              </a:ext>
            </a:extLst>
          </p:cNvPr>
          <p:cNvCxnSpPr>
            <a:cxnSpLocks/>
          </p:cNvCxnSpPr>
          <p:nvPr/>
        </p:nvCxnSpPr>
        <p:spPr>
          <a:xfrm>
            <a:off x="2699792" y="2697615"/>
            <a:ext cx="2271776" cy="116845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58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68F6A13-09D6-36F2-6D09-C833EC389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68660"/>
            <a:ext cx="612068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4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D96067D-C66E-4305-52BE-C73DEAF38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-27384"/>
            <a:ext cx="3868340" cy="823912"/>
          </a:xfrm>
        </p:spPr>
        <p:txBody>
          <a:bodyPr/>
          <a:lstStyle/>
          <a:p>
            <a:r>
              <a:rPr lang="en-US" altLang="ja-JP" dirty="0"/>
              <a:t>Group A (MLF</a:t>
            </a:r>
            <a:r>
              <a:rPr lang="ja-JP" altLang="en-US" dirty="0"/>
              <a:t> </a:t>
            </a:r>
            <a:r>
              <a:rPr lang="en-US" altLang="ja-JP" dirty="0"/>
              <a:t>-&gt; Hadron)</a:t>
            </a:r>
            <a:endParaRPr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5E29A5B-74F3-BF12-25CF-03A9ABFCC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796528"/>
            <a:ext cx="3868340" cy="6061472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/>
              <a:t>Klauser, Christine</a:t>
            </a:r>
          </a:p>
          <a:p>
            <a:r>
              <a:rPr lang="en-US" altLang="ja-JP" dirty="0"/>
              <a:t>OGUNWALE MUSILIUDEEN ADEWALE</a:t>
            </a:r>
          </a:p>
          <a:p>
            <a:r>
              <a:rPr lang="en-US" altLang="ja-JP" dirty="0"/>
              <a:t>Maxime Lamotte</a:t>
            </a:r>
          </a:p>
          <a:p>
            <a:r>
              <a:rPr lang="en-US" altLang="ja-JP" dirty="0"/>
              <a:t>Rauber Thomas</a:t>
            </a:r>
          </a:p>
          <a:p>
            <a:r>
              <a:rPr lang="en-US" altLang="ja-JP" dirty="0"/>
              <a:t>Sanchez-Real </a:t>
            </a:r>
            <a:r>
              <a:rPr lang="en-US" altLang="ja-JP" dirty="0" err="1"/>
              <a:t>Zielniewicz</a:t>
            </a:r>
            <a:r>
              <a:rPr lang="en-US" altLang="ja-JP" dirty="0"/>
              <a:t>, Luz</a:t>
            </a:r>
          </a:p>
          <a:p>
            <a:r>
              <a:rPr lang="en-US" altLang="ja-JP" dirty="0"/>
              <a:t>RITT, Stefan</a:t>
            </a:r>
          </a:p>
          <a:p>
            <a:r>
              <a:rPr lang="en-US" altLang="ja-JP" dirty="0"/>
              <a:t>Heiss, Michael</a:t>
            </a:r>
          </a:p>
          <a:p>
            <a:r>
              <a:rPr lang="en-US" altLang="ja-JP" dirty="0" err="1"/>
              <a:t>Briki</a:t>
            </a:r>
            <a:r>
              <a:rPr lang="en-US" altLang="ja-JP" dirty="0"/>
              <a:t> Issa</a:t>
            </a:r>
          </a:p>
          <a:p>
            <a:r>
              <a:rPr lang="en-US" altLang="ja-JP" dirty="0"/>
              <a:t>Janka Gianluca</a:t>
            </a:r>
          </a:p>
          <a:p>
            <a:r>
              <a:rPr lang="en-US" altLang="ja-JP" dirty="0"/>
              <a:t>von Schoeler, Katharina Susanne Eveline</a:t>
            </a:r>
          </a:p>
          <a:p>
            <a:r>
              <a:rPr lang="en-US" altLang="ja-JP" dirty="0"/>
              <a:t>Pranas </a:t>
            </a:r>
            <a:r>
              <a:rPr lang="en-US" altLang="ja-JP" dirty="0" err="1"/>
              <a:t>Juknevicius</a:t>
            </a:r>
            <a:endParaRPr lang="en-US" altLang="ja-JP" dirty="0"/>
          </a:p>
          <a:p>
            <a:r>
              <a:rPr lang="en-US" altLang="ja-JP" dirty="0"/>
              <a:t>Kara, Oğuzhan</a:t>
            </a:r>
          </a:p>
          <a:p>
            <a:r>
              <a:rPr lang="en-US" altLang="ja-JP" dirty="0"/>
              <a:t>Lewis, Edison, Xavier</a:t>
            </a:r>
          </a:p>
          <a:p>
            <a:r>
              <a:rPr lang="en-US" altLang="ja-JP" dirty="0"/>
              <a:t>Xiao Zhao</a:t>
            </a:r>
          </a:p>
          <a:p>
            <a:r>
              <a:rPr lang="en-US" altLang="ja-JP" dirty="0" err="1"/>
              <a:t>Isenring</a:t>
            </a:r>
            <a:r>
              <a:rPr lang="en-US" altLang="ja-JP" dirty="0"/>
              <a:t> Pascal</a:t>
            </a:r>
          </a:p>
          <a:p>
            <a:r>
              <a:rPr lang="en-US" altLang="ja-JP" dirty="0"/>
              <a:t>HUME, Timothy, David</a:t>
            </a:r>
          </a:p>
          <a:p>
            <a:r>
              <a:rPr lang="en-US" altLang="ja-JP" dirty="0"/>
              <a:t>Segner Lea</a:t>
            </a:r>
          </a:p>
          <a:p>
            <a:r>
              <a:rPr lang="en-US" altLang="ja-JP" dirty="0"/>
              <a:t>Daniel Laube</a:t>
            </a:r>
          </a:p>
          <a:p>
            <a:r>
              <a:rPr lang="en-US" altLang="ja-JP" dirty="0"/>
              <a:t>Kiselev, Daniela, Candida</a:t>
            </a:r>
          </a:p>
          <a:p>
            <a:endParaRPr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96D22FCF-F7BC-C803-D203-865610B67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-27384"/>
            <a:ext cx="3887391" cy="823912"/>
          </a:xfrm>
        </p:spPr>
        <p:txBody>
          <a:bodyPr/>
          <a:lstStyle/>
          <a:p>
            <a:r>
              <a:rPr lang="en-US" altLang="ja-JP" dirty="0"/>
              <a:t>Group B (Hadron H -&gt; MLF)</a:t>
            </a:r>
            <a:endParaRPr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6C73E310-0BBC-C283-66E3-6F74C58B1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796528"/>
            <a:ext cx="3887391" cy="6061472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/>
              <a:t>Sanz-</a:t>
            </a:r>
            <a:r>
              <a:rPr lang="en-US" altLang="ja-JP" dirty="0" err="1"/>
              <a:t>Becerra,Diego,Alejandro</a:t>
            </a:r>
            <a:endParaRPr lang="en-US" altLang="ja-JP" dirty="0"/>
          </a:p>
          <a:p>
            <a:r>
              <a:rPr lang="en-US" altLang="ja-JP" dirty="0"/>
              <a:t>Pires, Victor</a:t>
            </a:r>
          </a:p>
          <a:p>
            <a:r>
              <a:rPr lang="en-US" altLang="ja-JP" dirty="0"/>
              <a:t>Knecht, Andreas</a:t>
            </a:r>
          </a:p>
          <a:p>
            <a:r>
              <a:rPr lang="en-US" altLang="ja-JP" dirty="0"/>
              <a:t>Bartkowiak, Marek</a:t>
            </a:r>
          </a:p>
          <a:p>
            <a:r>
              <a:rPr lang="en-US" altLang="ja-JP" dirty="0"/>
              <a:t>Kirch, Klaus, Stefan</a:t>
            </a:r>
          </a:p>
          <a:p>
            <a:r>
              <a:rPr lang="en-US" altLang="ja-JP" dirty="0"/>
              <a:t>Adelmann Andreas</a:t>
            </a:r>
          </a:p>
          <a:p>
            <a:r>
              <a:rPr lang="en-US" altLang="ja-JP" dirty="0"/>
              <a:t>Filges, Jürgen Uwe</a:t>
            </a:r>
          </a:p>
          <a:p>
            <a:r>
              <a:rPr lang="en-US" altLang="ja-JP" dirty="0" err="1"/>
              <a:t>Sobbia</a:t>
            </a:r>
            <a:r>
              <a:rPr lang="en-US" altLang="ja-JP" dirty="0"/>
              <a:t>, Raffaello</a:t>
            </a:r>
          </a:p>
          <a:p>
            <a:r>
              <a:rPr lang="en-US" altLang="ja-JP" dirty="0"/>
              <a:t>Kawamura Naritoshi</a:t>
            </a:r>
          </a:p>
          <a:p>
            <a:r>
              <a:rPr lang="en-US" altLang="ja-JP" dirty="0"/>
              <a:t>Makimura Shunsuke </a:t>
            </a:r>
          </a:p>
          <a:p>
            <a:r>
              <a:rPr lang="en-US" altLang="ja-JP" dirty="0"/>
              <a:t>MIBE Tsutomu </a:t>
            </a:r>
          </a:p>
          <a:p>
            <a:r>
              <a:rPr lang="en-US" altLang="ja-JP" dirty="0"/>
              <a:t>Yamada Masako </a:t>
            </a:r>
          </a:p>
          <a:p>
            <a:r>
              <a:rPr lang="en-US" altLang="ja-JP" dirty="0" err="1"/>
              <a:t>Onoi</a:t>
            </a:r>
            <a:r>
              <a:rPr lang="en-US" altLang="ja-JP" dirty="0"/>
              <a:t> Masahiro </a:t>
            </a:r>
          </a:p>
          <a:p>
            <a:r>
              <a:rPr lang="en-US" altLang="ja-JP" dirty="0"/>
              <a:t>Kawagoe Hirotaka </a:t>
            </a:r>
          </a:p>
          <a:p>
            <a:r>
              <a:rPr lang="en-US" altLang="ja-JP" dirty="0"/>
              <a:t>Yamamura </a:t>
            </a:r>
            <a:r>
              <a:rPr lang="en-US" altLang="ja-JP" dirty="0" err="1"/>
              <a:t>Shunki</a:t>
            </a:r>
            <a:r>
              <a:rPr lang="en-US" altLang="ja-JP" dirty="0"/>
              <a:t> </a:t>
            </a:r>
          </a:p>
          <a:p>
            <a:r>
              <a:rPr lang="en-US" altLang="ja-JP" dirty="0"/>
              <a:t>Ueno Kaoru </a:t>
            </a:r>
          </a:p>
          <a:p>
            <a:r>
              <a:rPr lang="ja-JP" altLang="en-US" dirty="0"/>
              <a:t>高野　洋一</a:t>
            </a:r>
          </a:p>
          <a:p>
            <a:r>
              <a:rPr lang="en-US" altLang="ja-JP" dirty="0" err="1"/>
              <a:t>Snuverink</a:t>
            </a:r>
            <a:r>
              <a:rPr lang="en-US" altLang="ja-JP" dirty="0"/>
              <a:t>, Jochem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3803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257</Words>
  <Application>Microsoft Office PowerPoint</Application>
  <PresentationFormat>画面に合わせる (4:3)</PresentationFormat>
  <Paragraphs>57</Paragraphs>
  <Slides>4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Office テーマ</vt:lpstr>
      <vt:lpstr>Acrobat Document</vt:lpstr>
      <vt:lpstr>J-PARC tour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Naritoshi Kawamura</dc:creator>
  <cp:lastModifiedBy>Naritoshi Kawamura</cp:lastModifiedBy>
  <cp:revision>3</cp:revision>
  <dcterms:created xsi:type="dcterms:W3CDTF">2025-10-20T01:32:30Z</dcterms:created>
  <dcterms:modified xsi:type="dcterms:W3CDTF">2025-10-20T07:34:41Z</dcterms:modified>
</cp:coreProperties>
</file>