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300" r:id="rId3"/>
    <p:sldId id="263" r:id="rId4"/>
    <p:sldId id="257" r:id="rId5"/>
    <p:sldId id="272" r:id="rId6"/>
    <p:sldId id="279" r:id="rId7"/>
    <p:sldId id="258" r:id="rId8"/>
    <p:sldId id="296" r:id="rId9"/>
    <p:sldId id="267" r:id="rId10"/>
    <p:sldId id="281" r:id="rId11"/>
    <p:sldId id="285" r:id="rId12"/>
    <p:sldId id="264" r:id="rId13"/>
    <p:sldId id="295" r:id="rId14"/>
    <p:sldId id="287" r:id="rId15"/>
    <p:sldId id="288" r:id="rId16"/>
    <p:sldId id="291" r:id="rId17"/>
    <p:sldId id="299" r:id="rId18"/>
    <p:sldId id="294" r:id="rId19"/>
    <p:sldId id="298" r:id="rId20"/>
    <p:sldId id="268" r:id="rId21"/>
    <p:sldId id="278" r:id="rId22"/>
    <p:sldId id="274" r:id="rId23"/>
    <p:sldId id="290" r:id="rId24"/>
    <p:sldId id="271" r:id="rId25"/>
    <p:sldId id="260" r:id="rId26"/>
    <p:sldId id="280" r:id="rId27"/>
    <p:sldId id="297" r:id="rId28"/>
    <p:sldId id="283" r:id="rId29"/>
    <p:sldId id="273" r:id="rId30"/>
    <p:sldId id="289" r:id="rId31"/>
    <p:sldId id="293"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1A7F293-48B6-43E5-8AFA-B3F3626B9FBF}">
          <p14:sldIdLst>
            <p14:sldId id="256"/>
            <p14:sldId id="300"/>
            <p14:sldId id="263"/>
            <p14:sldId id="257"/>
            <p14:sldId id="272"/>
            <p14:sldId id="279"/>
            <p14:sldId id="258"/>
            <p14:sldId id="296"/>
            <p14:sldId id="267"/>
            <p14:sldId id="281"/>
            <p14:sldId id="285"/>
            <p14:sldId id="264"/>
            <p14:sldId id="295"/>
            <p14:sldId id="287"/>
            <p14:sldId id="288"/>
            <p14:sldId id="291"/>
            <p14:sldId id="299"/>
            <p14:sldId id="294"/>
            <p14:sldId id="298"/>
            <p14:sldId id="268"/>
          </p14:sldIdLst>
        </p14:section>
        <p14:section name="参考" id="{D823DF24-BA22-4396-8886-5150B118E466}">
          <p14:sldIdLst>
            <p14:sldId id="278"/>
            <p14:sldId id="274"/>
            <p14:sldId id="290"/>
            <p14:sldId id="271"/>
            <p14:sldId id="260"/>
            <p14:sldId id="280"/>
            <p14:sldId id="297"/>
            <p14:sldId id="283"/>
            <p14:sldId id="273"/>
            <p14:sldId id="289"/>
            <p14:sldId id="2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Sugita" initials="MS" lastIdx="1" clrIdx="0">
    <p:extLst>
      <p:ext uri="{19B8F6BF-5375-455C-9EA6-DF929625EA0E}">
        <p15:presenceInfo xmlns:p15="http://schemas.microsoft.com/office/powerpoint/2012/main" userId="1d6111e5ba55c5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4B8"/>
    <a:srgbClr val="0000FF"/>
    <a:srgbClr val="FF00FF"/>
    <a:srgbClr val="4EA72E"/>
    <a:srgbClr val="E97132"/>
    <a:srgbClr val="00F100"/>
    <a:srgbClr val="00CCFF"/>
    <a:srgbClr val="ED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2" autoAdjust="0"/>
    <p:restoredTop sz="84450" autoAdjust="0"/>
  </p:normalViewPr>
  <p:slideViewPr>
    <p:cSldViewPr snapToGrid="0" showGuides="1">
      <p:cViewPr varScale="1">
        <p:scale>
          <a:sx n="67" d="100"/>
          <a:sy n="67" d="100"/>
        </p:scale>
        <p:origin x="52" y="3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10.105.43.200\bumpNAS\56_Mg&#12464;&#12523;&#12540;&#12503;&#20849;&#26377;\p&#23398;&#20250;&#12539;&#30330;&#34920;&#38306;&#20418;\&#27231;&#26800;&#23398;&#32722;&#12527;&#12540;&#12463;&#12471;&#12519;&#12483;&#12503;\Fig73_&#12452;&#12531;&#12500;&#12540;&#12480;&#12531;&#12473;&#28204;&#23450;&#32080;&#26524;.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10.105.43.200\bumpNAS\56_Mg&#12464;&#12523;&#12540;&#12503;&#20849;&#26377;\p&#23398;&#20250;&#12539;&#30330;&#34920;&#38306;&#20418;\&#27231;&#26800;&#23398;&#32722;&#12527;&#12540;&#12463;&#12471;&#12519;&#12483;&#12503;\data\20240424_tetyousei0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10.105.43.200\bumpNAS\56_Mg&#12464;&#12523;&#12540;&#12503;&#20849;&#26377;\p&#23398;&#20250;&#12539;&#30330;&#34920;&#38306;&#20418;\&#27231;&#26800;&#23398;&#32722;&#12527;&#12540;&#12463;&#12471;&#12519;&#12483;&#12503;\data\20240424_tetyousei0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10.105.43.200\bumpNAS\56_Mg&#12464;&#12523;&#12540;&#12503;&#20849;&#26377;\p&#23398;&#20250;&#12539;&#30330;&#34920;&#38306;&#20418;\&#27231;&#26800;&#23398;&#32722;&#12527;&#12540;&#12463;&#12471;&#12519;&#12483;&#12503;\data\20240424_tetyousei50.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10.105.43.200\bumpNAS\56_Mg&#12464;&#12523;&#12540;&#12503;&#20849;&#26377;\p&#23398;&#20250;&#12539;&#30330;&#34920;&#38306;&#20418;\&#27231;&#26800;&#23398;&#32722;&#12527;&#12540;&#12463;&#12471;&#12519;&#12483;&#12503;\data\20240424_tetyousei01.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10.105.43.200\bumpNAS\56_Mg&#12464;&#12523;&#12540;&#12503;&#20849;&#26377;\p&#23398;&#20250;&#12539;&#30330;&#34920;&#38306;&#20418;\&#27231;&#26800;&#23398;&#32722;&#12527;&#12540;&#12463;&#12471;&#12519;&#12483;&#12503;\data\20240424_tetyousei5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インピーダンス測定結果</a:t>
            </a:r>
          </a:p>
        </c:rich>
      </c:tx>
      <c:layout>
        <c:manualLayout>
          <c:xMode val="edge"/>
          <c:yMode val="edge"/>
          <c:x val="0.20680038416075647"/>
          <c:y val="2.3814233973911227E-2"/>
        </c:manualLayout>
      </c:layout>
      <c:overlay val="0"/>
      <c:spPr>
        <a:noFill/>
        <a:ln>
          <a:noFill/>
        </a:ln>
        <a:effectLst/>
      </c:spPr>
    </c:title>
    <c:autoTitleDeleted val="0"/>
    <c:plotArea>
      <c:layout/>
      <c:scatterChart>
        <c:scatterStyle val="lineMarker"/>
        <c:varyColors val="0"/>
        <c:ser>
          <c:idx val="1"/>
          <c:order val="0"/>
          <c:tx>
            <c:strRef>
              <c:f>Sheet1!$B$1</c:f>
              <c:strCache>
                <c:ptCount val="1"/>
                <c:pt idx="0">
                  <c:v>L(uH)</c:v>
                </c:pt>
              </c:strCache>
            </c:strRef>
          </c:tx>
          <c:marker>
            <c:symbol val="square"/>
            <c:size val="10"/>
          </c:marker>
          <c:xVal>
            <c:numRef>
              <c:f>Sheet1!$A$2:$A$8</c:f>
              <c:numCache>
                <c:formatCode>General</c:formatCode>
                <c:ptCount val="7"/>
                <c:pt idx="0">
                  <c:v>25</c:v>
                </c:pt>
                <c:pt idx="1">
                  <c:v>40</c:v>
                </c:pt>
                <c:pt idx="2">
                  <c:v>60</c:v>
                </c:pt>
                <c:pt idx="3">
                  <c:v>500</c:v>
                </c:pt>
                <c:pt idx="4">
                  <c:v>1000</c:v>
                </c:pt>
                <c:pt idx="5">
                  <c:v>10000</c:v>
                </c:pt>
                <c:pt idx="6" formatCode="0.00E+00">
                  <c:v>100000</c:v>
                </c:pt>
              </c:numCache>
            </c:numRef>
          </c:xVal>
          <c:yVal>
            <c:numRef>
              <c:f>Sheet1!$B$2:$B$8</c:f>
              <c:numCache>
                <c:formatCode>General</c:formatCode>
                <c:ptCount val="7"/>
                <c:pt idx="0">
                  <c:v>18.5</c:v>
                </c:pt>
                <c:pt idx="1">
                  <c:v>16.8</c:v>
                </c:pt>
                <c:pt idx="2">
                  <c:v>15.8</c:v>
                </c:pt>
                <c:pt idx="3">
                  <c:v>14.54</c:v>
                </c:pt>
                <c:pt idx="4">
                  <c:v>14.317</c:v>
                </c:pt>
                <c:pt idx="5">
                  <c:v>13.862</c:v>
                </c:pt>
                <c:pt idx="6">
                  <c:v>13.22</c:v>
                </c:pt>
              </c:numCache>
            </c:numRef>
          </c:yVal>
          <c:smooth val="0"/>
          <c:extLst>
            <c:ext xmlns:c16="http://schemas.microsoft.com/office/drawing/2014/chart" uri="{C3380CC4-5D6E-409C-BE32-E72D297353CC}">
              <c16:uniqueId val="{00000000-329E-462C-8166-E9950B634C3A}"/>
            </c:ext>
          </c:extLst>
        </c:ser>
        <c:dLbls>
          <c:showLegendKey val="0"/>
          <c:showVal val="0"/>
          <c:showCatName val="0"/>
          <c:showSerName val="0"/>
          <c:showPercent val="0"/>
          <c:showBubbleSize val="0"/>
        </c:dLbls>
        <c:axId val="341810703"/>
        <c:axId val="341811183"/>
      </c:scatterChart>
      <c:scatterChart>
        <c:scatterStyle val="lineMarker"/>
        <c:varyColors val="0"/>
        <c:ser>
          <c:idx val="0"/>
          <c:order val="1"/>
          <c:tx>
            <c:strRef>
              <c:f>Sheet1!$C$1</c:f>
              <c:strCache>
                <c:ptCount val="1"/>
                <c:pt idx="0">
                  <c:v>R(mΩ)</c:v>
                </c:pt>
              </c:strCache>
            </c:strRef>
          </c:tx>
          <c:spPr>
            <a:ln w="19050" cap="rnd">
              <a:solidFill>
                <a:schemeClr val="accent1"/>
              </a:solidFill>
              <a:round/>
            </a:ln>
            <a:effectLst/>
          </c:spPr>
          <c:marker>
            <c:symbol val="diamond"/>
            <c:size val="10"/>
          </c:marker>
          <c:xVal>
            <c:numRef>
              <c:f>Sheet1!$A$2:$A$8</c:f>
              <c:numCache>
                <c:formatCode>General</c:formatCode>
                <c:ptCount val="7"/>
                <c:pt idx="0">
                  <c:v>25</c:v>
                </c:pt>
                <c:pt idx="1">
                  <c:v>40</c:v>
                </c:pt>
                <c:pt idx="2">
                  <c:v>60</c:v>
                </c:pt>
                <c:pt idx="3">
                  <c:v>500</c:v>
                </c:pt>
                <c:pt idx="4">
                  <c:v>1000</c:v>
                </c:pt>
                <c:pt idx="5">
                  <c:v>10000</c:v>
                </c:pt>
                <c:pt idx="6" formatCode="0.00E+00">
                  <c:v>100000</c:v>
                </c:pt>
              </c:numCache>
            </c:numRef>
          </c:xVal>
          <c:yVal>
            <c:numRef>
              <c:f>Sheet1!$C$2:$C$8</c:f>
              <c:numCache>
                <c:formatCode>General</c:formatCode>
                <c:ptCount val="7"/>
                <c:pt idx="0">
                  <c:v>0.82</c:v>
                </c:pt>
                <c:pt idx="1">
                  <c:v>0.82</c:v>
                </c:pt>
                <c:pt idx="2">
                  <c:v>0.92</c:v>
                </c:pt>
                <c:pt idx="3">
                  <c:v>1.82</c:v>
                </c:pt>
                <c:pt idx="4">
                  <c:v>2.67</c:v>
                </c:pt>
                <c:pt idx="5">
                  <c:v>23.67</c:v>
                </c:pt>
                <c:pt idx="6">
                  <c:v>377.92</c:v>
                </c:pt>
              </c:numCache>
            </c:numRef>
          </c:yVal>
          <c:smooth val="0"/>
          <c:extLst>
            <c:ext xmlns:c16="http://schemas.microsoft.com/office/drawing/2014/chart" uri="{C3380CC4-5D6E-409C-BE32-E72D297353CC}">
              <c16:uniqueId val="{00000001-329E-462C-8166-E9950B634C3A}"/>
            </c:ext>
          </c:extLst>
        </c:ser>
        <c:dLbls>
          <c:showLegendKey val="0"/>
          <c:showVal val="0"/>
          <c:showCatName val="0"/>
          <c:showSerName val="0"/>
          <c:showPercent val="0"/>
          <c:showBubbleSize val="0"/>
        </c:dLbls>
        <c:axId val="739434735"/>
        <c:axId val="739439055"/>
      </c:scatterChart>
      <c:valAx>
        <c:axId val="341810703"/>
        <c:scaling>
          <c:logBase val="10"/>
          <c:orientation val="minMax"/>
          <c:min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1811183"/>
        <c:crosses val="autoZero"/>
        <c:crossBetween val="midCat"/>
      </c:valAx>
      <c:valAx>
        <c:axId val="341811183"/>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1810703"/>
        <c:crosses val="autoZero"/>
        <c:crossBetween val="midCat"/>
      </c:valAx>
      <c:valAx>
        <c:axId val="739439055"/>
        <c:scaling>
          <c:logBase val="10"/>
          <c:orientation val="minMax"/>
        </c:scaling>
        <c:delete val="0"/>
        <c:axPos val="r"/>
        <c:numFmt formatCode="General" sourceLinked="1"/>
        <c:majorTickMark val="in"/>
        <c:minorTickMark val="none"/>
        <c:tickLblPos val="nextTo"/>
        <c:spPr>
          <a:ln/>
        </c:spPr>
        <c:crossAx val="739434735"/>
        <c:crosses val="max"/>
        <c:crossBetween val="midCat"/>
      </c:valAx>
      <c:valAx>
        <c:axId val="739434735"/>
        <c:scaling>
          <c:logBase val="10"/>
          <c:orientation val="minMax"/>
        </c:scaling>
        <c:delete val="1"/>
        <c:axPos val="b"/>
        <c:numFmt formatCode="General" sourceLinked="1"/>
        <c:majorTickMark val="out"/>
        <c:minorTickMark val="none"/>
        <c:tickLblPos val="nextTo"/>
        <c:crossAx val="739439055"/>
        <c:crosses val="autoZero"/>
        <c:crossBetween val="midCat"/>
      </c:valAx>
      <c:spPr>
        <a:solidFill>
          <a:schemeClr val="lt1"/>
        </a:solidFill>
        <a:ln w="15875" cap="flat" cmpd="sng" algn="ctr">
          <a:solidFill>
            <a:schemeClr val="dk1"/>
          </a:solidFill>
          <a:prstDash val="solid"/>
        </a:ln>
        <a:effectLst/>
      </c:spPr>
    </c:plotArea>
    <c:legend>
      <c:legendPos val="r"/>
      <c:overlay val="0"/>
    </c:legend>
    <c:plotVisOnly val="1"/>
    <c:dispBlanksAs val="gap"/>
    <c:showDLblsOverMax val="0"/>
    <c:extLst/>
  </c:chart>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リファレンス</c:v>
          </c:tx>
          <c:spPr>
            <a:ln w="28575" cap="rnd">
              <a:solidFill>
                <a:schemeClr val="accent1"/>
              </a:solidFill>
              <a:round/>
            </a:ln>
            <a:effectLst/>
          </c:spPr>
          <c:marker>
            <c:symbol val="none"/>
          </c:marker>
          <c:val>
            <c:numRef>
              <c:f>'20240424_tetyousei01'!$A$13:$A$4108</c:f>
              <c:numCache>
                <c:formatCode>General</c:formatCode>
                <c:ptCount val="4096"/>
                <c:pt idx="0">
                  <c:v>2.4420025000000001E-3</c:v>
                </c:pt>
                <c:pt idx="1">
                  <c:v>7.3260074E-3</c:v>
                </c:pt>
                <c:pt idx="2">
                  <c:v>7.3260074E-3</c:v>
                </c:pt>
                <c:pt idx="3">
                  <c:v>2.4420025000000001E-3</c:v>
                </c:pt>
                <c:pt idx="4">
                  <c:v>2.4420025000000001E-3</c:v>
                </c:pt>
                <c:pt idx="5">
                  <c:v>7.3260074E-3</c:v>
                </c:pt>
                <c:pt idx="6">
                  <c:v>7.3260074E-3</c:v>
                </c:pt>
                <c:pt idx="7">
                  <c:v>2.4420025000000001E-3</c:v>
                </c:pt>
                <c:pt idx="8">
                  <c:v>2.4420025000000001E-3</c:v>
                </c:pt>
                <c:pt idx="9">
                  <c:v>7.3260074E-3</c:v>
                </c:pt>
                <c:pt idx="10">
                  <c:v>1.2210011999999999E-2</c:v>
                </c:pt>
                <c:pt idx="11">
                  <c:v>7.3260074E-3</c:v>
                </c:pt>
                <c:pt idx="12">
                  <c:v>2.4420025000000001E-3</c:v>
                </c:pt>
                <c:pt idx="13">
                  <c:v>2.4420025000000001E-3</c:v>
                </c:pt>
                <c:pt idx="14">
                  <c:v>7.3260074E-3</c:v>
                </c:pt>
                <c:pt idx="15">
                  <c:v>1.2210011999999999E-2</c:v>
                </c:pt>
                <c:pt idx="16">
                  <c:v>7.3260074E-3</c:v>
                </c:pt>
                <c:pt idx="17">
                  <c:v>2.4420025000000001E-3</c:v>
                </c:pt>
                <c:pt idx="18">
                  <c:v>2.4420025000000001E-3</c:v>
                </c:pt>
                <c:pt idx="19">
                  <c:v>2.4420025000000001E-3</c:v>
                </c:pt>
                <c:pt idx="20">
                  <c:v>7.3260074E-3</c:v>
                </c:pt>
                <c:pt idx="21">
                  <c:v>7.3260074E-3</c:v>
                </c:pt>
                <c:pt idx="22">
                  <c:v>7.3260074E-3</c:v>
                </c:pt>
                <c:pt idx="23">
                  <c:v>2.4420025000000001E-3</c:v>
                </c:pt>
                <c:pt idx="24">
                  <c:v>7.3260074E-3</c:v>
                </c:pt>
                <c:pt idx="25">
                  <c:v>7.3260074E-3</c:v>
                </c:pt>
                <c:pt idx="26">
                  <c:v>1.2210011999999999E-2</c:v>
                </c:pt>
                <c:pt idx="27">
                  <c:v>7.3260074E-3</c:v>
                </c:pt>
                <c:pt idx="28">
                  <c:v>2.4420025000000001E-3</c:v>
                </c:pt>
                <c:pt idx="29">
                  <c:v>2.4420025000000001E-3</c:v>
                </c:pt>
                <c:pt idx="30">
                  <c:v>7.3260074E-3</c:v>
                </c:pt>
                <c:pt idx="31">
                  <c:v>7.3260074E-3</c:v>
                </c:pt>
                <c:pt idx="32">
                  <c:v>2.4420025000000001E-3</c:v>
                </c:pt>
                <c:pt idx="33">
                  <c:v>2.4420025000000001E-3</c:v>
                </c:pt>
                <c:pt idx="34">
                  <c:v>7.3260074E-3</c:v>
                </c:pt>
                <c:pt idx="35">
                  <c:v>7.3260074E-3</c:v>
                </c:pt>
                <c:pt idx="36">
                  <c:v>7.3260074E-3</c:v>
                </c:pt>
                <c:pt idx="37">
                  <c:v>2.4420025000000001E-3</c:v>
                </c:pt>
                <c:pt idx="38">
                  <c:v>2.4420025000000001E-3</c:v>
                </c:pt>
                <c:pt idx="39">
                  <c:v>7.3260074E-3</c:v>
                </c:pt>
                <c:pt idx="40">
                  <c:v>7.3260074E-3</c:v>
                </c:pt>
                <c:pt idx="41">
                  <c:v>2.4420025000000001E-3</c:v>
                </c:pt>
                <c:pt idx="42">
                  <c:v>2.4420025000000001E-3</c:v>
                </c:pt>
                <c:pt idx="43">
                  <c:v>7.3260074E-3</c:v>
                </c:pt>
                <c:pt idx="44">
                  <c:v>7.3260074E-3</c:v>
                </c:pt>
                <c:pt idx="45">
                  <c:v>1.2210011999999999E-2</c:v>
                </c:pt>
                <c:pt idx="46">
                  <c:v>2.4420025000000001E-3</c:v>
                </c:pt>
                <c:pt idx="47">
                  <c:v>2.4420025000000001E-3</c:v>
                </c:pt>
                <c:pt idx="48">
                  <c:v>2.4420025000000001E-3</c:v>
                </c:pt>
                <c:pt idx="49">
                  <c:v>7.3260074E-3</c:v>
                </c:pt>
                <c:pt idx="50">
                  <c:v>7.3260074E-3</c:v>
                </c:pt>
                <c:pt idx="51">
                  <c:v>2.4420025000000001E-3</c:v>
                </c:pt>
                <c:pt idx="52">
                  <c:v>2.4420025000000001E-3</c:v>
                </c:pt>
                <c:pt idx="53">
                  <c:v>2.4420025000000001E-3</c:v>
                </c:pt>
                <c:pt idx="54">
                  <c:v>7.3260074E-3</c:v>
                </c:pt>
                <c:pt idx="55">
                  <c:v>1.2210011999999999E-2</c:v>
                </c:pt>
                <c:pt idx="56">
                  <c:v>7.3260074E-3</c:v>
                </c:pt>
                <c:pt idx="57">
                  <c:v>-2.4420025000000001E-3</c:v>
                </c:pt>
                <c:pt idx="58">
                  <c:v>2.4420025000000001E-3</c:v>
                </c:pt>
                <c:pt idx="59">
                  <c:v>2.4420025000000001E-3</c:v>
                </c:pt>
                <c:pt idx="60">
                  <c:v>7.3260074E-3</c:v>
                </c:pt>
                <c:pt idx="61">
                  <c:v>7.3260074E-3</c:v>
                </c:pt>
                <c:pt idx="62">
                  <c:v>7.3260074E-3</c:v>
                </c:pt>
                <c:pt idx="63">
                  <c:v>2.4420025000000001E-3</c:v>
                </c:pt>
                <c:pt idx="64">
                  <c:v>2.4420025000000001E-3</c:v>
                </c:pt>
                <c:pt idx="65">
                  <c:v>7.3260074E-3</c:v>
                </c:pt>
                <c:pt idx="66">
                  <c:v>1.2210011999999999E-2</c:v>
                </c:pt>
                <c:pt idx="67">
                  <c:v>2.4420025000000001E-3</c:v>
                </c:pt>
                <c:pt idx="68">
                  <c:v>2.4420025000000001E-3</c:v>
                </c:pt>
                <c:pt idx="69">
                  <c:v>2.4420025000000001E-3</c:v>
                </c:pt>
                <c:pt idx="70">
                  <c:v>7.3260074E-3</c:v>
                </c:pt>
                <c:pt idx="71">
                  <c:v>7.3260074E-3</c:v>
                </c:pt>
                <c:pt idx="72">
                  <c:v>2.4420025000000001E-3</c:v>
                </c:pt>
                <c:pt idx="73">
                  <c:v>2.4420025000000001E-3</c:v>
                </c:pt>
                <c:pt idx="74">
                  <c:v>7.3260074E-3</c:v>
                </c:pt>
                <c:pt idx="75">
                  <c:v>7.3260074E-3</c:v>
                </c:pt>
                <c:pt idx="76">
                  <c:v>7.3260074E-3</c:v>
                </c:pt>
                <c:pt idx="77">
                  <c:v>2.4420025000000001E-3</c:v>
                </c:pt>
                <c:pt idx="78">
                  <c:v>2.4420025000000001E-3</c:v>
                </c:pt>
                <c:pt idx="79">
                  <c:v>2.4420025000000001E-3</c:v>
                </c:pt>
                <c:pt idx="80">
                  <c:v>1.2210011999999999E-2</c:v>
                </c:pt>
                <c:pt idx="81">
                  <c:v>1.2210011999999999E-2</c:v>
                </c:pt>
                <c:pt idx="82">
                  <c:v>2.4420025000000001E-3</c:v>
                </c:pt>
                <c:pt idx="83">
                  <c:v>2.4420025000000001E-3</c:v>
                </c:pt>
                <c:pt idx="84">
                  <c:v>2.4420025000000001E-3</c:v>
                </c:pt>
                <c:pt idx="85">
                  <c:v>7.3260074E-3</c:v>
                </c:pt>
                <c:pt idx="86">
                  <c:v>7.3260074E-3</c:v>
                </c:pt>
                <c:pt idx="87">
                  <c:v>2.4420025000000001E-3</c:v>
                </c:pt>
                <c:pt idx="88">
                  <c:v>2.4420025000000001E-3</c:v>
                </c:pt>
                <c:pt idx="89">
                  <c:v>7.3260074E-3</c:v>
                </c:pt>
                <c:pt idx="90">
                  <c:v>7.3260074E-3</c:v>
                </c:pt>
                <c:pt idx="91">
                  <c:v>7.3260074E-3</c:v>
                </c:pt>
                <c:pt idx="92">
                  <c:v>7.3260074E-3</c:v>
                </c:pt>
                <c:pt idx="93">
                  <c:v>2.4420025000000001E-3</c:v>
                </c:pt>
                <c:pt idx="94">
                  <c:v>2.4420025000000001E-3</c:v>
                </c:pt>
                <c:pt idx="95">
                  <c:v>7.3260074E-3</c:v>
                </c:pt>
                <c:pt idx="96">
                  <c:v>1.2210011999999999E-2</c:v>
                </c:pt>
                <c:pt idx="97">
                  <c:v>7.3260074E-3</c:v>
                </c:pt>
                <c:pt idx="98">
                  <c:v>2.4420025000000001E-3</c:v>
                </c:pt>
                <c:pt idx="99">
                  <c:v>2.4420025000000001E-3</c:v>
                </c:pt>
                <c:pt idx="100">
                  <c:v>7.3260074E-3</c:v>
                </c:pt>
                <c:pt idx="101">
                  <c:v>7.3260074E-3</c:v>
                </c:pt>
                <c:pt idx="102">
                  <c:v>7.3260074E-3</c:v>
                </c:pt>
                <c:pt idx="103">
                  <c:v>2.4420025000000001E-3</c:v>
                </c:pt>
                <c:pt idx="104">
                  <c:v>2.4420025000000001E-3</c:v>
                </c:pt>
                <c:pt idx="105">
                  <c:v>7.3260074E-3</c:v>
                </c:pt>
                <c:pt idx="106">
                  <c:v>7.3260074E-3</c:v>
                </c:pt>
                <c:pt idx="107">
                  <c:v>2.4420025000000001E-3</c:v>
                </c:pt>
                <c:pt idx="108">
                  <c:v>2.4420025000000001E-3</c:v>
                </c:pt>
                <c:pt idx="109">
                  <c:v>7.3260074E-3</c:v>
                </c:pt>
                <c:pt idx="110">
                  <c:v>1.2210011999999999E-2</c:v>
                </c:pt>
                <c:pt idx="111">
                  <c:v>7.3260074E-3</c:v>
                </c:pt>
                <c:pt idx="112">
                  <c:v>2.4420025000000001E-3</c:v>
                </c:pt>
                <c:pt idx="113">
                  <c:v>2.4420025000000001E-3</c:v>
                </c:pt>
                <c:pt idx="114">
                  <c:v>7.3260074E-3</c:v>
                </c:pt>
                <c:pt idx="115">
                  <c:v>7.3260074E-3</c:v>
                </c:pt>
                <c:pt idx="116">
                  <c:v>7.3260074E-3</c:v>
                </c:pt>
                <c:pt idx="117">
                  <c:v>2.4420025000000001E-3</c:v>
                </c:pt>
                <c:pt idx="118">
                  <c:v>2.4420025000000001E-3</c:v>
                </c:pt>
                <c:pt idx="119">
                  <c:v>7.3260074E-3</c:v>
                </c:pt>
                <c:pt idx="120">
                  <c:v>1.2210011999999999E-2</c:v>
                </c:pt>
                <c:pt idx="121">
                  <c:v>2.4420025000000001E-3</c:v>
                </c:pt>
                <c:pt idx="122">
                  <c:v>2.4420025000000001E-3</c:v>
                </c:pt>
                <c:pt idx="123">
                  <c:v>7.3260074E-3</c:v>
                </c:pt>
                <c:pt idx="124">
                  <c:v>7.3260074E-3</c:v>
                </c:pt>
                <c:pt idx="125">
                  <c:v>7.3260074E-3</c:v>
                </c:pt>
                <c:pt idx="126">
                  <c:v>2.4420025000000001E-3</c:v>
                </c:pt>
                <c:pt idx="127">
                  <c:v>7.3260074E-3</c:v>
                </c:pt>
                <c:pt idx="128">
                  <c:v>7.3260074E-3</c:v>
                </c:pt>
                <c:pt idx="129">
                  <c:v>7.3260074E-3</c:v>
                </c:pt>
                <c:pt idx="130">
                  <c:v>7.3260074E-3</c:v>
                </c:pt>
                <c:pt idx="131">
                  <c:v>2.4420025000000001E-3</c:v>
                </c:pt>
                <c:pt idx="132">
                  <c:v>2.4420025000000001E-3</c:v>
                </c:pt>
                <c:pt idx="133">
                  <c:v>7.3260074E-3</c:v>
                </c:pt>
                <c:pt idx="134">
                  <c:v>7.3260074E-3</c:v>
                </c:pt>
                <c:pt idx="135">
                  <c:v>2.4420025000000001E-3</c:v>
                </c:pt>
                <c:pt idx="136">
                  <c:v>2.4420025000000001E-3</c:v>
                </c:pt>
                <c:pt idx="137">
                  <c:v>7.3260074E-3</c:v>
                </c:pt>
                <c:pt idx="138">
                  <c:v>7.3260074E-3</c:v>
                </c:pt>
                <c:pt idx="139">
                  <c:v>2.4420025000000001E-3</c:v>
                </c:pt>
                <c:pt idx="140">
                  <c:v>2.4420025000000001E-3</c:v>
                </c:pt>
                <c:pt idx="141">
                  <c:v>2.4420025000000001E-3</c:v>
                </c:pt>
                <c:pt idx="142">
                  <c:v>7.3260074E-3</c:v>
                </c:pt>
                <c:pt idx="143">
                  <c:v>1.2210011999999999E-2</c:v>
                </c:pt>
                <c:pt idx="144">
                  <c:v>7.3260074E-3</c:v>
                </c:pt>
                <c:pt idx="145">
                  <c:v>2.4420025000000001E-3</c:v>
                </c:pt>
                <c:pt idx="146">
                  <c:v>2.4420025000000001E-3</c:v>
                </c:pt>
                <c:pt idx="147">
                  <c:v>7.3260074E-3</c:v>
                </c:pt>
                <c:pt idx="148">
                  <c:v>7.3260074E-3</c:v>
                </c:pt>
                <c:pt idx="149">
                  <c:v>7.3260074E-3</c:v>
                </c:pt>
                <c:pt idx="150">
                  <c:v>2.4420025000000001E-3</c:v>
                </c:pt>
                <c:pt idx="151">
                  <c:v>2.4420025000000001E-3</c:v>
                </c:pt>
                <c:pt idx="152">
                  <c:v>1.2210011999999999E-2</c:v>
                </c:pt>
                <c:pt idx="153">
                  <c:v>7.3260074E-3</c:v>
                </c:pt>
                <c:pt idx="154">
                  <c:v>2.4420025000000001E-3</c:v>
                </c:pt>
                <c:pt idx="155">
                  <c:v>2.4420025000000001E-3</c:v>
                </c:pt>
                <c:pt idx="156">
                  <c:v>2.4420025000000001E-3</c:v>
                </c:pt>
                <c:pt idx="157">
                  <c:v>1.2210011999999999E-2</c:v>
                </c:pt>
                <c:pt idx="158">
                  <c:v>7.3260074E-3</c:v>
                </c:pt>
                <c:pt idx="159">
                  <c:v>2.4420025000000001E-3</c:v>
                </c:pt>
                <c:pt idx="160">
                  <c:v>2.4420025000000001E-3</c:v>
                </c:pt>
                <c:pt idx="161">
                  <c:v>7.3260074E-3</c:v>
                </c:pt>
                <c:pt idx="162">
                  <c:v>7.3260074E-3</c:v>
                </c:pt>
                <c:pt idx="163">
                  <c:v>1.2210011999999999E-2</c:v>
                </c:pt>
                <c:pt idx="164">
                  <c:v>7.3260074E-3</c:v>
                </c:pt>
                <c:pt idx="165">
                  <c:v>2.4420025000000001E-3</c:v>
                </c:pt>
                <c:pt idx="166">
                  <c:v>2.4420025000000001E-3</c:v>
                </c:pt>
                <c:pt idx="167">
                  <c:v>1.2210011999999999E-2</c:v>
                </c:pt>
                <c:pt idx="168">
                  <c:v>7.3260074E-3</c:v>
                </c:pt>
                <c:pt idx="169">
                  <c:v>2.4420025000000001E-3</c:v>
                </c:pt>
                <c:pt idx="170">
                  <c:v>2.4420025000000001E-3</c:v>
                </c:pt>
                <c:pt idx="171">
                  <c:v>2.4420025000000001E-3</c:v>
                </c:pt>
                <c:pt idx="172">
                  <c:v>1.2210011999999999E-2</c:v>
                </c:pt>
                <c:pt idx="173">
                  <c:v>1.2210011999999999E-2</c:v>
                </c:pt>
                <c:pt idx="174">
                  <c:v>7.3260074E-3</c:v>
                </c:pt>
                <c:pt idx="175">
                  <c:v>2.4420025000000001E-3</c:v>
                </c:pt>
                <c:pt idx="176">
                  <c:v>2.4420025000000001E-3</c:v>
                </c:pt>
                <c:pt idx="177">
                  <c:v>7.3260074E-3</c:v>
                </c:pt>
                <c:pt idx="178">
                  <c:v>7.3260074E-3</c:v>
                </c:pt>
                <c:pt idx="179">
                  <c:v>2.4420025000000001E-3</c:v>
                </c:pt>
                <c:pt idx="180">
                  <c:v>2.4420025000000001E-3</c:v>
                </c:pt>
                <c:pt idx="181">
                  <c:v>2.4420025000000001E-3</c:v>
                </c:pt>
                <c:pt idx="182">
                  <c:v>2.4420025000000001E-3</c:v>
                </c:pt>
                <c:pt idx="183">
                  <c:v>7.3260074E-3</c:v>
                </c:pt>
                <c:pt idx="184">
                  <c:v>1.2210011999999999E-2</c:v>
                </c:pt>
                <c:pt idx="185">
                  <c:v>7.3260074E-3</c:v>
                </c:pt>
                <c:pt idx="186">
                  <c:v>2.4420025000000001E-3</c:v>
                </c:pt>
                <c:pt idx="187">
                  <c:v>2.4420025000000001E-3</c:v>
                </c:pt>
                <c:pt idx="188">
                  <c:v>2.4420025000000001E-3</c:v>
                </c:pt>
                <c:pt idx="189">
                  <c:v>1.2210011999999999E-2</c:v>
                </c:pt>
                <c:pt idx="190">
                  <c:v>7.3260074E-3</c:v>
                </c:pt>
                <c:pt idx="191">
                  <c:v>2.4420025000000001E-3</c:v>
                </c:pt>
                <c:pt idx="192">
                  <c:v>2.4420025000000001E-3</c:v>
                </c:pt>
                <c:pt idx="193">
                  <c:v>7.3260074E-3</c:v>
                </c:pt>
                <c:pt idx="194">
                  <c:v>1.2210011999999999E-2</c:v>
                </c:pt>
                <c:pt idx="195">
                  <c:v>7.3260074E-3</c:v>
                </c:pt>
                <c:pt idx="196">
                  <c:v>2.4420025000000001E-3</c:v>
                </c:pt>
                <c:pt idx="197">
                  <c:v>2.4420025000000001E-3</c:v>
                </c:pt>
                <c:pt idx="198">
                  <c:v>7.3260074E-3</c:v>
                </c:pt>
                <c:pt idx="199">
                  <c:v>7.3260074E-3</c:v>
                </c:pt>
                <c:pt idx="200">
                  <c:v>7.3260074E-3</c:v>
                </c:pt>
                <c:pt idx="201">
                  <c:v>7.3260074E-3</c:v>
                </c:pt>
                <c:pt idx="202">
                  <c:v>2.4420025000000001E-3</c:v>
                </c:pt>
                <c:pt idx="203">
                  <c:v>7.3260074E-3</c:v>
                </c:pt>
                <c:pt idx="204">
                  <c:v>7.3260074E-3</c:v>
                </c:pt>
                <c:pt idx="205">
                  <c:v>7.3260074E-3</c:v>
                </c:pt>
                <c:pt idx="206">
                  <c:v>2.4420025000000001E-3</c:v>
                </c:pt>
                <c:pt idx="207">
                  <c:v>2.4420025000000001E-3</c:v>
                </c:pt>
                <c:pt idx="208">
                  <c:v>7.3260074E-3</c:v>
                </c:pt>
                <c:pt idx="209">
                  <c:v>7.3260074E-3</c:v>
                </c:pt>
                <c:pt idx="210">
                  <c:v>-2.4420025000000001E-3</c:v>
                </c:pt>
                <c:pt idx="211">
                  <c:v>2.4420025000000001E-3</c:v>
                </c:pt>
                <c:pt idx="212">
                  <c:v>2.4420025000000001E-3</c:v>
                </c:pt>
                <c:pt idx="213">
                  <c:v>7.3260074E-3</c:v>
                </c:pt>
                <c:pt idx="214">
                  <c:v>1.2210011999999999E-2</c:v>
                </c:pt>
                <c:pt idx="215">
                  <c:v>7.3260074E-3</c:v>
                </c:pt>
                <c:pt idx="216">
                  <c:v>2.4420025000000001E-3</c:v>
                </c:pt>
                <c:pt idx="217">
                  <c:v>2.4420025000000001E-3</c:v>
                </c:pt>
                <c:pt idx="218">
                  <c:v>7.3260074E-3</c:v>
                </c:pt>
                <c:pt idx="219">
                  <c:v>7.3260074E-3</c:v>
                </c:pt>
                <c:pt idx="220">
                  <c:v>2.4420025000000001E-3</c:v>
                </c:pt>
                <c:pt idx="221">
                  <c:v>2.4420025000000001E-3</c:v>
                </c:pt>
                <c:pt idx="222">
                  <c:v>7.3260074E-3</c:v>
                </c:pt>
                <c:pt idx="223">
                  <c:v>7.3260074E-3</c:v>
                </c:pt>
                <c:pt idx="224">
                  <c:v>7.3260074E-3</c:v>
                </c:pt>
                <c:pt idx="225">
                  <c:v>2.4420025000000001E-3</c:v>
                </c:pt>
                <c:pt idx="226">
                  <c:v>2.4420025000000001E-3</c:v>
                </c:pt>
                <c:pt idx="227">
                  <c:v>7.3260074E-3</c:v>
                </c:pt>
                <c:pt idx="228">
                  <c:v>7.3260074E-3</c:v>
                </c:pt>
                <c:pt idx="229">
                  <c:v>2.4420025000000001E-3</c:v>
                </c:pt>
                <c:pt idx="230">
                  <c:v>2.4420025000000001E-3</c:v>
                </c:pt>
                <c:pt idx="231">
                  <c:v>2.4420025000000001E-3</c:v>
                </c:pt>
                <c:pt idx="232">
                  <c:v>7.3260074E-3</c:v>
                </c:pt>
                <c:pt idx="233">
                  <c:v>7.3260074E-3</c:v>
                </c:pt>
                <c:pt idx="234">
                  <c:v>7.3260074E-3</c:v>
                </c:pt>
                <c:pt idx="235">
                  <c:v>2.4420025000000001E-3</c:v>
                </c:pt>
                <c:pt idx="236">
                  <c:v>2.4420025000000001E-3</c:v>
                </c:pt>
                <c:pt idx="237">
                  <c:v>7.3260074E-3</c:v>
                </c:pt>
                <c:pt idx="238">
                  <c:v>7.3260074E-3</c:v>
                </c:pt>
                <c:pt idx="239">
                  <c:v>7.3260074E-3</c:v>
                </c:pt>
                <c:pt idx="240">
                  <c:v>2.4420025000000001E-3</c:v>
                </c:pt>
                <c:pt idx="241">
                  <c:v>2.4420025000000001E-3</c:v>
                </c:pt>
                <c:pt idx="242">
                  <c:v>7.3260074E-3</c:v>
                </c:pt>
                <c:pt idx="243">
                  <c:v>7.3260074E-3</c:v>
                </c:pt>
                <c:pt idx="244">
                  <c:v>7.3260074E-3</c:v>
                </c:pt>
                <c:pt idx="245">
                  <c:v>2.4420025000000001E-3</c:v>
                </c:pt>
                <c:pt idx="246">
                  <c:v>2.4420025000000001E-3</c:v>
                </c:pt>
                <c:pt idx="247">
                  <c:v>2.4420025000000001E-3</c:v>
                </c:pt>
                <c:pt idx="248">
                  <c:v>1.2210011999999999E-2</c:v>
                </c:pt>
                <c:pt idx="249">
                  <c:v>7.3260074E-3</c:v>
                </c:pt>
                <c:pt idx="250">
                  <c:v>2.4420025000000001E-3</c:v>
                </c:pt>
                <c:pt idx="251">
                  <c:v>2.4420025000000001E-3</c:v>
                </c:pt>
                <c:pt idx="252">
                  <c:v>7.3260074E-3</c:v>
                </c:pt>
                <c:pt idx="253">
                  <c:v>7.3260074E-3</c:v>
                </c:pt>
                <c:pt idx="254">
                  <c:v>7.3260074E-3</c:v>
                </c:pt>
                <c:pt idx="255">
                  <c:v>2.4420025000000001E-3</c:v>
                </c:pt>
                <c:pt idx="256">
                  <c:v>2.4420025000000001E-3</c:v>
                </c:pt>
                <c:pt idx="257">
                  <c:v>7.3260074E-3</c:v>
                </c:pt>
                <c:pt idx="258">
                  <c:v>1.2210011999999999E-2</c:v>
                </c:pt>
                <c:pt idx="259">
                  <c:v>2.1978022999999999E-2</c:v>
                </c:pt>
                <c:pt idx="260">
                  <c:v>3.1746033999999999E-2</c:v>
                </c:pt>
                <c:pt idx="261">
                  <c:v>3.6630040000000003E-2</c:v>
                </c:pt>
                <c:pt idx="262">
                  <c:v>5.6166056999999998E-2</c:v>
                </c:pt>
                <c:pt idx="263">
                  <c:v>7.5702080000000005E-2</c:v>
                </c:pt>
                <c:pt idx="264">
                  <c:v>8.5470089999999999E-2</c:v>
                </c:pt>
                <c:pt idx="265">
                  <c:v>9.5238100000000006E-2</c:v>
                </c:pt>
                <c:pt idx="266">
                  <c:v>0.10989011</c:v>
                </c:pt>
                <c:pt idx="267">
                  <c:v>0.13431013999999999</c:v>
                </c:pt>
                <c:pt idx="268">
                  <c:v>0.14896214999999999</c:v>
                </c:pt>
                <c:pt idx="269">
                  <c:v>0.15384616000000001</c:v>
                </c:pt>
                <c:pt idx="270">
                  <c:v>0.16849817</c:v>
                </c:pt>
                <c:pt idx="271">
                  <c:v>0.18803418999999999</c:v>
                </c:pt>
                <c:pt idx="272">
                  <c:v>0.21245421</c:v>
                </c:pt>
                <c:pt idx="273">
                  <c:v>0.22222222</c:v>
                </c:pt>
                <c:pt idx="274">
                  <c:v>0.22710622999999999</c:v>
                </c:pt>
                <c:pt idx="275">
                  <c:v>0.24664225000000001</c:v>
                </c:pt>
                <c:pt idx="276">
                  <c:v>0.27106227999999999</c:v>
                </c:pt>
                <c:pt idx="277">
                  <c:v>0.28571429999999998</c:v>
                </c:pt>
                <c:pt idx="278">
                  <c:v>0.29548229999999998</c:v>
                </c:pt>
                <c:pt idx="279">
                  <c:v>0.30525032000000002</c:v>
                </c:pt>
                <c:pt idx="280">
                  <c:v>0.32478634000000001</c:v>
                </c:pt>
                <c:pt idx="281">
                  <c:v>0.33943835</c:v>
                </c:pt>
                <c:pt idx="282">
                  <c:v>0.35409035999999999</c:v>
                </c:pt>
                <c:pt idx="283">
                  <c:v>0.37362637999999998</c:v>
                </c:pt>
                <c:pt idx="284">
                  <c:v>0.38827840000000002</c:v>
                </c:pt>
                <c:pt idx="285">
                  <c:v>0.39804640000000002</c:v>
                </c:pt>
                <c:pt idx="286">
                  <c:v>0.41269842000000001</c:v>
                </c:pt>
                <c:pt idx="287">
                  <c:v>0.43223444</c:v>
                </c:pt>
                <c:pt idx="288">
                  <c:v>0.44688644999999999</c:v>
                </c:pt>
                <c:pt idx="289">
                  <c:v>0.45665445999999998</c:v>
                </c:pt>
                <c:pt idx="290">
                  <c:v>0.47130646999999998</c:v>
                </c:pt>
                <c:pt idx="291">
                  <c:v>0.49572650000000001</c:v>
                </c:pt>
                <c:pt idx="292">
                  <c:v>0.51526254000000005</c:v>
                </c:pt>
                <c:pt idx="293">
                  <c:v>0.52503054999999998</c:v>
                </c:pt>
                <c:pt idx="294">
                  <c:v>0.52991456000000003</c:v>
                </c:pt>
                <c:pt idx="295">
                  <c:v>0.54945060000000001</c:v>
                </c:pt>
                <c:pt idx="296">
                  <c:v>0.57387060000000001</c:v>
                </c:pt>
                <c:pt idx="297">
                  <c:v>0.58852260000000001</c:v>
                </c:pt>
                <c:pt idx="298">
                  <c:v>0.59829060000000001</c:v>
                </c:pt>
                <c:pt idx="299">
                  <c:v>0.60805863000000004</c:v>
                </c:pt>
                <c:pt idx="300">
                  <c:v>0.62759465000000003</c:v>
                </c:pt>
                <c:pt idx="301">
                  <c:v>0.64224665999999997</c:v>
                </c:pt>
                <c:pt idx="302">
                  <c:v>0.65689869999999995</c:v>
                </c:pt>
                <c:pt idx="303">
                  <c:v>0.67155069999999994</c:v>
                </c:pt>
                <c:pt idx="304">
                  <c:v>0.68620270000000005</c:v>
                </c:pt>
                <c:pt idx="305">
                  <c:v>0.70085470000000005</c:v>
                </c:pt>
                <c:pt idx="306">
                  <c:v>0.71550672999999998</c:v>
                </c:pt>
                <c:pt idx="307">
                  <c:v>0.73504274999999997</c:v>
                </c:pt>
                <c:pt idx="308">
                  <c:v>0.74969476000000002</c:v>
                </c:pt>
                <c:pt idx="309">
                  <c:v>0.75946279999999999</c:v>
                </c:pt>
                <c:pt idx="310">
                  <c:v>0.77411479999999999</c:v>
                </c:pt>
                <c:pt idx="311">
                  <c:v>0.79853479999999999</c:v>
                </c:pt>
                <c:pt idx="312">
                  <c:v>0.81318679999999999</c:v>
                </c:pt>
                <c:pt idx="313">
                  <c:v>0.81807079999999999</c:v>
                </c:pt>
                <c:pt idx="314">
                  <c:v>0.82783883999999996</c:v>
                </c:pt>
                <c:pt idx="315">
                  <c:v>0.85714287</c:v>
                </c:pt>
                <c:pt idx="316">
                  <c:v>0.87179490000000004</c:v>
                </c:pt>
                <c:pt idx="317">
                  <c:v>0.88156290000000004</c:v>
                </c:pt>
                <c:pt idx="318">
                  <c:v>0.89133090000000004</c:v>
                </c:pt>
                <c:pt idx="319">
                  <c:v>0.91086690000000003</c:v>
                </c:pt>
                <c:pt idx="320">
                  <c:v>0.93528694000000001</c:v>
                </c:pt>
                <c:pt idx="321">
                  <c:v>0.94993894999999995</c:v>
                </c:pt>
                <c:pt idx="322">
                  <c:v>0.95482296</c:v>
                </c:pt>
                <c:pt idx="323">
                  <c:v>0.96947499999999998</c:v>
                </c:pt>
                <c:pt idx="324">
                  <c:v>0.99389499999999997</c:v>
                </c:pt>
                <c:pt idx="325">
                  <c:v>1.0134311</c:v>
                </c:pt>
                <c:pt idx="326">
                  <c:v>1.0183150999999999</c:v>
                </c:pt>
                <c:pt idx="327">
                  <c:v>1.0329671</c:v>
                </c:pt>
                <c:pt idx="328">
                  <c:v>1.0525031</c:v>
                </c:pt>
                <c:pt idx="329">
                  <c:v>1.0671550999999999</c:v>
                </c:pt>
                <c:pt idx="330">
                  <c:v>1.0769230999999999</c:v>
                </c:pt>
                <c:pt idx="331">
                  <c:v>1.0915751</c:v>
                </c:pt>
                <c:pt idx="332">
                  <c:v>1.1111112000000001</c:v>
                </c:pt>
                <c:pt idx="333">
                  <c:v>1.1208792000000001</c:v>
                </c:pt>
                <c:pt idx="334">
                  <c:v>1.1404152000000001</c:v>
                </c:pt>
                <c:pt idx="335">
                  <c:v>1.1550672</c:v>
                </c:pt>
                <c:pt idx="336">
                  <c:v>1.1697192000000001</c:v>
                </c:pt>
                <c:pt idx="337">
                  <c:v>1.1794872000000001</c:v>
                </c:pt>
                <c:pt idx="338">
                  <c:v>1.1990232000000001</c:v>
                </c:pt>
                <c:pt idx="339">
                  <c:v>1.2234433</c:v>
                </c:pt>
                <c:pt idx="340">
                  <c:v>1.2380952999999999</c:v>
                </c:pt>
                <c:pt idx="341">
                  <c:v>1.2429793</c:v>
                </c:pt>
                <c:pt idx="342">
                  <c:v>1.2527473</c:v>
                </c:pt>
                <c:pt idx="343">
                  <c:v>1.2771672999999999</c:v>
                </c:pt>
                <c:pt idx="344">
                  <c:v>1.2967032999999999</c:v>
                </c:pt>
                <c:pt idx="345">
                  <c:v>1.3113554000000001</c:v>
                </c:pt>
                <c:pt idx="346">
                  <c:v>1.3162393999999999</c:v>
                </c:pt>
                <c:pt idx="347">
                  <c:v>1.3357753999999999</c:v>
                </c:pt>
                <c:pt idx="348">
                  <c:v>1.3553113999999999</c:v>
                </c:pt>
                <c:pt idx="349">
                  <c:v>1.3748473999999999</c:v>
                </c:pt>
                <c:pt idx="350">
                  <c:v>1.3748473999999999</c:v>
                </c:pt>
                <c:pt idx="351">
                  <c:v>1.3943833999999999</c:v>
                </c:pt>
                <c:pt idx="352">
                  <c:v>1.4139193999999999</c:v>
                </c:pt>
                <c:pt idx="353">
                  <c:v>1.4285715000000001</c:v>
                </c:pt>
                <c:pt idx="354">
                  <c:v>1.4383395000000001</c:v>
                </c:pt>
                <c:pt idx="355">
                  <c:v>1.4529915</c:v>
                </c:pt>
                <c:pt idx="356">
                  <c:v>1.4676435000000001</c:v>
                </c:pt>
                <c:pt idx="357">
                  <c:v>1.4871795000000001</c:v>
                </c:pt>
                <c:pt idx="358">
                  <c:v>1.5067155000000001</c:v>
                </c:pt>
                <c:pt idx="359">
                  <c:v>1.5164835000000001</c:v>
                </c:pt>
                <c:pt idx="360">
                  <c:v>1.5360195999999999</c:v>
                </c:pt>
                <c:pt idx="361">
                  <c:v>1.5457875999999999</c:v>
                </c:pt>
                <c:pt idx="362">
                  <c:v>1.5555555999999999</c:v>
                </c:pt>
                <c:pt idx="363">
                  <c:v>1.5799756</c:v>
                </c:pt>
                <c:pt idx="364">
                  <c:v>1.6043955999999999</c:v>
                </c:pt>
                <c:pt idx="365">
                  <c:v>1.6043955999999999</c:v>
                </c:pt>
                <c:pt idx="366">
                  <c:v>1.6190476</c:v>
                </c:pt>
                <c:pt idx="367">
                  <c:v>1.6385837000000001</c:v>
                </c:pt>
                <c:pt idx="368">
                  <c:v>1.6630037</c:v>
                </c:pt>
                <c:pt idx="369">
                  <c:v>1.6727717</c:v>
                </c:pt>
                <c:pt idx="370">
                  <c:v>1.6776557000000001</c:v>
                </c:pt>
                <c:pt idx="371">
                  <c:v>1.6923077</c:v>
                </c:pt>
                <c:pt idx="372">
                  <c:v>1.7167277000000001</c:v>
                </c:pt>
                <c:pt idx="373">
                  <c:v>1.7362637999999999</c:v>
                </c:pt>
                <c:pt idx="374">
                  <c:v>1.7411478</c:v>
                </c:pt>
                <c:pt idx="375">
                  <c:v>1.7509158</c:v>
                </c:pt>
                <c:pt idx="376">
                  <c:v>1.7802198</c:v>
                </c:pt>
                <c:pt idx="377">
                  <c:v>1.7899878</c:v>
                </c:pt>
                <c:pt idx="378">
                  <c:v>1.8046397999999999</c:v>
                </c:pt>
                <c:pt idx="379">
                  <c:v>1.8192918</c:v>
                </c:pt>
                <c:pt idx="380">
                  <c:v>1.8339437999999999</c:v>
                </c:pt>
                <c:pt idx="381">
                  <c:v>1.8534799</c:v>
                </c:pt>
                <c:pt idx="382">
                  <c:v>1.8632479</c:v>
                </c:pt>
                <c:pt idx="383">
                  <c:v>1.8778999000000001</c:v>
                </c:pt>
                <c:pt idx="384">
                  <c:v>1.8925519</c:v>
                </c:pt>
                <c:pt idx="385">
                  <c:v>1.9072039000000001</c:v>
                </c:pt>
                <c:pt idx="386">
                  <c:v>1.9218559</c:v>
                </c:pt>
                <c:pt idx="387">
                  <c:v>1.9462759999999999</c:v>
                </c:pt>
                <c:pt idx="388">
                  <c:v>1.9560439999999999</c:v>
                </c:pt>
                <c:pt idx="389">
                  <c:v>1.9658119999999999</c:v>
                </c:pt>
                <c:pt idx="390">
                  <c:v>1.9853479999999999</c:v>
                </c:pt>
                <c:pt idx="391">
                  <c:v>2.0048840000000001</c:v>
                </c:pt>
                <c:pt idx="392">
                  <c:v>2.019536</c:v>
                </c:pt>
                <c:pt idx="393">
                  <c:v>2.0293040000000002</c:v>
                </c:pt>
                <c:pt idx="394">
                  <c:v>2.039072</c:v>
                </c:pt>
                <c:pt idx="395">
                  <c:v>2.0634920000000001</c:v>
                </c:pt>
                <c:pt idx="396">
                  <c:v>2.0830280000000001</c:v>
                </c:pt>
                <c:pt idx="397">
                  <c:v>2.0927959999999999</c:v>
                </c:pt>
                <c:pt idx="398">
                  <c:v>2.1025640000000001</c:v>
                </c:pt>
                <c:pt idx="399">
                  <c:v>2.1269841</c:v>
                </c:pt>
                <c:pt idx="400">
                  <c:v>2.1416360999999999</c:v>
                </c:pt>
                <c:pt idx="401">
                  <c:v>2.1611722000000002</c:v>
                </c:pt>
                <c:pt idx="402">
                  <c:v>2.1660561999999999</c:v>
                </c:pt>
                <c:pt idx="403">
                  <c:v>2.1758242000000001</c:v>
                </c:pt>
                <c:pt idx="404">
                  <c:v>2.2002442000000002</c:v>
                </c:pt>
                <c:pt idx="405">
                  <c:v>2.2148962000000001</c:v>
                </c:pt>
                <c:pt idx="406">
                  <c:v>2.2246641999999999</c:v>
                </c:pt>
                <c:pt idx="407">
                  <c:v>2.2442001999999999</c:v>
                </c:pt>
                <c:pt idx="408">
                  <c:v>2.2588522000000002</c:v>
                </c:pt>
                <c:pt idx="409">
                  <c:v>2.2686202999999998</c:v>
                </c:pt>
                <c:pt idx="410">
                  <c:v>2.2881562999999998</c:v>
                </c:pt>
                <c:pt idx="411">
                  <c:v>2.3076922999999998</c:v>
                </c:pt>
                <c:pt idx="412">
                  <c:v>2.3223443000000001</c:v>
                </c:pt>
                <c:pt idx="413">
                  <c:v>2.3321122999999999</c:v>
                </c:pt>
                <c:pt idx="414">
                  <c:v>2.3418803000000001</c:v>
                </c:pt>
                <c:pt idx="415">
                  <c:v>2.3614163000000001</c:v>
                </c:pt>
                <c:pt idx="416">
                  <c:v>2.3858364000000001</c:v>
                </c:pt>
                <c:pt idx="417">
                  <c:v>2.3956043999999999</c:v>
                </c:pt>
                <c:pt idx="418">
                  <c:v>2.4004884</c:v>
                </c:pt>
                <c:pt idx="419">
                  <c:v>2.4249084000000001</c:v>
                </c:pt>
                <c:pt idx="420">
                  <c:v>2.4444444000000001</c:v>
                </c:pt>
                <c:pt idx="421">
                  <c:v>2.4590964</c:v>
                </c:pt>
                <c:pt idx="422">
                  <c:v>2.4688644000000002</c:v>
                </c:pt>
                <c:pt idx="423">
                  <c:v>2.4786324999999998</c:v>
                </c:pt>
                <c:pt idx="424">
                  <c:v>2.5030524999999999</c:v>
                </c:pt>
                <c:pt idx="425">
                  <c:v>2.5225884999999999</c:v>
                </c:pt>
                <c:pt idx="426">
                  <c:v>2.5274725</c:v>
                </c:pt>
                <c:pt idx="427">
                  <c:v>2.5421244999999999</c:v>
                </c:pt>
                <c:pt idx="428">
                  <c:v>2.5616604999999999</c:v>
                </c:pt>
                <c:pt idx="429">
                  <c:v>2.5763124999999998</c:v>
                </c:pt>
                <c:pt idx="430">
                  <c:v>2.5909646</c:v>
                </c:pt>
                <c:pt idx="431">
                  <c:v>2.6056165999999998</c:v>
                </c:pt>
                <c:pt idx="432">
                  <c:v>2.6153846000000001</c:v>
                </c:pt>
                <c:pt idx="433">
                  <c:v>2.6349206000000001</c:v>
                </c:pt>
                <c:pt idx="434">
                  <c:v>2.6495725999999999</c:v>
                </c:pt>
                <c:pt idx="435">
                  <c:v>2.6691085999999999</c:v>
                </c:pt>
                <c:pt idx="436">
                  <c:v>2.6837605999999998</c:v>
                </c:pt>
                <c:pt idx="437">
                  <c:v>2.6984127</c:v>
                </c:pt>
                <c:pt idx="438">
                  <c:v>2.7081807000000002</c:v>
                </c:pt>
                <c:pt idx="439">
                  <c:v>2.7277167000000002</c:v>
                </c:pt>
                <c:pt idx="440">
                  <c:v>2.7472527000000002</c:v>
                </c:pt>
                <c:pt idx="441">
                  <c:v>2.7570207</c:v>
                </c:pt>
                <c:pt idx="442">
                  <c:v>2.7667887000000002</c:v>
                </c:pt>
                <c:pt idx="443">
                  <c:v>2.7912086999999999</c:v>
                </c:pt>
                <c:pt idx="444">
                  <c:v>2.8107448000000002</c:v>
                </c:pt>
                <c:pt idx="445">
                  <c:v>2.8156287999999998</c:v>
                </c:pt>
                <c:pt idx="446">
                  <c:v>2.8253968</c:v>
                </c:pt>
                <c:pt idx="447">
                  <c:v>2.8449328</c:v>
                </c:pt>
                <c:pt idx="448">
                  <c:v>2.8644688</c:v>
                </c:pt>
                <c:pt idx="449">
                  <c:v>2.8840048</c:v>
                </c:pt>
                <c:pt idx="450">
                  <c:v>2.8888888000000001</c:v>
                </c:pt>
                <c:pt idx="451">
                  <c:v>2.9035408</c:v>
                </c:pt>
                <c:pt idx="452">
                  <c:v>2.9279609</c:v>
                </c:pt>
                <c:pt idx="453">
                  <c:v>2.937729</c:v>
                </c:pt>
                <c:pt idx="454">
                  <c:v>2.9523809999999999</c:v>
                </c:pt>
                <c:pt idx="455">
                  <c:v>2.9670329999999998</c:v>
                </c:pt>
                <c:pt idx="456">
                  <c:v>2.976801</c:v>
                </c:pt>
                <c:pt idx="457">
                  <c:v>3.0012210000000001</c:v>
                </c:pt>
                <c:pt idx="458">
                  <c:v>3.015873</c:v>
                </c:pt>
                <c:pt idx="459">
                  <c:v>3.0305249999999999</c:v>
                </c:pt>
                <c:pt idx="460">
                  <c:v>3.0451769999999998</c:v>
                </c:pt>
                <c:pt idx="461">
                  <c:v>3.054945</c:v>
                </c:pt>
                <c:pt idx="462">
                  <c:v>3.074481</c:v>
                </c:pt>
                <c:pt idx="463">
                  <c:v>3.094017</c:v>
                </c:pt>
                <c:pt idx="464">
                  <c:v>3.1037849999999998</c:v>
                </c:pt>
                <c:pt idx="465">
                  <c:v>3.113553</c:v>
                </c:pt>
                <c:pt idx="466">
                  <c:v>3.1282049999999999</c:v>
                </c:pt>
                <c:pt idx="467">
                  <c:v>3.1477409999999999</c:v>
                </c:pt>
                <c:pt idx="468">
                  <c:v>3.172161</c:v>
                </c:pt>
                <c:pt idx="469">
                  <c:v>3.1819289999999998</c:v>
                </c:pt>
                <c:pt idx="470">
                  <c:v>3.1819289999999998</c:v>
                </c:pt>
                <c:pt idx="471">
                  <c:v>3.2112330999999998</c:v>
                </c:pt>
                <c:pt idx="472">
                  <c:v>3.2356531999999998</c:v>
                </c:pt>
                <c:pt idx="473">
                  <c:v>3.2405371999999999</c:v>
                </c:pt>
                <c:pt idx="474">
                  <c:v>3.2503052000000001</c:v>
                </c:pt>
                <c:pt idx="475">
                  <c:v>3.2698412000000001</c:v>
                </c:pt>
                <c:pt idx="476">
                  <c:v>3.2796091999999999</c:v>
                </c:pt>
                <c:pt idx="477">
                  <c:v>3.2991451999999999</c:v>
                </c:pt>
                <c:pt idx="478">
                  <c:v>3.3137972000000002</c:v>
                </c:pt>
                <c:pt idx="479">
                  <c:v>3.3235652</c:v>
                </c:pt>
                <c:pt idx="480">
                  <c:v>3.3479852999999999</c:v>
                </c:pt>
                <c:pt idx="481">
                  <c:v>3.3626372999999998</c:v>
                </c:pt>
                <c:pt idx="482">
                  <c:v>3.3675212999999999</c:v>
                </c:pt>
                <c:pt idx="483">
                  <c:v>3.3919413</c:v>
                </c:pt>
                <c:pt idx="484">
                  <c:v>3.4114773</c:v>
                </c:pt>
                <c:pt idx="485">
                  <c:v>3.4212452999999998</c:v>
                </c:pt>
                <c:pt idx="486">
                  <c:v>3.4310133</c:v>
                </c:pt>
                <c:pt idx="487">
                  <c:v>3.4505493999999999</c:v>
                </c:pt>
                <c:pt idx="488">
                  <c:v>3.4603174000000001</c:v>
                </c:pt>
                <c:pt idx="489">
                  <c:v>3.4847374000000002</c:v>
                </c:pt>
                <c:pt idx="490">
                  <c:v>3.4993894000000001</c:v>
                </c:pt>
                <c:pt idx="491">
                  <c:v>3.5091573999999999</c:v>
                </c:pt>
                <c:pt idx="492">
                  <c:v>3.5286933999999999</c:v>
                </c:pt>
                <c:pt idx="493">
                  <c:v>3.5433455</c:v>
                </c:pt>
                <c:pt idx="494">
                  <c:v>3.5531134999999998</c:v>
                </c:pt>
                <c:pt idx="495">
                  <c:v>3.5726494999999998</c:v>
                </c:pt>
                <c:pt idx="496">
                  <c:v>3.5921854999999998</c:v>
                </c:pt>
                <c:pt idx="497">
                  <c:v>3.5921854999999998</c:v>
                </c:pt>
                <c:pt idx="498">
                  <c:v>3.6117214999999998</c:v>
                </c:pt>
                <c:pt idx="499">
                  <c:v>3.6361414999999999</c:v>
                </c:pt>
                <c:pt idx="500">
                  <c:v>3.6459095000000001</c:v>
                </c:pt>
                <c:pt idx="501">
                  <c:v>3.6605615999999999</c:v>
                </c:pt>
                <c:pt idx="502">
                  <c:v>3.6752136000000002</c:v>
                </c:pt>
                <c:pt idx="503">
                  <c:v>3.6898656000000001</c:v>
                </c:pt>
                <c:pt idx="504">
                  <c:v>3.7142856000000002</c:v>
                </c:pt>
                <c:pt idx="505">
                  <c:v>3.7240536</c:v>
                </c:pt>
                <c:pt idx="506">
                  <c:v>3.7240536</c:v>
                </c:pt>
                <c:pt idx="507">
                  <c:v>3.7582417000000001</c:v>
                </c:pt>
                <c:pt idx="508">
                  <c:v>3.7777777000000001</c:v>
                </c:pt>
                <c:pt idx="509">
                  <c:v>3.7875456999999999</c:v>
                </c:pt>
                <c:pt idx="510">
                  <c:v>3.7924297</c:v>
                </c:pt>
                <c:pt idx="511">
                  <c:v>3.8119657</c:v>
                </c:pt>
                <c:pt idx="512">
                  <c:v>3.8315017</c:v>
                </c:pt>
                <c:pt idx="513">
                  <c:v>3.8510377</c:v>
                </c:pt>
                <c:pt idx="514">
                  <c:v>3.8559217000000001</c:v>
                </c:pt>
                <c:pt idx="515">
                  <c:v>3.8705737999999998</c:v>
                </c:pt>
                <c:pt idx="516">
                  <c:v>3.8901097999999998</c:v>
                </c:pt>
                <c:pt idx="517">
                  <c:v>3.8998778000000001</c:v>
                </c:pt>
                <c:pt idx="518">
                  <c:v>3.9194138000000001</c:v>
                </c:pt>
                <c:pt idx="519">
                  <c:v>3.9389498000000001</c:v>
                </c:pt>
                <c:pt idx="520">
                  <c:v>3.9438338000000002</c:v>
                </c:pt>
                <c:pt idx="521">
                  <c:v>3.9633698000000002</c:v>
                </c:pt>
                <c:pt idx="522">
                  <c:v>3.9780218999999999</c:v>
                </c:pt>
                <c:pt idx="523">
                  <c:v>3.9926739000000002</c:v>
                </c:pt>
                <c:pt idx="524">
                  <c:v>4.0170940000000002</c:v>
                </c:pt>
                <c:pt idx="525">
                  <c:v>4.0268620000000004</c:v>
                </c:pt>
                <c:pt idx="526">
                  <c:v>4.0268620000000004</c:v>
                </c:pt>
                <c:pt idx="527">
                  <c:v>4.0561660000000002</c:v>
                </c:pt>
                <c:pt idx="528">
                  <c:v>4.0805860000000003</c:v>
                </c:pt>
                <c:pt idx="529">
                  <c:v>4.0854699999999999</c:v>
                </c:pt>
                <c:pt idx="530">
                  <c:v>4.1001219999999998</c:v>
                </c:pt>
                <c:pt idx="531">
                  <c:v>4.1147739999999997</c:v>
                </c:pt>
                <c:pt idx="532">
                  <c:v>4.1294259999999996</c:v>
                </c:pt>
                <c:pt idx="533">
                  <c:v>4.148962</c:v>
                </c:pt>
                <c:pt idx="534">
                  <c:v>4.1636142999999999</c:v>
                </c:pt>
                <c:pt idx="535">
                  <c:v>4.1684979999999996</c:v>
                </c:pt>
                <c:pt idx="536">
                  <c:v>4.188034</c:v>
                </c:pt>
                <c:pt idx="537">
                  <c:v>4.2124543000000001</c:v>
                </c:pt>
                <c:pt idx="538">
                  <c:v>4.2124543000000001</c:v>
                </c:pt>
                <c:pt idx="539">
                  <c:v>4.2319902999999996</c:v>
                </c:pt>
                <c:pt idx="540">
                  <c:v>4.2515264000000004</c:v>
                </c:pt>
                <c:pt idx="541">
                  <c:v>4.2612943999999997</c:v>
                </c:pt>
                <c:pt idx="542">
                  <c:v>4.2808304000000001</c:v>
                </c:pt>
                <c:pt idx="543">
                  <c:v>4.3003663999999997</c:v>
                </c:pt>
                <c:pt idx="544">
                  <c:v>4.3101343999999999</c:v>
                </c:pt>
                <c:pt idx="545">
                  <c:v>4.3296704000000004</c:v>
                </c:pt>
                <c:pt idx="546">
                  <c:v>4.3394383999999997</c:v>
                </c:pt>
                <c:pt idx="547">
                  <c:v>4.3540900000000002</c:v>
                </c:pt>
                <c:pt idx="548">
                  <c:v>4.3736259999999998</c:v>
                </c:pt>
                <c:pt idx="549">
                  <c:v>4.3833941999999997</c:v>
                </c:pt>
                <c:pt idx="550">
                  <c:v>4.3882785000000002</c:v>
                </c:pt>
                <c:pt idx="551">
                  <c:v>4.4224663</c:v>
                </c:pt>
                <c:pt idx="552">
                  <c:v>4.4420023000000004</c:v>
                </c:pt>
                <c:pt idx="553">
                  <c:v>4.4420023000000004</c:v>
                </c:pt>
                <c:pt idx="554">
                  <c:v>4.4566545</c:v>
                </c:pt>
                <c:pt idx="555">
                  <c:v>4.4761905999999998</c:v>
                </c:pt>
                <c:pt idx="556">
                  <c:v>4.4957266000000002</c:v>
                </c:pt>
                <c:pt idx="557">
                  <c:v>4.5152625999999998</c:v>
                </c:pt>
                <c:pt idx="558">
                  <c:v>4.5054945999999996</c:v>
                </c:pt>
                <c:pt idx="559">
                  <c:v>4.5347986000000002</c:v>
                </c:pt>
                <c:pt idx="560">
                  <c:v>4.5641026</c:v>
                </c:pt>
                <c:pt idx="561">
                  <c:v>4.5689864</c:v>
                </c:pt>
                <c:pt idx="562">
                  <c:v>4.5787544000000002</c:v>
                </c:pt>
                <c:pt idx="563">
                  <c:v>4.5982903999999998</c:v>
                </c:pt>
                <c:pt idx="564">
                  <c:v>4.6129426999999996</c:v>
                </c:pt>
                <c:pt idx="565">
                  <c:v>4.6324787000000001</c:v>
                </c:pt>
                <c:pt idx="566">
                  <c:v>4.6471305000000003</c:v>
                </c:pt>
                <c:pt idx="567">
                  <c:v>4.6520146999999996</c:v>
                </c:pt>
                <c:pt idx="568">
                  <c:v>4.6715508000000003</c:v>
                </c:pt>
                <c:pt idx="569">
                  <c:v>4.6862025000000003</c:v>
                </c:pt>
                <c:pt idx="570">
                  <c:v>4.6910869999999996</c:v>
                </c:pt>
                <c:pt idx="571">
                  <c:v>4.7203910000000002</c:v>
                </c:pt>
                <c:pt idx="572">
                  <c:v>4.7399269999999998</c:v>
                </c:pt>
                <c:pt idx="573">
                  <c:v>4.7399269999999998</c:v>
                </c:pt>
                <c:pt idx="574">
                  <c:v>4.7594630000000002</c:v>
                </c:pt>
                <c:pt idx="575">
                  <c:v>4.7838826000000001</c:v>
                </c:pt>
                <c:pt idx="576">
                  <c:v>4.7936506000000003</c:v>
                </c:pt>
                <c:pt idx="577">
                  <c:v>4.8131865999999999</c:v>
                </c:pt>
                <c:pt idx="578">
                  <c:v>4.8229547000000004</c:v>
                </c:pt>
                <c:pt idx="579">
                  <c:v>4.8327226999999997</c:v>
                </c:pt>
                <c:pt idx="580">
                  <c:v>4.8571429999999998</c:v>
                </c:pt>
                <c:pt idx="581">
                  <c:v>4.8815626999999999</c:v>
                </c:pt>
                <c:pt idx="582">
                  <c:v>4.8815626999999999</c:v>
                </c:pt>
                <c:pt idx="583">
                  <c:v>4.8962149999999998</c:v>
                </c:pt>
                <c:pt idx="584">
                  <c:v>4.9206346999999999</c:v>
                </c:pt>
                <c:pt idx="585">
                  <c:v>4.9304028000000004</c:v>
                </c:pt>
                <c:pt idx="586">
                  <c:v>4.9499389999999996</c:v>
                </c:pt>
                <c:pt idx="587">
                  <c:v>4.9694750000000001</c:v>
                </c:pt>
                <c:pt idx="588">
                  <c:v>4.9743589999999998</c:v>
                </c:pt>
                <c:pt idx="589">
                  <c:v>4.9938950000000002</c:v>
                </c:pt>
                <c:pt idx="590">
                  <c:v>5.0085470000000001</c:v>
                </c:pt>
                <c:pt idx="591">
                  <c:v>5.0183150000000003</c:v>
                </c:pt>
                <c:pt idx="592">
                  <c:v>5.0427350000000004</c:v>
                </c:pt>
                <c:pt idx="593">
                  <c:v>5.0525029999999997</c:v>
                </c:pt>
                <c:pt idx="594">
                  <c:v>5.062271</c:v>
                </c:pt>
                <c:pt idx="595">
                  <c:v>5.0866910000000001</c:v>
                </c:pt>
                <c:pt idx="596">
                  <c:v>5.101343</c:v>
                </c:pt>
                <c:pt idx="597">
                  <c:v>5.1062269999999996</c:v>
                </c:pt>
                <c:pt idx="598">
                  <c:v>5.1257630000000001</c:v>
                </c:pt>
                <c:pt idx="599">
                  <c:v>5.1452989999999996</c:v>
                </c:pt>
                <c:pt idx="600">
                  <c:v>5.1599510000000004</c:v>
                </c:pt>
                <c:pt idx="601">
                  <c:v>5.179487</c:v>
                </c:pt>
                <c:pt idx="602">
                  <c:v>5.1843709999999996</c:v>
                </c:pt>
                <c:pt idx="603">
                  <c:v>5.1941389999999998</c:v>
                </c:pt>
                <c:pt idx="604">
                  <c:v>5.2234429999999996</c:v>
                </c:pt>
                <c:pt idx="605">
                  <c:v>5.2429790000000001</c:v>
                </c:pt>
                <c:pt idx="606">
                  <c:v>5.2429790000000001</c:v>
                </c:pt>
                <c:pt idx="607">
                  <c:v>5.2673993000000001</c:v>
                </c:pt>
                <c:pt idx="608">
                  <c:v>5.2771673000000003</c:v>
                </c:pt>
                <c:pt idx="609">
                  <c:v>5.2967032999999999</c:v>
                </c:pt>
                <c:pt idx="610">
                  <c:v>5.3113549999999998</c:v>
                </c:pt>
                <c:pt idx="611">
                  <c:v>5.3162393999999997</c:v>
                </c:pt>
                <c:pt idx="612">
                  <c:v>5.3406589999999996</c:v>
                </c:pt>
                <c:pt idx="613">
                  <c:v>5.3650793999999999</c:v>
                </c:pt>
                <c:pt idx="614">
                  <c:v>5.360195</c:v>
                </c:pt>
                <c:pt idx="615">
                  <c:v>5.3846154000000004</c:v>
                </c:pt>
                <c:pt idx="616">
                  <c:v>5.4041513999999999</c:v>
                </c:pt>
                <c:pt idx="617">
                  <c:v>5.4041513999999999</c:v>
                </c:pt>
                <c:pt idx="618">
                  <c:v>5.4285709999999998</c:v>
                </c:pt>
                <c:pt idx="619">
                  <c:v>5.4481071999999999</c:v>
                </c:pt>
                <c:pt idx="620">
                  <c:v>5.4578753000000004</c:v>
                </c:pt>
                <c:pt idx="621">
                  <c:v>5.4774113</c:v>
                </c:pt>
                <c:pt idx="622">
                  <c:v>5.4822955000000002</c:v>
                </c:pt>
                <c:pt idx="623">
                  <c:v>5.5067152999999998</c:v>
                </c:pt>
                <c:pt idx="624">
                  <c:v>5.5311355999999998</c:v>
                </c:pt>
                <c:pt idx="625">
                  <c:v>5.5262513000000002</c:v>
                </c:pt>
                <c:pt idx="626">
                  <c:v>5.5409036</c:v>
                </c:pt>
                <c:pt idx="627">
                  <c:v>5.5702075999999998</c:v>
                </c:pt>
                <c:pt idx="628">
                  <c:v>5.5848594</c:v>
                </c:pt>
                <c:pt idx="629">
                  <c:v>5.5946274000000003</c:v>
                </c:pt>
                <c:pt idx="630">
                  <c:v>5.6043953999999996</c:v>
                </c:pt>
                <c:pt idx="631">
                  <c:v>5.6239314</c:v>
                </c:pt>
                <c:pt idx="632">
                  <c:v>5.6434673999999996</c:v>
                </c:pt>
                <c:pt idx="633">
                  <c:v>5.6581197000000003</c:v>
                </c:pt>
                <c:pt idx="634">
                  <c:v>5.6678876999999996</c:v>
                </c:pt>
                <c:pt idx="635">
                  <c:v>5.6776556999999999</c:v>
                </c:pt>
                <c:pt idx="636">
                  <c:v>5.7069596999999996</c:v>
                </c:pt>
                <c:pt idx="637">
                  <c:v>5.7167276999999999</c:v>
                </c:pt>
                <c:pt idx="638">
                  <c:v>5.7264957000000001</c:v>
                </c:pt>
                <c:pt idx="639">
                  <c:v>5.7460317999999999</c:v>
                </c:pt>
                <c:pt idx="640">
                  <c:v>5.7606834999999998</c:v>
                </c:pt>
                <c:pt idx="641">
                  <c:v>5.7802195999999997</c:v>
                </c:pt>
                <c:pt idx="642">
                  <c:v>5.7899875999999999</c:v>
                </c:pt>
                <c:pt idx="643">
                  <c:v>5.7997556000000001</c:v>
                </c:pt>
                <c:pt idx="644">
                  <c:v>5.8144080000000002</c:v>
                </c:pt>
                <c:pt idx="645">
                  <c:v>5.843712</c:v>
                </c:pt>
                <c:pt idx="646">
                  <c:v>5.8534800000000002</c:v>
                </c:pt>
                <c:pt idx="647">
                  <c:v>5.8632479999999996</c:v>
                </c:pt>
                <c:pt idx="648">
                  <c:v>5.882784</c:v>
                </c:pt>
                <c:pt idx="649">
                  <c:v>5.8974356999999999</c:v>
                </c:pt>
                <c:pt idx="650">
                  <c:v>5.9072037000000002</c:v>
                </c:pt>
                <c:pt idx="651">
                  <c:v>5.9316240000000002</c:v>
                </c:pt>
                <c:pt idx="652">
                  <c:v>5.9511599999999998</c:v>
                </c:pt>
                <c:pt idx="653">
                  <c:v>5.9511599999999998</c:v>
                </c:pt>
                <c:pt idx="654">
                  <c:v>5.9706960000000002</c:v>
                </c:pt>
                <c:pt idx="655">
                  <c:v>5.9951157999999998</c:v>
                </c:pt>
                <c:pt idx="656">
                  <c:v>6.0048842000000002</c:v>
                </c:pt>
                <c:pt idx="657">
                  <c:v>6.0244203000000001</c:v>
                </c:pt>
                <c:pt idx="658">
                  <c:v>6.0244203000000001</c:v>
                </c:pt>
                <c:pt idx="659">
                  <c:v>6.039072</c:v>
                </c:pt>
                <c:pt idx="660">
                  <c:v>6.0732603000000003</c:v>
                </c:pt>
                <c:pt idx="661">
                  <c:v>6.0830282999999996</c:v>
                </c:pt>
                <c:pt idx="662">
                  <c:v>6.078144</c:v>
                </c:pt>
                <c:pt idx="663">
                  <c:v>6.1074479999999998</c:v>
                </c:pt>
                <c:pt idx="664">
                  <c:v>6.1318684000000001</c:v>
                </c:pt>
                <c:pt idx="665">
                  <c:v>6.1416364000000003</c:v>
                </c:pt>
                <c:pt idx="666">
                  <c:v>6.1514043999999997</c:v>
                </c:pt>
                <c:pt idx="667">
                  <c:v>6.1611723999999999</c:v>
                </c:pt>
                <c:pt idx="668">
                  <c:v>6.1807084000000003</c:v>
                </c:pt>
                <c:pt idx="669">
                  <c:v>6.2051280000000002</c:v>
                </c:pt>
                <c:pt idx="670">
                  <c:v>6.2100124000000001</c:v>
                </c:pt>
                <c:pt idx="671">
                  <c:v>6.2246639999999998</c:v>
                </c:pt>
                <c:pt idx="672">
                  <c:v>6.2539682000000001</c:v>
                </c:pt>
                <c:pt idx="673">
                  <c:v>6.2637362000000003</c:v>
                </c:pt>
                <c:pt idx="674">
                  <c:v>6.2686204999999999</c:v>
                </c:pt>
                <c:pt idx="675">
                  <c:v>6.2930403000000004</c:v>
                </c:pt>
                <c:pt idx="676">
                  <c:v>6.3076924999999999</c:v>
                </c:pt>
                <c:pt idx="677">
                  <c:v>6.3223443000000001</c:v>
                </c:pt>
                <c:pt idx="678">
                  <c:v>6.3418802999999997</c:v>
                </c:pt>
                <c:pt idx="679">
                  <c:v>6.3418802999999997</c:v>
                </c:pt>
                <c:pt idx="680">
                  <c:v>6.3614163000000001</c:v>
                </c:pt>
                <c:pt idx="681">
                  <c:v>6.3858366000000002</c:v>
                </c:pt>
                <c:pt idx="682">
                  <c:v>6.3907204000000002</c:v>
                </c:pt>
                <c:pt idx="683">
                  <c:v>6.4102563999999997</c:v>
                </c:pt>
                <c:pt idx="684">
                  <c:v>6.4297924000000002</c:v>
                </c:pt>
                <c:pt idx="685">
                  <c:v>6.4297924000000002</c:v>
                </c:pt>
                <c:pt idx="686">
                  <c:v>6.4542127000000002</c:v>
                </c:pt>
                <c:pt idx="687">
                  <c:v>6.4786324999999998</c:v>
                </c:pt>
                <c:pt idx="688">
                  <c:v>6.4786324999999998</c:v>
                </c:pt>
                <c:pt idx="689">
                  <c:v>6.4981685000000002</c:v>
                </c:pt>
                <c:pt idx="690">
                  <c:v>6.5177044999999998</c:v>
                </c:pt>
                <c:pt idx="691">
                  <c:v>6.5274725</c:v>
                </c:pt>
                <c:pt idx="692">
                  <c:v>6.5518928000000001</c:v>
                </c:pt>
                <c:pt idx="693">
                  <c:v>6.5665445</c:v>
                </c:pt>
                <c:pt idx="694">
                  <c:v>6.561661</c:v>
                </c:pt>
                <c:pt idx="695">
                  <c:v>6.5958486000000001</c:v>
                </c:pt>
                <c:pt idx="696">
                  <c:v>6.6251525999999998</c:v>
                </c:pt>
                <c:pt idx="697">
                  <c:v>6.6153845999999996</c:v>
                </c:pt>
                <c:pt idx="698">
                  <c:v>6.6300369999999997</c:v>
                </c:pt>
                <c:pt idx="699">
                  <c:v>6.6544565999999996</c:v>
                </c:pt>
                <c:pt idx="700">
                  <c:v>6.6642245999999998</c:v>
                </c:pt>
                <c:pt idx="701">
                  <c:v>6.678877</c:v>
                </c:pt>
                <c:pt idx="702">
                  <c:v>6.6984130000000004</c:v>
                </c:pt>
                <c:pt idx="703">
                  <c:v>6.7081809999999997</c:v>
                </c:pt>
                <c:pt idx="704">
                  <c:v>6.7277170000000002</c:v>
                </c:pt>
                <c:pt idx="705">
                  <c:v>6.7472529999999997</c:v>
                </c:pt>
                <c:pt idx="706">
                  <c:v>6.7521367000000003</c:v>
                </c:pt>
                <c:pt idx="707">
                  <c:v>6.7716726999999999</c:v>
                </c:pt>
                <c:pt idx="708">
                  <c:v>6.7960929999999999</c:v>
                </c:pt>
                <c:pt idx="709">
                  <c:v>6.8009767999999999</c:v>
                </c:pt>
                <c:pt idx="710">
                  <c:v>6.8156290000000004</c:v>
                </c:pt>
                <c:pt idx="711">
                  <c:v>6.8400489999999996</c:v>
                </c:pt>
                <c:pt idx="712">
                  <c:v>6.8449330000000002</c:v>
                </c:pt>
                <c:pt idx="713">
                  <c:v>6.859585</c:v>
                </c:pt>
                <c:pt idx="714">
                  <c:v>6.8791209999999996</c:v>
                </c:pt>
                <c:pt idx="715">
                  <c:v>6.8840050000000002</c:v>
                </c:pt>
                <c:pt idx="716">
                  <c:v>6.9084250000000003</c:v>
                </c:pt>
                <c:pt idx="717">
                  <c:v>6.9279609999999998</c:v>
                </c:pt>
                <c:pt idx="718">
                  <c:v>6.9279609999999998</c:v>
                </c:pt>
                <c:pt idx="719">
                  <c:v>6.9523809999999999</c:v>
                </c:pt>
                <c:pt idx="720">
                  <c:v>6.976801</c:v>
                </c:pt>
                <c:pt idx="721">
                  <c:v>6.9816849999999997</c:v>
                </c:pt>
                <c:pt idx="722">
                  <c:v>6.9963369999999996</c:v>
                </c:pt>
                <c:pt idx="723">
                  <c:v>7.0207569999999997</c:v>
                </c:pt>
                <c:pt idx="724">
                  <c:v>7.0256410000000002</c:v>
                </c:pt>
                <c:pt idx="725">
                  <c:v>7.0402930000000001</c:v>
                </c:pt>
                <c:pt idx="726">
                  <c:v>7.0598289999999997</c:v>
                </c:pt>
                <c:pt idx="727">
                  <c:v>7.0744809999999996</c:v>
                </c:pt>
                <c:pt idx="728">
                  <c:v>7.0891333000000003</c:v>
                </c:pt>
                <c:pt idx="729">
                  <c:v>7.1135529999999996</c:v>
                </c:pt>
                <c:pt idx="730">
                  <c:v>7.1184373000000001</c:v>
                </c:pt>
                <c:pt idx="731">
                  <c:v>7.133089</c:v>
                </c:pt>
                <c:pt idx="732">
                  <c:v>7.1575093000000001</c:v>
                </c:pt>
                <c:pt idx="733">
                  <c:v>7.1575093000000001</c:v>
                </c:pt>
                <c:pt idx="734">
                  <c:v>7.1770452999999996</c:v>
                </c:pt>
                <c:pt idx="735">
                  <c:v>7.2014649999999998</c:v>
                </c:pt>
                <c:pt idx="736">
                  <c:v>7.2063493999999997</c:v>
                </c:pt>
                <c:pt idx="737">
                  <c:v>7.2258854000000001</c:v>
                </c:pt>
                <c:pt idx="738">
                  <c:v>7.2405369999999998</c:v>
                </c:pt>
                <c:pt idx="739">
                  <c:v>7.2454213999999997</c:v>
                </c:pt>
                <c:pt idx="740">
                  <c:v>7.2747254000000003</c:v>
                </c:pt>
                <c:pt idx="741">
                  <c:v>7.2942615000000002</c:v>
                </c:pt>
                <c:pt idx="742">
                  <c:v>7.289377</c:v>
                </c:pt>
                <c:pt idx="743">
                  <c:v>7.3186812000000003</c:v>
                </c:pt>
                <c:pt idx="744">
                  <c:v>7.3431015000000004</c:v>
                </c:pt>
                <c:pt idx="745">
                  <c:v>7.3382173000000002</c:v>
                </c:pt>
                <c:pt idx="746">
                  <c:v>7.3626374999999999</c:v>
                </c:pt>
                <c:pt idx="747">
                  <c:v>7.3821735000000004</c:v>
                </c:pt>
                <c:pt idx="748">
                  <c:v>7.3870573000000004</c:v>
                </c:pt>
                <c:pt idx="749">
                  <c:v>7.4114776000000004</c:v>
                </c:pt>
                <c:pt idx="750">
                  <c:v>7.4212455999999998</c:v>
                </c:pt>
                <c:pt idx="751">
                  <c:v>7.4212455999999998</c:v>
                </c:pt>
                <c:pt idx="752">
                  <c:v>7.4456654000000002</c:v>
                </c:pt>
                <c:pt idx="753">
                  <c:v>7.4603175999999998</c:v>
                </c:pt>
                <c:pt idx="754">
                  <c:v>7.4554334000000004</c:v>
                </c:pt>
                <c:pt idx="755">
                  <c:v>7.4798536000000002</c:v>
                </c:pt>
                <c:pt idx="756">
                  <c:v>7.4993895999999998</c:v>
                </c:pt>
                <c:pt idx="757">
                  <c:v>7.4945054000000004</c:v>
                </c:pt>
                <c:pt idx="758">
                  <c:v>7.5140414</c:v>
                </c:pt>
                <c:pt idx="759">
                  <c:v>7.5335774000000004</c:v>
                </c:pt>
                <c:pt idx="760">
                  <c:v>7.5238094000000002</c:v>
                </c:pt>
                <c:pt idx="761">
                  <c:v>7.5482297000000003</c:v>
                </c:pt>
                <c:pt idx="762">
                  <c:v>7.5579976999999996</c:v>
                </c:pt>
                <c:pt idx="763">
                  <c:v>7.5531135000000003</c:v>
                </c:pt>
                <c:pt idx="764">
                  <c:v>7.5775337</c:v>
                </c:pt>
                <c:pt idx="765">
                  <c:v>7.5921855000000003</c:v>
                </c:pt>
                <c:pt idx="766">
                  <c:v>7.5873017000000003</c:v>
                </c:pt>
                <c:pt idx="767">
                  <c:v>7.6068376999999998</c:v>
                </c:pt>
                <c:pt idx="768">
                  <c:v>7.6214895</c:v>
                </c:pt>
                <c:pt idx="769">
                  <c:v>7.6117214999999998</c:v>
                </c:pt>
                <c:pt idx="770">
                  <c:v>7.6263740000000002</c:v>
                </c:pt>
                <c:pt idx="771">
                  <c:v>7.6459099999999998</c:v>
                </c:pt>
                <c:pt idx="772">
                  <c:v>7.6410254999999996</c:v>
                </c:pt>
                <c:pt idx="773">
                  <c:v>7.6507936000000001</c:v>
                </c:pt>
                <c:pt idx="774">
                  <c:v>7.6654460000000002</c:v>
                </c:pt>
                <c:pt idx="775">
                  <c:v>7.6605616000000003</c:v>
                </c:pt>
                <c:pt idx="776">
                  <c:v>7.6800975999999999</c:v>
                </c:pt>
                <c:pt idx="777">
                  <c:v>7.6898656000000001</c:v>
                </c:pt>
                <c:pt idx="778">
                  <c:v>7.6800975999999999</c:v>
                </c:pt>
                <c:pt idx="779">
                  <c:v>7.6996336000000003</c:v>
                </c:pt>
                <c:pt idx="780">
                  <c:v>7.7142860000000004</c:v>
                </c:pt>
                <c:pt idx="781">
                  <c:v>7.6996336000000003</c:v>
                </c:pt>
                <c:pt idx="782">
                  <c:v>7.7094015999999996</c:v>
                </c:pt>
                <c:pt idx="783">
                  <c:v>7.7289376000000001</c:v>
                </c:pt>
                <c:pt idx="784">
                  <c:v>7.7142860000000004</c:v>
                </c:pt>
                <c:pt idx="785">
                  <c:v>7.7289376000000001</c:v>
                </c:pt>
                <c:pt idx="786">
                  <c:v>7.7387056000000003</c:v>
                </c:pt>
                <c:pt idx="787">
                  <c:v>7.7240539999999998</c:v>
                </c:pt>
                <c:pt idx="788">
                  <c:v>7.7387056000000003</c:v>
                </c:pt>
                <c:pt idx="789">
                  <c:v>7.7484735999999996</c:v>
                </c:pt>
                <c:pt idx="790">
                  <c:v>7.7484735999999996</c:v>
                </c:pt>
                <c:pt idx="791">
                  <c:v>7.7484735999999996</c:v>
                </c:pt>
                <c:pt idx="792">
                  <c:v>7.7631259999999997</c:v>
                </c:pt>
                <c:pt idx="793">
                  <c:v>7.7582417000000001</c:v>
                </c:pt>
                <c:pt idx="794">
                  <c:v>7.7582417000000001</c:v>
                </c:pt>
                <c:pt idx="795">
                  <c:v>7.772894</c:v>
                </c:pt>
                <c:pt idx="796">
                  <c:v>7.772894</c:v>
                </c:pt>
                <c:pt idx="797">
                  <c:v>7.7680097000000004</c:v>
                </c:pt>
                <c:pt idx="798">
                  <c:v>7.7777776999999997</c:v>
                </c:pt>
                <c:pt idx="799">
                  <c:v>7.7826620000000002</c:v>
                </c:pt>
                <c:pt idx="800">
                  <c:v>7.772894</c:v>
                </c:pt>
                <c:pt idx="801">
                  <c:v>7.7875456999999999</c:v>
                </c:pt>
                <c:pt idx="802">
                  <c:v>7.7924300000000004</c:v>
                </c:pt>
                <c:pt idx="803">
                  <c:v>7.7777776999999997</c:v>
                </c:pt>
                <c:pt idx="804">
                  <c:v>7.7924300000000004</c:v>
                </c:pt>
                <c:pt idx="805">
                  <c:v>7.7924300000000004</c:v>
                </c:pt>
                <c:pt idx="806">
                  <c:v>7.7777776999999997</c:v>
                </c:pt>
                <c:pt idx="807">
                  <c:v>7.7875456999999999</c:v>
                </c:pt>
                <c:pt idx="808">
                  <c:v>7.7973137000000001</c:v>
                </c:pt>
                <c:pt idx="809">
                  <c:v>7.7826620000000002</c:v>
                </c:pt>
                <c:pt idx="810">
                  <c:v>7.8021979999999997</c:v>
                </c:pt>
                <c:pt idx="811">
                  <c:v>7.8070817000000003</c:v>
                </c:pt>
                <c:pt idx="812">
                  <c:v>7.7826620000000002</c:v>
                </c:pt>
                <c:pt idx="813">
                  <c:v>7.7924300000000004</c:v>
                </c:pt>
                <c:pt idx="814">
                  <c:v>7.8021979999999997</c:v>
                </c:pt>
                <c:pt idx="815">
                  <c:v>7.7973137000000001</c:v>
                </c:pt>
                <c:pt idx="816">
                  <c:v>7.8021979999999997</c:v>
                </c:pt>
                <c:pt idx="817">
                  <c:v>7.8070817000000003</c:v>
                </c:pt>
                <c:pt idx="818">
                  <c:v>7.7875456999999999</c:v>
                </c:pt>
                <c:pt idx="819">
                  <c:v>7.8021979999999997</c:v>
                </c:pt>
                <c:pt idx="820">
                  <c:v>7.811966</c:v>
                </c:pt>
                <c:pt idx="821">
                  <c:v>7.7924300000000004</c:v>
                </c:pt>
                <c:pt idx="822">
                  <c:v>7.8021979999999997</c:v>
                </c:pt>
                <c:pt idx="823">
                  <c:v>7.8070817000000003</c:v>
                </c:pt>
                <c:pt idx="824">
                  <c:v>7.8021979999999997</c:v>
                </c:pt>
                <c:pt idx="825">
                  <c:v>7.8070817000000003</c:v>
                </c:pt>
                <c:pt idx="826">
                  <c:v>7.8168496999999997</c:v>
                </c:pt>
                <c:pt idx="827">
                  <c:v>7.7973137000000001</c:v>
                </c:pt>
                <c:pt idx="828">
                  <c:v>7.8070817000000003</c:v>
                </c:pt>
                <c:pt idx="829">
                  <c:v>7.8168496999999997</c:v>
                </c:pt>
                <c:pt idx="830">
                  <c:v>7.7973137000000001</c:v>
                </c:pt>
                <c:pt idx="831">
                  <c:v>7.8021979999999997</c:v>
                </c:pt>
                <c:pt idx="832">
                  <c:v>7.811966</c:v>
                </c:pt>
                <c:pt idx="833">
                  <c:v>7.7973137000000001</c:v>
                </c:pt>
                <c:pt idx="834">
                  <c:v>7.8021979999999997</c:v>
                </c:pt>
                <c:pt idx="835">
                  <c:v>7.811966</c:v>
                </c:pt>
                <c:pt idx="836">
                  <c:v>7.8021979999999997</c:v>
                </c:pt>
                <c:pt idx="837">
                  <c:v>7.8021979999999997</c:v>
                </c:pt>
                <c:pt idx="838">
                  <c:v>7.8070817000000003</c:v>
                </c:pt>
                <c:pt idx="839">
                  <c:v>7.7973137000000001</c:v>
                </c:pt>
                <c:pt idx="840">
                  <c:v>7.8070817000000003</c:v>
                </c:pt>
                <c:pt idx="841">
                  <c:v>7.811966</c:v>
                </c:pt>
                <c:pt idx="842">
                  <c:v>7.8021979999999997</c:v>
                </c:pt>
                <c:pt idx="843">
                  <c:v>7.8070817000000003</c:v>
                </c:pt>
                <c:pt idx="844">
                  <c:v>7.8168496999999997</c:v>
                </c:pt>
                <c:pt idx="845">
                  <c:v>7.8021979999999997</c:v>
                </c:pt>
                <c:pt idx="846">
                  <c:v>7.8070817000000003</c:v>
                </c:pt>
                <c:pt idx="847">
                  <c:v>7.8168496999999997</c:v>
                </c:pt>
                <c:pt idx="848">
                  <c:v>7.8021979999999997</c:v>
                </c:pt>
                <c:pt idx="849">
                  <c:v>7.8021979999999997</c:v>
                </c:pt>
                <c:pt idx="850">
                  <c:v>7.8168496999999997</c:v>
                </c:pt>
                <c:pt idx="851">
                  <c:v>7.8168496999999997</c:v>
                </c:pt>
                <c:pt idx="852">
                  <c:v>7.8021979999999997</c:v>
                </c:pt>
                <c:pt idx="853">
                  <c:v>7.811966</c:v>
                </c:pt>
                <c:pt idx="854">
                  <c:v>7.8168496999999997</c:v>
                </c:pt>
                <c:pt idx="855">
                  <c:v>7.8021979999999997</c:v>
                </c:pt>
                <c:pt idx="856">
                  <c:v>7.811966</c:v>
                </c:pt>
                <c:pt idx="857">
                  <c:v>7.8168496999999997</c:v>
                </c:pt>
                <c:pt idx="858">
                  <c:v>7.8021979999999997</c:v>
                </c:pt>
                <c:pt idx="859">
                  <c:v>7.811966</c:v>
                </c:pt>
                <c:pt idx="860">
                  <c:v>7.811966</c:v>
                </c:pt>
                <c:pt idx="861">
                  <c:v>7.8070817000000003</c:v>
                </c:pt>
                <c:pt idx="862">
                  <c:v>7.8168496999999997</c:v>
                </c:pt>
                <c:pt idx="863">
                  <c:v>7.811966</c:v>
                </c:pt>
                <c:pt idx="864">
                  <c:v>7.8021979999999997</c:v>
                </c:pt>
                <c:pt idx="865">
                  <c:v>7.811966</c:v>
                </c:pt>
                <c:pt idx="866">
                  <c:v>7.8168496999999997</c:v>
                </c:pt>
                <c:pt idx="867">
                  <c:v>7.8070817000000003</c:v>
                </c:pt>
                <c:pt idx="868">
                  <c:v>7.8070817000000003</c:v>
                </c:pt>
                <c:pt idx="869">
                  <c:v>7.811966</c:v>
                </c:pt>
                <c:pt idx="870">
                  <c:v>7.7973137000000001</c:v>
                </c:pt>
                <c:pt idx="871">
                  <c:v>7.811966</c:v>
                </c:pt>
                <c:pt idx="872">
                  <c:v>7.811966</c:v>
                </c:pt>
                <c:pt idx="873">
                  <c:v>7.7973137000000001</c:v>
                </c:pt>
                <c:pt idx="874">
                  <c:v>7.8070817000000003</c:v>
                </c:pt>
                <c:pt idx="875">
                  <c:v>7.811966</c:v>
                </c:pt>
                <c:pt idx="876">
                  <c:v>7.8021979999999997</c:v>
                </c:pt>
                <c:pt idx="877">
                  <c:v>7.811966</c:v>
                </c:pt>
                <c:pt idx="878">
                  <c:v>7.8070817000000003</c:v>
                </c:pt>
                <c:pt idx="879">
                  <c:v>7.7973137000000001</c:v>
                </c:pt>
                <c:pt idx="880">
                  <c:v>7.811966</c:v>
                </c:pt>
                <c:pt idx="881">
                  <c:v>7.811966</c:v>
                </c:pt>
                <c:pt idx="882">
                  <c:v>7.7973137000000001</c:v>
                </c:pt>
                <c:pt idx="883">
                  <c:v>7.811966</c:v>
                </c:pt>
                <c:pt idx="884">
                  <c:v>7.811966</c:v>
                </c:pt>
                <c:pt idx="885">
                  <c:v>7.7973137000000001</c:v>
                </c:pt>
                <c:pt idx="886">
                  <c:v>7.8070817000000003</c:v>
                </c:pt>
                <c:pt idx="887">
                  <c:v>7.811966</c:v>
                </c:pt>
                <c:pt idx="888">
                  <c:v>7.7924300000000004</c:v>
                </c:pt>
                <c:pt idx="889">
                  <c:v>7.8021979999999997</c:v>
                </c:pt>
                <c:pt idx="890">
                  <c:v>7.811966</c:v>
                </c:pt>
                <c:pt idx="891">
                  <c:v>7.7924300000000004</c:v>
                </c:pt>
                <c:pt idx="892">
                  <c:v>7.8070817000000003</c:v>
                </c:pt>
                <c:pt idx="893">
                  <c:v>7.8021979999999997</c:v>
                </c:pt>
                <c:pt idx="894">
                  <c:v>7.7875456999999999</c:v>
                </c:pt>
                <c:pt idx="895">
                  <c:v>7.7973137000000001</c:v>
                </c:pt>
                <c:pt idx="896">
                  <c:v>7.8070817000000003</c:v>
                </c:pt>
                <c:pt idx="897">
                  <c:v>7.7875456999999999</c:v>
                </c:pt>
                <c:pt idx="898">
                  <c:v>7.7973137000000001</c:v>
                </c:pt>
                <c:pt idx="899">
                  <c:v>7.7973137000000001</c:v>
                </c:pt>
                <c:pt idx="900">
                  <c:v>7.7875456999999999</c:v>
                </c:pt>
                <c:pt idx="901">
                  <c:v>7.7924300000000004</c:v>
                </c:pt>
                <c:pt idx="902">
                  <c:v>7.7973137000000001</c:v>
                </c:pt>
                <c:pt idx="903">
                  <c:v>7.7777776999999997</c:v>
                </c:pt>
                <c:pt idx="904">
                  <c:v>7.7826620000000002</c:v>
                </c:pt>
                <c:pt idx="905">
                  <c:v>7.7924300000000004</c:v>
                </c:pt>
                <c:pt idx="906">
                  <c:v>7.7875456999999999</c:v>
                </c:pt>
                <c:pt idx="907">
                  <c:v>7.7875456999999999</c:v>
                </c:pt>
                <c:pt idx="908">
                  <c:v>7.7826620000000002</c:v>
                </c:pt>
                <c:pt idx="909">
                  <c:v>7.7680097000000004</c:v>
                </c:pt>
                <c:pt idx="910">
                  <c:v>7.7826620000000002</c:v>
                </c:pt>
                <c:pt idx="911">
                  <c:v>7.7826620000000002</c:v>
                </c:pt>
                <c:pt idx="912">
                  <c:v>7.7631259999999997</c:v>
                </c:pt>
                <c:pt idx="913">
                  <c:v>7.772894</c:v>
                </c:pt>
                <c:pt idx="914">
                  <c:v>7.7777776999999997</c:v>
                </c:pt>
                <c:pt idx="915">
                  <c:v>7.7582417000000001</c:v>
                </c:pt>
                <c:pt idx="916">
                  <c:v>7.7680097000000004</c:v>
                </c:pt>
                <c:pt idx="917">
                  <c:v>7.7680097000000004</c:v>
                </c:pt>
                <c:pt idx="918">
                  <c:v>7.7435900000000002</c:v>
                </c:pt>
                <c:pt idx="919">
                  <c:v>7.7533580000000004</c:v>
                </c:pt>
                <c:pt idx="920">
                  <c:v>7.7582417000000001</c:v>
                </c:pt>
                <c:pt idx="921">
                  <c:v>7.733822</c:v>
                </c:pt>
                <c:pt idx="922">
                  <c:v>7.7387056000000003</c:v>
                </c:pt>
                <c:pt idx="923">
                  <c:v>7.7387056000000003</c:v>
                </c:pt>
                <c:pt idx="924">
                  <c:v>7.7240539999999998</c:v>
                </c:pt>
                <c:pt idx="925">
                  <c:v>7.7240539999999998</c:v>
                </c:pt>
                <c:pt idx="926">
                  <c:v>7.7289376000000001</c:v>
                </c:pt>
                <c:pt idx="927">
                  <c:v>7.7045180000000002</c:v>
                </c:pt>
                <c:pt idx="928">
                  <c:v>7.7045180000000002</c:v>
                </c:pt>
                <c:pt idx="929">
                  <c:v>7.7142860000000004</c:v>
                </c:pt>
                <c:pt idx="930">
                  <c:v>7.7094015999999996</c:v>
                </c:pt>
                <c:pt idx="931">
                  <c:v>7.69475</c:v>
                </c:pt>
                <c:pt idx="932">
                  <c:v>7.6898656000000001</c:v>
                </c:pt>
                <c:pt idx="933">
                  <c:v>7.6800975999999999</c:v>
                </c:pt>
                <c:pt idx="934">
                  <c:v>7.6752140000000004</c:v>
                </c:pt>
                <c:pt idx="935">
                  <c:v>7.6752140000000004</c:v>
                </c:pt>
                <c:pt idx="936">
                  <c:v>7.6654460000000002</c:v>
                </c:pt>
                <c:pt idx="937">
                  <c:v>7.6410254999999996</c:v>
                </c:pt>
                <c:pt idx="938">
                  <c:v>7.6507936000000001</c:v>
                </c:pt>
                <c:pt idx="939">
                  <c:v>7.6459099999999998</c:v>
                </c:pt>
                <c:pt idx="940">
                  <c:v>7.6214895</c:v>
                </c:pt>
                <c:pt idx="941">
                  <c:v>7.6214895</c:v>
                </c:pt>
                <c:pt idx="942">
                  <c:v>7.6214895</c:v>
                </c:pt>
                <c:pt idx="943">
                  <c:v>7.5970696999999996</c:v>
                </c:pt>
                <c:pt idx="944">
                  <c:v>7.5970696999999996</c:v>
                </c:pt>
                <c:pt idx="945">
                  <c:v>7.5873017000000003</c:v>
                </c:pt>
                <c:pt idx="946">
                  <c:v>7.5677656999999998</c:v>
                </c:pt>
                <c:pt idx="947">
                  <c:v>7.5628814999999996</c:v>
                </c:pt>
                <c:pt idx="948">
                  <c:v>7.5579976999999996</c:v>
                </c:pt>
                <c:pt idx="949">
                  <c:v>7.5335774000000004</c:v>
                </c:pt>
                <c:pt idx="950">
                  <c:v>7.5384617</c:v>
                </c:pt>
                <c:pt idx="951">
                  <c:v>7.5286936999999998</c:v>
                </c:pt>
                <c:pt idx="952">
                  <c:v>7.5042733999999998</c:v>
                </c:pt>
                <c:pt idx="953">
                  <c:v>7.4993895999999998</c:v>
                </c:pt>
                <c:pt idx="954">
                  <c:v>7.4945054000000004</c:v>
                </c:pt>
                <c:pt idx="955">
                  <c:v>7.4652013999999998</c:v>
                </c:pt>
                <c:pt idx="956">
                  <c:v>7.4554334000000004</c:v>
                </c:pt>
                <c:pt idx="957">
                  <c:v>7.4456654000000002</c:v>
                </c:pt>
                <c:pt idx="958">
                  <c:v>7.4212455999999998</c:v>
                </c:pt>
                <c:pt idx="959">
                  <c:v>7.4163613000000002</c:v>
                </c:pt>
                <c:pt idx="960">
                  <c:v>7.4065932999999999</c:v>
                </c:pt>
                <c:pt idx="961">
                  <c:v>7.3724055000000002</c:v>
                </c:pt>
                <c:pt idx="962">
                  <c:v>7.3724055000000002</c:v>
                </c:pt>
                <c:pt idx="963">
                  <c:v>7.3626374999999999</c:v>
                </c:pt>
                <c:pt idx="964">
                  <c:v>7.3284491999999997</c:v>
                </c:pt>
                <c:pt idx="965">
                  <c:v>7.3284491999999997</c:v>
                </c:pt>
                <c:pt idx="966">
                  <c:v>7.3186812000000003</c:v>
                </c:pt>
                <c:pt idx="967">
                  <c:v>7.2796089999999998</c:v>
                </c:pt>
                <c:pt idx="968">
                  <c:v>7.2747254000000003</c:v>
                </c:pt>
                <c:pt idx="969">
                  <c:v>7.2698410000000004</c:v>
                </c:pt>
                <c:pt idx="970">
                  <c:v>7.2405369999999998</c:v>
                </c:pt>
                <c:pt idx="971">
                  <c:v>7.2356534000000003</c:v>
                </c:pt>
                <c:pt idx="972">
                  <c:v>7.2161173999999999</c:v>
                </c:pt>
                <c:pt idx="973">
                  <c:v>7.1916969999999996</c:v>
                </c:pt>
                <c:pt idx="974">
                  <c:v>7.1868134000000001</c:v>
                </c:pt>
                <c:pt idx="975">
                  <c:v>7.1770452999999996</c:v>
                </c:pt>
                <c:pt idx="976">
                  <c:v>7.1428570000000002</c:v>
                </c:pt>
                <c:pt idx="977">
                  <c:v>7.1428570000000002</c:v>
                </c:pt>
                <c:pt idx="978">
                  <c:v>7.1379732999999996</c:v>
                </c:pt>
                <c:pt idx="979">
                  <c:v>7.1037850000000002</c:v>
                </c:pt>
                <c:pt idx="980">
                  <c:v>7.094017</c:v>
                </c:pt>
                <c:pt idx="981">
                  <c:v>7.0891333000000003</c:v>
                </c:pt>
                <c:pt idx="982">
                  <c:v>7.0598289999999997</c:v>
                </c:pt>
                <c:pt idx="983">
                  <c:v>7.054945</c:v>
                </c:pt>
                <c:pt idx="984">
                  <c:v>7.0451769999999998</c:v>
                </c:pt>
                <c:pt idx="985">
                  <c:v>7.0061049999999998</c:v>
                </c:pt>
                <c:pt idx="986">
                  <c:v>7.0061049999999998</c:v>
                </c:pt>
                <c:pt idx="987">
                  <c:v>6.9963369999999996</c:v>
                </c:pt>
                <c:pt idx="988">
                  <c:v>6.9719170000000004</c:v>
                </c:pt>
                <c:pt idx="989">
                  <c:v>6.9572649999999996</c:v>
                </c:pt>
                <c:pt idx="990">
                  <c:v>6.9523809999999999</c:v>
                </c:pt>
                <c:pt idx="991">
                  <c:v>6.9279609999999998</c:v>
                </c:pt>
                <c:pt idx="992">
                  <c:v>6.9084250000000003</c:v>
                </c:pt>
                <c:pt idx="993">
                  <c:v>6.9035409999999997</c:v>
                </c:pt>
                <c:pt idx="994">
                  <c:v>6.8840050000000002</c:v>
                </c:pt>
                <c:pt idx="995">
                  <c:v>6.8693530000000003</c:v>
                </c:pt>
                <c:pt idx="996">
                  <c:v>6.859585</c:v>
                </c:pt>
                <c:pt idx="997">
                  <c:v>6.8351649999999999</c:v>
                </c:pt>
                <c:pt idx="998">
                  <c:v>6.820513</c:v>
                </c:pt>
                <c:pt idx="999">
                  <c:v>6.8156290000000004</c:v>
                </c:pt>
                <c:pt idx="1000">
                  <c:v>6.8009767999999999</c:v>
                </c:pt>
                <c:pt idx="1001">
                  <c:v>6.7716726999999999</c:v>
                </c:pt>
                <c:pt idx="1002">
                  <c:v>6.7716726999999999</c:v>
                </c:pt>
                <c:pt idx="1003">
                  <c:v>6.7521367000000003</c:v>
                </c:pt>
                <c:pt idx="1004">
                  <c:v>6.7228326999999997</c:v>
                </c:pt>
                <c:pt idx="1005">
                  <c:v>6.7228326999999997</c:v>
                </c:pt>
                <c:pt idx="1006">
                  <c:v>6.7130647000000003</c:v>
                </c:pt>
                <c:pt idx="1007">
                  <c:v>6.678877</c:v>
                </c:pt>
                <c:pt idx="1008">
                  <c:v>6.6739926000000001</c:v>
                </c:pt>
                <c:pt idx="1009">
                  <c:v>6.6691089999999997</c:v>
                </c:pt>
                <c:pt idx="1010">
                  <c:v>6.639805</c:v>
                </c:pt>
                <c:pt idx="1011">
                  <c:v>6.6300369999999997</c:v>
                </c:pt>
                <c:pt idx="1012">
                  <c:v>6.6202690000000004</c:v>
                </c:pt>
                <c:pt idx="1013">
                  <c:v>6.5909649999999997</c:v>
                </c:pt>
                <c:pt idx="1014">
                  <c:v>6.5909649999999997</c:v>
                </c:pt>
                <c:pt idx="1015">
                  <c:v>6.5763125000000002</c:v>
                </c:pt>
                <c:pt idx="1016">
                  <c:v>6.5421246999999996</c:v>
                </c:pt>
                <c:pt idx="1017">
                  <c:v>6.5372405000000002</c:v>
                </c:pt>
                <c:pt idx="1018">
                  <c:v>6.5323567000000002</c:v>
                </c:pt>
                <c:pt idx="1019">
                  <c:v>6.5030526999999996</c:v>
                </c:pt>
                <c:pt idx="1020">
                  <c:v>6.4932847000000002</c:v>
                </c:pt>
                <c:pt idx="1021">
                  <c:v>6.4835167</c:v>
                </c:pt>
                <c:pt idx="1022">
                  <c:v>6.4590964</c:v>
                </c:pt>
                <c:pt idx="1023">
                  <c:v>6.4493283999999997</c:v>
                </c:pt>
                <c:pt idx="1024">
                  <c:v>6.4346766000000004</c:v>
                </c:pt>
                <c:pt idx="1025">
                  <c:v>6.4102563999999997</c:v>
                </c:pt>
                <c:pt idx="1026">
                  <c:v>6.4053725999999997</c:v>
                </c:pt>
                <c:pt idx="1027">
                  <c:v>6.3956046000000004</c:v>
                </c:pt>
                <c:pt idx="1028">
                  <c:v>6.3614163000000001</c:v>
                </c:pt>
                <c:pt idx="1029">
                  <c:v>6.3565326000000004</c:v>
                </c:pt>
                <c:pt idx="1030">
                  <c:v>6.3516482999999999</c:v>
                </c:pt>
                <c:pt idx="1031">
                  <c:v>6.3223443000000001</c:v>
                </c:pt>
                <c:pt idx="1032">
                  <c:v>6.3174605000000001</c:v>
                </c:pt>
                <c:pt idx="1033">
                  <c:v>6.3028082999999997</c:v>
                </c:pt>
                <c:pt idx="1034">
                  <c:v>6.2783885000000001</c:v>
                </c:pt>
                <c:pt idx="1035">
                  <c:v>6.2735042999999999</c:v>
                </c:pt>
                <c:pt idx="1036">
                  <c:v>6.2539682000000001</c:v>
                </c:pt>
                <c:pt idx="1037">
                  <c:v>6.2393165000000002</c:v>
                </c:pt>
                <c:pt idx="1038">
                  <c:v>6.2295484999999999</c:v>
                </c:pt>
                <c:pt idx="1039">
                  <c:v>6.2002443999999999</c:v>
                </c:pt>
                <c:pt idx="1040">
                  <c:v>6.1855919999999998</c:v>
                </c:pt>
                <c:pt idx="1041">
                  <c:v>6.1807084000000003</c:v>
                </c:pt>
                <c:pt idx="1042">
                  <c:v>6.1709404000000001</c:v>
                </c:pt>
                <c:pt idx="1043">
                  <c:v>6.1465199999999998</c:v>
                </c:pt>
                <c:pt idx="1044">
                  <c:v>6.1269840000000002</c:v>
                </c:pt>
                <c:pt idx="1045">
                  <c:v>6.1123323000000003</c:v>
                </c:pt>
                <c:pt idx="1046">
                  <c:v>6.1025643000000001</c:v>
                </c:pt>
                <c:pt idx="1047">
                  <c:v>6.0927962999999998</c:v>
                </c:pt>
                <c:pt idx="1048">
                  <c:v>6.0683759999999998</c:v>
                </c:pt>
                <c:pt idx="1049">
                  <c:v>6.0439562999999996</c:v>
                </c:pt>
                <c:pt idx="1050">
                  <c:v>6.0488400000000002</c:v>
                </c:pt>
                <c:pt idx="1051">
                  <c:v>6.0341883000000003</c:v>
                </c:pt>
                <c:pt idx="1052">
                  <c:v>6.0048842000000002</c:v>
                </c:pt>
                <c:pt idx="1053">
                  <c:v>5.9951157999999998</c:v>
                </c:pt>
                <c:pt idx="1054">
                  <c:v>5.9804639999999996</c:v>
                </c:pt>
                <c:pt idx="1055">
                  <c:v>5.960928</c:v>
                </c:pt>
                <c:pt idx="1056">
                  <c:v>5.9560437000000004</c:v>
                </c:pt>
                <c:pt idx="1057">
                  <c:v>5.9316240000000002</c:v>
                </c:pt>
                <c:pt idx="1058">
                  <c:v>5.9120879999999998</c:v>
                </c:pt>
                <c:pt idx="1059">
                  <c:v>5.9072037000000002</c:v>
                </c:pt>
                <c:pt idx="1060">
                  <c:v>5.8876676999999997</c:v>
                </c:pt>
                <c:pt idx="1061">
                  <c:v>5.8730159999999998</c:v>
                </c:pt>
                <c:pt idx="1062">
                  <c:v>5.8681315999999999</c:v>
                </c:pt>
                <c:pt idx="1063">
                  <c:v>5.8388276000000001</c:v>
                </c:pt>
                <c:pt idx="1064">
                  <c:v>5.8241759999999996</c:v>
                </c:pt>
                <c:pt idx="1065">
                  <c:v>5.8144080000000002</c:v>
                </c:pt>
                <c:pt idx="1066">
                  <c:v>5.7997556000000001</c:v>
                </c:pt>
                <c:pt idx="1067">
                  <c:v>5.7851039999999996</c:v>
                </c:pt>
                <c:pt idx="1068">
                  <c:v>5.7704515000000001</c:v>
                </c:pt>
                <c:pt idx="1069">
                  <c:v>5.7460317999999999</c:v>
                </c:pt>
                <c:pt idx="1070">
                  <c:v>5.7460317999999999</c:v>
                </c:pt>
                <c:pt idx="1071">
                  <c:v>5.7264957000000001</c:v>
                </c:pt>
                <c:pt idx="1072">
                  <c:v>5.7020755000000003</c:v>
                </c:pt>
                <c:pt idx="1073">
                  <c:v>5.6923075000000001</c:v>
                </c:pt>
                <c:pt idx="1074">
                  <c:v>5.6874237000000001</c:v>
                </c:pt>
                <c:pt idx="1075">
                  <c:v>5.6581197000000003</c:v>
                </c:pt>
                <c:pt idx="1076">
                  <c:v>5.6385836999999999</c:v>
                </c:pt>
                <c:pt idx="1077">
                  <c:v>5.6385836999999999</c:v>
                </c:pt>
                <c:pt idx="1078">
                  <c:v>5.6239314</c:v>
                </c:pt>
                <c:pt idx="1079">
                  <c:v>5.5946274000000003</c:v>
                </c:pt>
                <c:pt idx="1080">
                  <c:v>5.5848594</c:v>
                </c:pt>
                <c:pt idx="1081">
                  <c:v>5.5799756</c:v>
                </c:pt>
                <c:pt idx="1082">
                  <c:v>5.5555553</c:v>
                </c:pt>
                <c:pt idx="1083">
                  <c:v>5.5506716000000003</c:v>
                </c:pt>
                <c:pt idx="1084">
                  <c:v>5.5262513000000002</c:v>
                </c:pt>
                <c:pt idx="1085">
                  <c:v>5.5018314999999998</c:v>
                </c:pt>
                <c:pt idx="1086">
                  <c:v>5.5067152999999998</c:v>
                </c:pt>
                <c:pt idx="1087">
                  <c:v>5.4920635000000004</c:v>
                </c:pt>
                <c:pt idx="1088">
                  <c:v>5.4627594999999998</c:v>
                </c:pt>
                <c:pt idx="1089">
                  <c:v>5.4481071999999999</c:v>
                </c:pt>
                <c:pt idx="1090">
                  <c:v>5.4432235000000002</c:v>
                </c:pt>
                <c:pt idx="1091">
                  <c:v>5.4139194000000002</c:v>
                </c:pt>
                <c:pt idx="1092">
                  <c:v>5.4090350000000003</c:v>
                </c:pt>
                <c:pt idx="1093">
                  <c:v>5.3943833999999997</c:v>
                </c:pt>
                <c:pt idx="1094">
                  <c:v>5.3748474000000002</c:v>
                </c:pt>
                <c:pt idx="1095">
                  <c:v>5.3650793999999999</c:v>
                </c:pt>
                <c:pt idx="1096">
                  <c:v>5.3455434000000004</c:v>
                </c:pt>
                <c:pt idx="1097">
                  <c:v>5.3308910000000003</c:v>
                </c:pt>
                <c:pt idx="1098">
                  <c:v>5.3162393999999997</c:v>
                </c:pt>
                <c:pt idx="1099">
                  <c:v>5.3015869999999996</c:v>
                </c:pt>
                <c:pt idx="1100">
                  <c:v>5.2820510000000001</c:v>
                </c:pt>
                <c:pt idx="1101">
                  <c:v>5.2771673000000003</c:v>
                </c:pt>
                <c:pt idx="1102">
                  <c:v>5.2576312999999999</c:v>
                </c:pt>
                <c:pt idx="1103">
                  <c:v>5.2380953000000003</c:v>
                </c:pt>
                <c:pt idx="1104">
                  <c:v>5.2283273000000001</c:v>
                </c:pt>
                <c:pt idx="1105">
                  <c:v>5.2136750000000003</c:v>
                </c:pt>
                <c:pt idx="1106">
                  <c:v>5.1941389999999998</c:v>
                </c:pt>
                <c:pt idx="1107">
                  <c:v>5.1843709999999996</c:v>
                </c:pt>
                <c:pt idx="1108">
                  <c:v>5.1697189999999997</c:v>
                </c:pt>
                <c:pt idx="1109">
                  <c:v>5.1452989999999996</c:v>
                </c:pt>
                <c:pt idx="1110">
                  <c:v>5.140415</c:v>
                </c:pt>
                <c:pt idx="1111">
                  <c:v>5.1159949999999998</c:v>
                </c:pt>
                <c:pt idx="1112">
                  <c:v>5.101343</c:v>
                </c:pt>
                <c:pt idx="1113">
                  <c:v>5.0964590000000003</c:v>
                </c:pt>
                <c:pt idx="1114">
                  <c:v>5.0818070000000004</c:v>
                </c:pt>
                <c:pt idx="1115">
                  <c:v>5.0525029999999997</c:v>
                </c:pt>
                <c:pt idx="1116">
                  <c:v>5.0427350000000004</c:v>
                </c:pt>
                <c:pt idx="1117">
                  <c:v>5.0280829999999996</c:v>
                </c:pt>
                <c:pt idx="1118">
                  <c:v>5.0183150000000003</c:v>
                </c:pt>
                <c:pt idx="1119">
                  <c:v>5.0085470000000001</c:v>
                </c:pt>
                <c:pt idx="1120">
                  <c:v>4.984127</c:v>
                </c:pt>
                <c:pt idx="1121">
                  <c:v>4.9743589999999998</c:v>
                </c:pt>
                <c:pt idx="1122">
                  <c:v>4.9694750000000001</c:v>
                </c:pt>
                <c:pt idx="1123">
                  <c:v>4.9304028000000004</c:v>
                </c:pt>
                <c:pt idx="1124">
                  <c:v>4.9206346999999999</c:v>
                </c:pt>
                <c:pt idx="1125">
                  <c:v>4.9157510000000002</c:v>
                </c:pt>
                <c:pt idx="1126">
                  <c:v>4.8913307000000001</c:v>
                </c:pt>
                <c:pt idx="1127">
                  <c:v>4.8766790000000002</c:v>
                </c:pt>
                <c:pt idx="1128">
                  <c:v>4.866911</c:v>
                </c:pt>
                <c:pt idx="1129">
                  <c:v>4.8424906999999999</c:v>
                </c:pt>
                <c:pt idx="1130">
                  <c:v>4.8376070000000002</c:v>
                </c:pt>
                <c:pt idx="1131">
                  <c:v>4.827839</c:v>
                </c:pt>
                <c:pt idx="1132">
                  <c:v>4.8083030000000004</c:v>
                </c:pt>
                <c:pt idx="1133">
                  <c:v>4.8083030000000004</c:v>
                </c:pt>
                <c:pt idx="1134">
                  <c:v>4.8034185999999996</c:v>
                </c:pt>
                <c:pt idx="1135">
                  <c:v>4.7838826000000001</c:v>
                </c:pt>
                <c:pt idx="1136">
                  <c:v>4.7789989999999998</c:v>
                </c:pt>
                <c:pt idx="1137">
                  <c:v>4.7789989999999998</c:v>
                </c:pt>
                <c:pt idx="1138">
                  <c:v>4.7643465999999997</c:v>
                </c:pt>
                <c:pt idx="1139">
                  <c:v>4.7594630000000002</c:v>
                </c:pt>
                <c:pt idx="1140">
                  <c:v>4.7545786000000003</c:v>
                </c:pt>
                <c:pt idx="1141">
                  <c:v>4.7399269999999998</c:v>
                </c:pt>
                <c:pt idx="1142">
                  <c:v>4.7350425999999999</c:v>
                </c:pt>
                <c:pt idx="1143">
                  <c:v>4.7301589999999996</c:v>
                </c:pt>
                <c:pt idx="1144">
                  <c:v>4.7203910000000002</c:v>
                </c:pt>
                <c:pt idx="1145">
                  <c:v>4.710623</c:v>
                </c:pt>
                <c:pt idx="1146">
                  <c:v>4.7155066000000003</c:v>
                </c:pt>
                <c:pt idx="1147">
                  <c:v>4.7008549999999998</c:v>
                </c:pt>
                <c:pt idx="1148">
                  <c:v>4.6862025000000003</c:v>
                </c:pt>
                <c:pt idx="1149">
                  <c:v>4.6910869999999996</c:v>
                </c:pt>
                <c:pt idx="1150">
                  <c:v>4.6764345</c:v>
                </c:pt>
                <c:pt idx="1151">
                  <c:v>4.6666664999999998</c:v>
                </c:pt>
                <c:pt idx="1152">
                  <c:v>4.6617826999999998</c:v>
                </c:pt>
                <c:pt idx="1153">
                  <c:v>4.6617826999999998</c:v>
                </c:pt>
                <c:pt idx="1154">
                  <c:v>4.6520146999999996</c:v>
                </c:pt>
                <c:pt idx="1155">
                  <c:v>4.6422467000000003</c:v>
                </c:pt>
                <c:pt idx="1156">
                  <c:v>4.6324787000000001</c:v>
                </c:pt>
                <c:pt idx="1157">
                  <c:v>4.6227106999999998</c:v>
                </c:pt>
                <c:pt idx="1158">
                  <c:v>4.6275944999999998</c:v>
                </c:pt>
                <c:pt idx="1159">
                  <c:v>4.6129426999999996</c:v>
                </c:pt>
                <c:pt idx="1160">
                  <c:v>4.6031747000000003</c:v>
                </c:pt>
                <c:pt idx="1161">
                  <c:v>4.6031747000000003</c:v>
                </c:pt>
                <c:pt idx="1162">
                  <c:v>4.5982903999999998</c:v>
                </c:pt>
                <c:pt idx="1163">
                  <c:v>4.5934067000000001</c:v>
                </c:pt>
                <c:pt idx="1164">
                  <c:v>4.5836386999999998</c:v>
                </c:pt>
                <c:pt idx="1165">
                  <c:v>4.5641026</c:v>
                </c:pt>
                <c:pt idx="1166">
                  <c:v>4.5641026</c:v>
                </c:pt>
                <c:pt idx="1167">
                  <c:v>4.5689864</c:v>
                </c:pt>
                <c:pt idx="1168">
                  <c:v>4.5494503999999996</c:v>
                </c:pt>
                <c:pt idx="1169">
                  <c:v>4.5445665999999996</c:v>
                </c:pt>
                <c:pt idx="1170">
                  <c:v>4.5445665999999996</c:v>
                </c:pt>
                <c:pt idx="1171">
                  <c:v>4.5299144</c:v>
                </c:pt>
                <c:pt idx="1172">
                  <c:v>4.5299144</c:v>
                </c:pt>
                <c:pt idx="1173">
                  <c:v>4.5299144</c:v>
                </c:pt>
                <c:pt idx="1174">
                  <c:v>4.5054945999999996</c:v>
                </c:pt>
                <c:pt idx="1175">
                  <c:v>4.5054945999999996</c:v>
                </c:pt>
                <c:pt idx="1176">
                  <c:v>4.4957266000000002</c:v>
                </c:pt>
                <c:pt idx="1177">
                  <c:v>4.4957266000000002</c:v>
                </c:pt>
                <c:pt idx="1178">
                  <c:v>4.4908422999999997</c:v>
                </c:pt>
                <c:pt idx="1179">
                  <c:v>4.4713063000000002</c:v>
                </c:pt>
                <c:pt idx="1180">
                  <c:v>4.4664225999999996</c:v>
                </c:pt>
                <c:pt idx="1181">
                  <c:v>4.4664225999999996</c:v>
                </c:pt>
                <c:pt idx="1182">
                  <c:v>4.4615383</c:v>
                </c:pt>
                <c:pt idx="1183">
                  <c:v>4.4517702999999997</c:v>
                </c:pt>
                <c:pt idx="1184">
                  <c:v>4.4517702999999997</c:v>
                </c:pt>
                <c:pt idx="1185">
                  <c:v>4.4420023000000004</c:v>
                </c:pt>
                <c:pt idx="1186">
                  <c:v>4.4322343000000002</c:v>
                </c:pt>
                <c:pt idx="1187">
                  <c:v>4.4273505000000002</c:v>
                </c:pt>
                <c:pt idx="1188">
                  <c:v>4.4175825</c:v>
                </c:pt>
                <c:pt idx="1189">
                  <c:v>4.4078144999999997</c:v>
                </c:pt>
                <c:pt idx="1190">
                  <c:v>4.4078144999999997</c:v>
                </c:pt>
                <c:pt idx="1191">
                  <c:v>4.4029303000000004</c:v>
                </c:pt>
                <c:pt idx="1192">
                  <c:v>4.3882785000000002</c:v>
                </c:pt>
                <c:pt idx="1193">
                  <c:v>4.3882785000000002</c:v>
                </c:pt>
                <c:pt idx="1194">
                  <c:v>4.3833941999999997</c:v>
                </c:pt>
                <c:pt idx="1195">
                  <c:v>4.3687424999999998</c:v>
                </c:pt>
                <c:pt idx="1196">
                  <c:v>4.3687424999999998</c:v>
                </c:pt>
                <c:pt idx="1197">
                  <c:v>4.3638579999999996</c:v>
                </c:pt>
                <c:pt idx="1198">
                  <c:v>4.3589745000000004</c:v>
                </c:pt>
                <c:pt idx="1199">
                  <c:v>4.3540900000000002</c:v>
                </c:pt>
                <c:pt idx="1200">
                  <c:v>4.3345539999999998</c:v>
                </c:pt>
                <c:pt idx="1201">
                  <c:v>4.3296704000000004</c:v>
                </c:pt>
                <c:pt idx="1202">
                  <c:v>4.3345539999999998</c:v>
                </c:pt>
                <c:pt idx="1203">
                  <c:v>4.3247859999999996</c:v>
                </c:pt>
                <c:pt idx="1204">
                  <c:v>4.3101343999999999</c:v>
                </c:pt>
                <c:pt idx="1205">
                  <c:v>4.30525</c:v>
                </c:pt>
                <c:pt idx="1206">
                  <c:v>4.2954819999999998</c:v>
                </c:pt>
                <c:pt idx="1207">
                  <c:v>4.3003663999999997</c:v>
                </c:pt>
                <c:pt idx="1208">
                  <c:v>4.2954819999999998</c:v>
                </c:pt>
                <c:pt idx="1209">
                  <c:v>4.2759460000000002</c:v>
                </c:pt>
                <c:pt idx="1210">
                  <c:v>4.2759460000000002</c:v>
                </c:pt>
                <c:pt idx="1211">
                  <c:v>4.2759460000000002</c:v>
                </c:pt>
                <c:pt idx="1212">
                  <c:v>4.2612943999999997</c:v>
                </c:pt>
                <c:pt idx="1213">
                  <c:v>4.266178</c:v>
                </c:pt>
                <c:pt idx="1214">
                  <c:v>4.2564099999999998</c:v>
                </c:pt>
                <c:pt idx="1215">
                  <c:v>4.2368740000000003</c:v>
                </c:pt>
                <c:pt idx="1216">
                  <c:v>4.2417582999999999</c:v>
                </c:pt>
                <c:pt idx="1217">
                  <c:v>4.2368740000000003</c:v>
                </c:pt>
                <c:pt idx="1218">
                  <c:v>4.227106</c:v>
                </c:pt>
                <c:pt idx="1219">
                  <c:v>4.2222223000000003</c:v>
                </c:pt>
                <c:pt idx="1220">
                  <c:v>4.2124543000000001</c:v>
                </c:pt>
                <c:pt idx="1221">
                  <c:v>4.2124543000000001</c:v>
                </c:pt>
                <c:pt idx="1222">
                  <c:v>4.2124543000000001</c:v>
                </c:pt>
                <c:pt idx="1223">
                  <c:v>4.1929182999999997</c:v>
                </c:pt>
                <c:pt idx="1224">
                  <c:v>4.188034</c:v>
                </c:pt>
                <c:pt idx="1225">
                  <c:v>4.188034</c:v>
                </c:pt>
                <c:pt idx="1226">
                  <c:v>4.1831503000000003</c:v>
                </c:pt>
                <c:pt idx="1227">
                  <c:v>4.1782659999999998</c:v>
                </c:pt>
                <c:pt idx="1228">
                  <c:v>4.1733823000000001</c:v>
                </c:pt>
                <c:pt idx="1229">
                  <c:v>4.1538462999999997</c:v>
                </c:pt>
                <c:pt idx="1230">
                  <c:v>4.1538462999999997</c:v>
                </c:pt>
                <c:pt idx="1231">
                  <c:v>4.1587300000000003</c:v>
                </c:pt>
                <c:pt idx="1232">
                  <c:v>4.1391939999999998</c:v>
                </c:pt>
                <c:pt idx="1233">
                  <c:v>4.1343101999999998</c:v>
                </c:pt>
                <c:pt idx="1234">
                  <c:v>4.1391939999999998</c:v>
                </c:pt>
                <c:pt idx="1235">
                  <c:v>4.1245419999999999</c:v>
                </c:pt>
                <c:pt idx="1236">
                  <c:v>4.1147739999999997</c:v>
                </c:pt>
                <c:pt idx="1237">
                  <c:v>4.1147739999999997</c:v>
                </c:pt>
                <c:pt idx="1238">
                  <c:v>4.10989</c:v>
                </c:pt>
                <c:pt idx="1239">
                  <c:v>4.1050060000000004</c:v>
                </c:pt>
                <c:pt idx="1240">
                  <c:v>4.1001219999999998</c:v>
                </c:pt>
                <c:pt idx="1241">
                  <c:v>4.0805860000000003</c:v>
                </c:pt>
                <c:pt idx="1242">
                  <c:v>4.0805860000000003</c:v>
                </c:pt>
                <c:pt idx="1243">
                  <c:v>4.0805860000000003</c:v>
                </c:pt>
                <c:pt idx="1244">
                  <c:v>4.0757019999999997</c:v>
                </c:pt>
                <c:pt idx="1245">
                  <c:v>4.0610499999999998</c:v>
                </c:pt>
                <c:pt idx="1246">
                  <c:v>4.0659340000000004</c:v>
                </c:pt>
                <c:pt idx="1247">
                  <c:v>4.0512819999999996</c:v>
                </c:pt>
                <c:pt idx="1248">
                  <c:v>4.0561660000000002</c:v>
                </c:pt>
                <c:pt idx="1249">
                  <c:v>4.0512819999999996</c:v>
                </c:pt>
                <c:pt idx="1250">
                  <c:v>4.0317460000000001</c:v>
                </c:pt>
                <c:pt idx="1251">
                  <c:v>4.0268620000000004</c:v>
                </c:pt>
                <c:pt idx="1252">
                  <c:v>4.0317460000000001</c:v>
                </c:pt>
                <c:pt idx="1253">
                  <c:v>4.0170940000000002</c:v>
                </c:pt>
                <c:pt idx="1254">
                  <c:v>4.0219779999999998</c:v>
                </c:pt>
                <c:pt idx="1255">
                  <c:v>4.0073259999999999</c:v>
                </c:pt>
                <c:pt idx="1256">
                  <c:v>3.9926739000000002</c:v>
                </c:pt>
                <c:pt idx="1257">
                  <c:v>3.9975578999999999</c:v>
                </c:pt>
                <c:pt idx="1258">
                  <c:v>4.0024420000000003</c:v>
                </c:pt>
                <c:pt idx="1259">
                  <c:v>3.9829059</c:v>
                </c:pt>
                <c:pt idx="1260">
                  <c:v>3.9731378999999998</c:v>
                </c:pt>
                <c:pt idx="1261">
                  <c:v>3.9731378999999998</c:v>
                </c:pt>
                <c:pt idx="1262">
                  <c:v>3.9682539000000001</c:v>
                </c:pt>
                <c:pt idx="1263">
                  <c:v>3.9682539000000001</c:v>
                </c:pt>
                <c:pt idx="1264">
                  <c:v>3.9584858000000001</c:v>
                </c:pt>
                <c:pt idx="1265">
                  <c:v>3.9438338000000002</c:v>
                </c:pt>
                <c:pt idx="1266">
                  <c:v>3.9487177999999998</c:v>
                </c:pt>
                <c:pt idx="1267">
                  <c:v>3.9438338000000002</c:v>
                </c:pt>
                <c:pt idx="1268">
                  <c:v>3.9340657999999999</c:v>
                </c:pt>
                <c:pt idx="1269">
                  <c:v>3.9340657999999999</c:v>
                </c:pt>
                <c:pt idx="1270">
                  <c:v>3.9145297999999999</c:v>
                </c:pt>
                <c:pt idx="1271">
                  <c:v>3.9096457999999998</c:v>
                </c:pt>
                <c:pt idx="1272">
                  <c:v>3.9194138000000001</c:v>
                </c:pt>
                <c:pt idx="1273">
                  <c:v>3.9096457999999998</c:v>
                </c:pt>
                <c:pt idx="1274">
                  <c:v>3.9047618000000002</c:v>
                </c:pt>
                <c:pt idx="1275">
                  <c:v>3.8949938</c:v>
                </c:pt>
                <c:pt idx="1276">
                  <c:v>3.8803418000000001</c:v>
                </c:pt>
                <c:pt idx="1277">
                  <c:v>3.8852258000000002</c:v>
                </c:pt>
                <c:pt idx="1278">
                  <c:v>3.8852258000000002</c:v>
                </c:pt>
                <c:pt idx="1279">
                  <c:v>3.8656898000000002</c:v>
                </c:pt>
                <c:pt idx="1280">
                  <c:v>3.8656898000000002</c:v>
                </c:pt>
                <c:pt idx="1281">
                  <c:v>3.8656898000000002</c:v>
                </c:pt>
                <c:pt idx="1282">
                  <c:v>3.8608056999999998</c:v>
                </c:pt>
                <c:pt idx="1283">
                  <c:v>3.8559217000000001</c:v>
                </c:pt>
                <c:pt idx="1284">
                  <c:v>3.8461536999999999</c:v>
                </c:pt>
                <c:pt idx="1285">
                  <c:v>3.8315017</c:v>
                </c:pt>
                <c:pt idx="1286">
                  <c:v>3.8363857000000001</c:v>
                </c:pt>
                <c:pt idx="1287">
                  <c:v>3.8315017</c:v>
                </c:pt>
                <c:pt idx="1288">
                  <c:v>3.8217336999999998</c:v>
                </c:pt>
                <c:pt idx="1289">
                  <c:v>3.8168497000000001</c:v>
                </c:pt>
                <c:pt idx="1290">
                  <c:v>3.8119657</c:v>
                </c:pt>
                <c:pt idx="1291">
                  <c:v>3.8021976999999998</c:v>
                </c:pt>
                <c:pt idx="1292">
                  <c:v>3.8070816999999999</c:v>
                </c:pt>
                <c:pt idx="1293">
                  <c:v>3.8021976999999998</c:v>
                </c:pt>
                <c:pt idx="1294">
                  <c:v>3.7826616999999998</c:v>
                </c:pt>
                <c:pt idx="1295">
                  <c:v>3.7826616999999998</c:v>
                </c:pt>
                <c:pt idx="1296">
                  <c:v>3.7826616999999998</c:v>
                </c:pt>
                <c:pt idx="1297">
                  <c:v>3.7728937</c:v>
                </c:pt>
                <c:pt idx="1298">
                  <c:v>3.7728937</c:v>
                </c:pt>
                <c:pt idx="1299">
                  <c:v>3.7631256999999998</c:v>
                </c:pt>
                <c:pt idx="1300">
                  <c:v>3.7582417000000001</c:v>
                </c:pt>
                <c:pt idx="1301">
                  <c:v>3.7631256999999998</c:v>
                </c:pt>
                <c:pt idx="1302">
                  <c:v>3.7533576000000002</c:v>
                </c:pt>
                <c:pt idx="1303">
                  <c:v>3.7387055999999999</c:v>
                </c:pt>
                <c:pt idx="1304">
                  <c:v>3.7338216000000002</c:v>
                </c:pt>
                <c:pt idx="1305">
                  <c:v>3.7289376000000001</c:v>
                </c:pt>
                <c:pt idx="1306">
                  <c:v>3.7289376000000001</c:v>
                </c:pt>
                <c:pt idx="1307">
                  <c:v>3.7191695999999999</c:v>
                </c:pt>
                <c:pt idx="1308">
                  <c:v>3.7094016000000001</c:v>
                </c:pt>
                <c:pt idx="1309">
                  <c:v>3.7142856000000002</c:v>
                </c:pt>
                <c:pt idx="1310">
                  <c:v>3.7094016000000001</c:v>
                </c:pt>
                <c:pt idx="1311">
                  <c:v>3.6947496000000002</c:v>
                </c:pt>
                <c:pt idx="1312">
                  <c:v>3.6947496000000002</c:v>
                </c:pt>
                <c:pt idx="1313">
                  <c:v>3.6996335999999999</c:v>
                </c:pt>
                <c:pt idx="1314">
                  <c:v>3.6800975999999999</c:v>
                </c:pt>
                <c:pt idx="1315">
                  <c:v>3.6849816</c:v>
                </c:pt>
                <c:pt idx="1316">
                  <c:v>3.6800975999999999</c:v>
                </c:pt>
                <c:pt idx="1317">
                  <c:v>3.6654456</c:v>
                </c:pt>
                <c:pt idx="1318">
                  <c:v>3.6605615999999999</c:v>
                </c:pt>
                <c:pt idx="1319">
                  <c:v>3.6605615999999999</c:v>
                </c:pt>
                <c:pt idx="1320">
                  <c:v>3.6507936000000001</c:v>
                </c:pt>
                <c:pt idx="1321">
                  <c:v>3.6507936000000001</c:v>
                </c:pt>
                <c:pt idx="1322">
                  <c:v>3.6459095000000001</c:v>
                </c:pt>
                <c:pt idx="1323">
                  <c:v>3.6312574999999998</c:v>
                </c:pt>
                <c:pt idx="1324">
                  <c:v>3.6312574999999998</c:v>
                </c:pt>
                <c:pt idx="1325">
                  <c:v>3.6312574999999998</c:v>
                </c:pt>
                <c:pt idx="1326">
                  <c:v>3.6214895</c:v>
                </c:pt>
                <c:pt idx="1327">
                  <c:v>3.6166054999999999</c:v>
                </c:pt>
                <c:pt idx="1328">
                  <c:v>3.6117214999999998</c:v>
                </c:pt>
                <c:pt idx="1329">
                  <c:v>3.5970694999999999</c:v>
                </c:pt>
                <c:pt idx="1330">
                  <c:v>3.6068375000000001</c:v>
                </c:pt>
                <c:pt idx="1331">
                  <c:v>3.6019535</c:v>
                </c:pt>
                <c:pt idx="1332">
                  <c:v>3.5873015000000001</c:v>
                </c:pt>
                <c:pt idx="1333">
                  <c:v>3.5824175</c:v>
                </c:pt>
                <c:pt idx="1334">
                  <c:v>3.5775334999999999</c:v>
                </c:pt>
                <c:pt idx="1335">
                  <c:v>3.5677655000000001</c:v>
                </c:pt>
                <c:pt idx="1336">
                  <c:v>3.5726494999999998</c:v>
                </c:pt>
                <c:pt idx="1337">
                  <c:v>3.5628815</c:v>
                </c:pt>
                <c:pt idx="1338">
                  <c:v>3.5531134999999998</c:v>
                </c:pt>
                <c:pt idx="1339">
                  <c:v>3.5579974999999999</c:v>
                </c:pt>
                <c:pt idx="1340">
                  <c:v>3.5531134999999998</c:v>
                </c:pt>
                <c:pt idx="1341">
                  <c:v>3.5433455</c:v>
                </c:pt>
                <c:pt idx="1342">
                  <c:v>3.5433455</c:v>
                </c:pt>
                <c:pt idx="1343">
                  <c:v>3.5286933999999999</c:v>
                </c:pt>
                <c:pt idx="1344">
                  <c:v>3.5286933999999999</c:v>
                </c:pt>
                <c:pt idx="1345">
                  <c:v>3.5335774</c:v>
                </c:pt>
                <c:pt idx="1346">
                  <c:v>3.5238094000000002</c:v>
                </c:pt>
                <c:pt idx="1347">
                  <c:v>3.5091573999999999</c:v>
                </c:pt>
                <c:pt idx="1348">
                  <c:v>3.5091573999999999</c:v>
                </c:pt>
                <c:pt idx="1349">
                  <c:v>3.4993894000000001</c:v>
                </c:pt>
                <c:pt idx="1350">
                  <c:v>3.5042734000000002</c:v>
                </c:pt>
                <c:pt idx="1351">
                  <c:v>3.5042734000000002</c:v>
                </c:pt>
                <c:pt idx="1352">
                  <c:v>3.4847374000000002</c:v>
                </c:pt>
                <c:pt idx="1353">
                  <c:v>3.4798534000000001</c:v>
                </c:pt>
                <c:pt idx="1354">
                  <c:v>3.4847374000000002</c:v>
                </c:pt>
                <c:pt idx="1355">
                  <c:v>3.4798534000000001</c:v>
                </c:pt>
                <c:pt idx="1356">
                  <c:v>3.4749694</c:v>
                </c:pt>
                <c:pt idx="1357">
                  <c:v>3.4652014000000002</c:v>
                </c:pt>
                <c:pt idx="1358">
                  <c:v>3.4554334</c:v>
                </c:pt>
                <c:pt idx="1359">
                  <c:v>3.4603174000000001</c:v>
                </c:pt>
                <c:pt idx="1360">
                  <c:v>3.4603174000000001</c:v>
                </c:pt>
                <c:pt idx="1361">
                  <c:v>3.4407814000000001</c:v>
                </c:pt>
                <c:pt idx="1362">
                  <c:v>3.4358974</c:v>
                </c:pt>
                <c:pt idx="1363">
                  <c:v>3.4358974</c:v>
                </c:pt>
                <c:pt idx="1364">
                  <c:v>3.4261292999999999</c:v>
                </c:pt>
                <c:pt idx="1365">
                  <c:v>3.4261292999999999</c:v>
                </c:pt>
                <c:pt idx="1366">
                  <c:v>3.4261292999999999</c:v>
                </c:pt>
                <c:pt idx="1367">
                  <c:v>3.4065932999999999</c:v>
                </c:pt>
                <c:pt idx="1368">
                  <c:v>3.4065932999999999</c:v>
                </c:pt>
                <c:pt idx="1369">
                  <c:v>3.4065932999999999</c:v>
                </c:pt>
                <c:pt idx="1370">
                  <c:v>3.4017092999999998</c:v>
                </c:pt>
                <c:pt idx="1371">
                  <c:v>3.3968253000000002</c:v>
                </c:pt>
                <c:pt idx="1372">
                  <c:v>3.3870572999999999</c:v>
                </c:pt>
                <c:pt idx="1373">
                  <c:v>3.3772893000000002</c:v>
                </c:pt>
                <c:pt idx="1374">
                  <c:v>3.3821732999999998</c:v>
                </c:pt>
                <c:pt idx="1375">
                  <c:v>3.3821732999999998</c:v>
                </c:pt>
                <c:pt idx="1376">
                  <c:v>3.3675212999999999</c:v>
                </c:pt>
                <c:pt idx="1377">
                  <c:v>3.3626372999999998</c:v>
                </c:pt>
                <c:pt idx="1378">
                  <c:v>3.3577533000000002</c:v>
                </c:pt>
                <c:pt idx="1379">
                  <c:v>3.3479852999999999</c:v>
                </c:pt>
                <c:pt idx="1380">
                  <c:v>3.3528693000000001</c:v>
                </c:pt>
                <c:pt idx="1381">
                  <c:v>3.3528693000000001</c:v>
                </c:pt>
                <c:pt idx="1382">
                  <c:v>3.3431012999999998</c:v>
                </c:pt>
                <c:pt idx="1383">
                  <c:v>3.3382173000000002</c:v>
                </c:pt>
                <c:pt idx="1384">
                  <c:v>3.3382173000000002</c:v>
                </c:pt>
                <c:pt idx="1385">
                  <c:v>3.3284492000000001</c:v>
                </c:pt>
                <c:pt idx="1386">
                  <c:v>3.3284492000000001</c:v>
                </c:pt>
                <c:pt idx="1387">
                  <c:v>3.3235652</c:v>
                </c:pt>
                <c:pt idx="1388">
                  <c:v>3.3089132000000001</c:v>
                </c:pt>
                <c:pt idx="1389">
                  <c:v>3.3137972000000002</c:v>
                </c:pt>
                <c:pt idx="1390">
                  <c:v>3.3137972000000002</c:v>
                </c:pt>
                <c:pt idx="1391">
                  <c:v>3.2991451999999999</c:v>
                </c:pt>
                <c:pt idx="1392">
                  <c:v>3.2893772000000001</c:v>
                </c:pt>
                <c:pt idx="1393">
                  <c:v>3.2893772000000001</c:v>
                </c:pt>
                <c:pt idx="1394">
                  <c:v>3.2844932</c:v>
                </c:pt>
                <c:pt idx="1395">
                  <c:v>3.2893772000000001</c:v>
                </c:pt>
                <c:pt idx="1396">
                  <c:v>3.2844932</c:v>
                </c:pt>
                <c:pt idx="1397">
                  <c:v>3.2649572</c:v>
                </c:pt>
                <c:pt idx="1398">
                  <c:v>3.2649572</c:v>
                </c:pt>
                <c:pt idx="1399">
                  <c:v>3.2649572</c:v>
                </c:pt>
                <c:pt idx="1400">
                  <c:v>3.2551891999999998</c:v>
                </c:pt>
                <c:pt idx="1401">
                  <c:v>3.2503052000000001</c:v>
                </c:pt>
                <c:pt idx="1402">
                  <c:v>3.2454212</c:v>
                </c:pt>
                <c:pt idx="1403">
                  <c:v>3.2405371999999999</c:v>
                </c:pt>
                <c:pt idx="1404">
                  <c:v>3.2454212</c:v>
                </c:pt>
                <c:pt idx="1405">
                  <c:v>3.2356531999999998</c:v>
                </c:pt>
                <c:pt idx="1406">
                  <c:v>3.2210011000000001</c:v>
                </c:pt>
                <c:pt idx="1407">
                  <c:v>3.2210011000000001</c:v>
                </c:pt>
                <c:pt idx="1408">
                  <c:v>3.2210011000000001</c:v>
                </c:pt>
                <c:pt idx="1409">
                  <c:v>3.2161171</c:v>
                </c:pt>
                <c:pt idx="1410">
                  <c:v>3.2161171</c:v>
                </c:pt>
                <c:pt idx="1411">
                  <c:v>3.1965811</c:v>
                </c:pt>
                <c:pt idx="1412">
                  <c:v>3.1965811</c:v>
                </c:pt>
                <c:pt idx="1413">
                  <c:v>3.2014651000000001</c:v>
                </c:pt>
                <c:pt idx="1414">
                  <c:v>3.1965811</c:v>
                </c:pt>
                <c:pt idx="1415">
                  <c:v>3.1819289999999998</c:v>
                </c:pt>
                <c:pt idx="1416">
                  <c:v>3.1819289999999998</c:v>
                </c:pt>
                <c:pt idx="1417">
                  <c:v>3.172161</c:v>
                </c:pt>
                <c:pt idx="1418">
                  <c:v>3.1770450000000001</c:v>
                </c:pt>
                <c:pt idx="1419">
                  <c:v>3.1770450000000001</c:v>
                </c:pt>
                <c:pt idx="1420">
                  <c:v>3.1672769999999999</c:v>
                </c:pt>
                <c:pt idx="1421">
                  <c:v>3.152625</c:v>
                </c:pt>
                <c:pt idx="1422">
                  <c:v>3.1575090000000001</c:v>
                </c:pt>
                <c:pt idx="1423">
                  <c:v>3.152625</c:v>
                </c:pt>
                <c:pt idx="1424">
                  <c:v>3.1477409999999999</c:v>
                </c:pt>
                <c:pt idx="1425">
                  <c:v>3.1379730000000001</c:v>
                </c:pt>
                <c:pt idx="1426">
                  <c:v>3.133089</c:v>
                </c:pt>
                <c:pt idx="1427">
                  <c:v>3.133089</c:v>
                </c:pt>
                <c:pt idx="1428">
                  <c:v>3.1282049999999999</c:v>
                </c:pt>
                <c:pt idx="1429">
                  <c:v>3.1233209999999998</c:v>
                </c:pt>
                <c:pt idx="1430">
                  <c:v>3.1184370000000001</c:v>
                </c:pt>
                <c:pt idx="1431">
                  <c:v>3.1086689999999999</c:v>
                </c:pt>
                <c:pt idx="1432">
                  <c:v>3.1086689999999999</c:v>
                </c:pt>
                <c:pt idx="1433">
                  <c:v>3.113553</c:v>
                </c:pt>
                <c:pt idx="1434">
                  <c:v>3.0989010000000001</c:v>
                </c:pt>
                <c:pt idx="1435">
                  <c:v>3.0891329999999999</c:v>
                </c:pt>
                <c:pt idx="1436">
                  <c:v>3.0891329999999999</c:v>
                </c:pt>
                <c:pt idx="1437">
                  <c:v>3.0793650000000001</c:v>
                </c:pt>
                <c:pt idx="1438">
                  <c:v>3.0842489999999998</c:v>
                </c:pt>
                <c:pt idx="1439">
                  <c:v>3.0842489999999998</c:v>
                </c:pt>
                <c:pt idx="1440">
                  <c:v>3.0647129999999998</c:v>
                </c:pt>
                <c:pt idx="1441">
                  <c:v>3.0598290000000001</c:v>
                </c:pt>
                <c:pt idx="1442">
                  <c:v>3.0695969999999999</c:v>
                </c:pt>
                <c:pt idx="1443">
                  <c:v>3.0598290000000001</c:v>
                </c:pt>
                <c:pt idx="1444">
                  <c:v>3.054945</c:v>
                </c:pt>
                <c:pt idx="1445">
                  <c:v>3.0500609999999999</c:v>
                </c:pt>
                <c:pt idx="1446">
                  <c:v>3.0402930000000001</c:v>
                </c:pt>
                <c:pt idx="1447">
                  <c:v>3.0451769999999998</c:v>
                </c:pt>
                <c:pt idx="1448">
                  <c:v>3.0451769999999998</c:v>
                </c:pt>
                <c:pt idx="1449">
                  <c:v>3.0305249999999999</c:v>
                </c:pt>
                <c:pt idx="1450">
                  <c:v>3.0256409999999998</c:v>
                </c:pt>
                <c:pt idx="1451">
                  <c:v>3.0207570000000001</c:v>
                </c:pt>
                <c:pt idx="1452">
                  <c:v>3.015873</c:v>
                </c:pt>
                <c:pt idx="1453">
                  <c:v>3.015873</c:v>
                </c:pt>
                <c:pt idx="1454">
                  <c:v>3.0109889999999999</c:v>
                </c:pt>
                <c:pt idx="1455">
                  <c:v>2.996337</c:v>
                </c:pt>
                <c:pt idx="1456">
                  <c:v>2.996337</c:v>
                </c:pt>
                <c:pt idx="1457">
                  <c:v>3.0012210000000001</c:v>
                </c:pt>
                <c:pt idx="1458">
                  <c:v>2.9914529999999999</c:v>
                </c:pt>
                <c:pt idx="1459">
                  <c:v>2.9914529999999999</c:v>
                </c:pt>
                <c:pt idx="1460">
                  <c:v>2.9816850000000001</c:v>
                </c:pt>
                <c:pt idx="1461">
                  <c:v>2.9719169999999999</c:v>
                </c:pt>
                <c:pt idx="1462">
                  <c:v>2.976801</c:v>
                </c:pt>
                <c:pt idx="1463">
                  <c:v>2.976801</c:v>
                </c:pt>
                <c:pt idx="1464">
                  <c:v>2.9621490000000001</c:v>
                </c:pt>
                <c:pt idx="1465">
                  <c:v>2.957265</c:v>
                </c:pt>
                <c:pt idx="1466">
                  <c:v>2.957265</c:v>
                </c:pt>
                <c:pt idx="1467">
                  <c:v>2.9474969999999998</c:v>
                </c:pt>
                <c:pt idx="1468">
                  <c:v>2.9523809999999999</c:v>
                </c:pt>
                <c:pt idx="1469">
                  <c:v>2.9474969999999998</c:v>
                </c:pt>
                <c:pt idx="1470">
                  <c:v>2.9328449000000001</c:v>
                </c:pt>
                <c:pt idx="1471">
                  <c:v>2.9328449000000001</c:v>
                </c:pt>
                <c:pt idx="1472">
                  <c:v>2.9279609</c:v>
                </c:pt>
                <c:pt idx="1473">
                  <c:v>2.9279609</c:v>
                </c:pt>
                <c:pt idx="1474">
                  <c:v>2.9230768999999999</c:v>
                </c:pt>
                <c:pt idx="1475">
                  <c:v>2.9084249</c:v>
                </c:pt>
                <c:pt idx="1476">
                  <c:v>2.9133089000000001</c:v>
                </c:pt>
                <c:pt idx="1477">
                  <c:v>2.9181929000000002</c:v>
                </c:pt>
                <c:pt idx="1478">
                  <c:v>2.9035408</c:v>
                </c:pt>
                <c:pt idx="1479">
                  <c:v>2.8986567999999999</c:v>
                </c:pt>
                <c:pt idx="1480">
                  <c:v>2.8986567999999999</c:v>
                </c:pt>
                <c:pt idx="1481">
                  <c:v>2.8888888000000001</c:v>
                </c:pt>
                <c:pt idx="1482">
                  <c:v>2.8888888000000001</c:v>
                </c:pt>
                <c:pt idx="1483">
                  <c:v>2.8888888000000001</c:v>
                </c:pt>
                <c:pt idx="1484">
                  <c:v>2.8693528000000001</c:v>
                </c:pt>
                <c:pt idx="1485">
                  <c:v>2.8742367999999998</c:v>
                </c:pt>
                <c:pt idx="1486">
                  <c:v>2.8791207999999999</c:v>
                </c:pt>
                <c:pt idx="1487">
                  <c:v>2.8693528000000001</c:v>
                </c:pt>
                <c:pt idx="1488">
                  <c:v>2.8595847999999999</c:v>
                </c:pt>
                <c:pt idx="1489">
                  <c:v>2.8547007999999998</c:v>
                </c:pt>
                <c:pt idx="1490">
                  <c:v>2.8498168000000001</c:v>
                </c:pt>
                <c:pt idx="1491">
                  <c:v>2.8449328</c:v>
                </c:pt>
                <c:pt idx="1492">
                  <c:v>2.8400487999999999</c:v>
                </c:pt>
                <c:pt idx="1493">
                  <c:v>2.8351647999999998</c:v>
                </c:pt>
                <c:pt idx="1494">
                  <c:v>2.8351647999999998</c:v>
                </c:pt>
                <c:pt idx="1495">
                  <c:v>2.8302808000000002</c:v>
                </c:pt>
                <c:pt idx="1496">
                  <c:v>2.8253968</c:v>
                </c:pt>
                <c:pt idx="1497">
                  <c:v>2.8253968</c:v>
                </c:pt>
                <c:pt idx="1498">
                  <c:v>2.8205127999999999</c:v>
                </c:pt>
                <c:pt idx="1499">
                  <c:v>2.8107448000000002</c:v>
                </c:pt>
                <c:pt idx="1500">
                  <c:v>2.8058608</c:v>
                </c:pt>
                <c:pt idx="1501">
                  <c:v>2.8107448000000002</c:v>
                </c:pt>
                <c:pt idx="1502">
                  <c:v>2.8058608</c:v>
                </c:pt>
                <c:pt idx="1503">
                  <c:v>2.8009767999999999</c:v>
                </c:pt>
                <c:pt idx="1504">
                  <c:v>2.7912086999999999</c:v>
                </c:pt>
                <c:pt idx="1505">
                  <c:v>2.7814407000000001</c:v>
                </c:pt>
                <c:pt idx="1506">
                  <c:v>2.7863247000000002</c:v>
                </c:pt>
                <c:pt idx="1507">
                  <c:v>2.7863247000000002</c:v>
                </c:pt>
                <c:pt idx="1508">
                  <c:v>2.7814407000000001</c:v>
                </c:pt>
                <c:pt idx="1509">
                  <c:v>2.7765567</c:v>
                </c:pt>
                <c:pt idx="1510">
                  <c:v>2.7667887000000002</c:v>
                </c:pt>
                <c:pt idx="1511">
                  <c:v>2.7619047000000001</c:v>
                </c:pt>
                <c:pt idx="1512">
                  <c:v>2.7667887000000002</c:v>
                </c:pt>
                <c:pt idx="1513">
                  <c:v>2.7570207</c:v>
                </c:pt>
                <c:pt idx="1514">
                  <c:v>2.7472527000000002</c:v>
                </c:pt>
                <c:pt idx="1515">
                  <c:v>2.7472527000000002</c:v>
                </c:pt>
                <c:pt idx="1516">
                  <c:v>2.7472527000000002</c:v>
                </c:pt>
                <c:pt idx="1517">
                  <c:v>2.7423687000000001</c:v>
                </c:pt>
                <c:pt idx="1518">
                  <c:v>2.7374847</c:v>
                </c:pt>
                <c:pt idx="1519">
                  <c:v>2.7277167000000002</c:v>
                </c:pt>
                <c:pt idx="1520">
                  <c:v>2.7179487</c:v>
                </c:pt>
                <c:pt idx="1521">
                  <c:v>2.7277167000000002</c:v>
                </c:pt>
                <c:pt idx="1522">
                  <c:v>2.7228327000000001</c:v>
                </c:pt>
                <c:pt idx="1523">
                  <c:v>2.7081807000000002</c:v>
                </c:pt>
                <c:pt idx="1524">
                  <c:v>2.7032967000000001</c:v>
                </c:pt>
                <c:pt idx="1525">
                  <c:v>2.7032967000000001</c:v>
                </c:pt>
                <c:pt idx="1526">
                  <c:v>2.7032967000000001</c:v>
                </c:pt>
                <c:pt idx="1527">
                  <c:v>2.7032967000000001</c:v>
                </c:pt>
                <c:pt idx="1528">
                  <c:v>2.6886445999999999</c:v>
                </c:pt>
                <c:pt idx="1529">
                  <c:v>2.6788766000000002</c:v>
                </c:pt>
                <c:pt idx="1530">
                  <c:v>2.6837605999999998</c:v>
                </c:pt>
                <c:pt idx="1531">
                  <c:v>2.6837605999999998</c:v>
                </c:pt>
                <c:pt idx="1532">
                  <c:v>2.6739926000000001</c:v>
                </c:pt>
                <c:pt idx="1533">
                  <c:v>2.6691085999999999</c:v>
                </c:pt>
                <c:pt idx="1534">
                  <c:v>2.6642245999999998</c:v>
                </c:pt>
                <c:pt idx="1535">
                  <c:v>2.6642245999999998</c:v>
                </c:pt>
                <c:pt idx="1536">
                  <c:v>2.6642245999999998</c:v>
                </c:pt>
                <c:pt idx="1537">
                  <c:v>2.6544566000000001</c:v>
                </c:pt>
                <c:pt idx="1538">
                  <c:v>2.6495725999999999</c:v>
                </c:pt>
                <c:pt idx="1539">
                  <c:v>2.6495725999999999</c:v>
                </c:pt>
                <c:pt idx="1540">
                  <c:v>2.6446885999999998</c:v>
                </c:pt>
                <c:pt idx="1541">
                  <c:v>2.6398046000000002</c:v>
                </c:pt>
                <c:pt idx="1542">
                  <c:v>2.6349206000000001</c:v>
                </c:pt>
                <c:pt idx="1543">
                  <c:v>2.6251525999999998</c:v>
                </c:pt>
                <c:pt idx="1544">
                  <c:v>2.6202686000000002</c:v>
                </c:pt>
                <c:pt idx="1545">
                  <c:v>2.6251525999999998</c:v>
                </c:pt>
                <c:pt idx="1546">
                  <c:v>2.6202686000000002</c:v>
                </c:pt>
                <c:pt idx="1547">
                  <c:v>2.6105005999999999</c:v>
                </c:pt>
                <c:pt idx="1548">
                  <c:v>2.6105005999999999</c:v>
                </c:pt>
                <c:pt idx="1549">
                  <c:v>2.6056165999999998</c:v>
                </c:pt>
                <c:pt idx="1550">
                  <c:v>2.6105005999999999</c:v>
                </c:pt>
                <c:pt idx="1551">
                  <c:v>2.6056165999999998</c:v>
                </c:pt>
                <c:pt idx="1552">
                  <c:v>2.5860805999999998</c:v>
                </c:pt>
                <c:pt idx="1553">
                  <c:v>2.5860805999999998</c:v>
                </c:pt>
                <c:pt idx="1554">
                  <c:v>2.5860805999999998</c:v>
                </c:pt>
                <c:pt idx="1555">
                  <c:v>2.5860805999999998</c:v>
                </c:pt>
                <c:pt idx="1556">
                  <c:v>2.5763124999999998</c:v>
                </c:pt>
                <c:pt idx="1557">
                  <c:v>2.5665445</c:v>
                </c:pt>
                <c:pt idx="1558">
                  <c:v>2.5665445</c:v>
                </c:pt>
                <c:pt idx="1559">
                  <c:v>2.5714285000000001</c:v>
                </c:pt>
                <c:pt idx="1560">
                  <c:v>2.5616604999999999</c:v>
                </c:pt>
                <c:pt idx="1561">
                  <c:v>2.5567764999999998</c:v>
                </c:pt>
                <c:pt idx="1562">
                  <c:v>2.5567764999999998</c:v>
                </c:pt>
                <c:pt idx="1563">
                  <c:v>2.5518925000000001</c:v>
                </c:pt>
                <c:pt idx="1564">
                  <c:v>2.5421244999999999</c:v>
                </c:pt>
                <c:pt idx="1565">
                  <c:v>2.5372404999999998</c:v>
                </c:pt>
                <c:pt idx="1566">
                  <c:v>2.5372404999999998</c:v>
                </c:pt>
                <c:pt idx="1567">
                  <c:v>2.5372404999999998</c:v>
                </c:pt>
                <c:pt idx="1568">
                  <c:v>2.5323565000000001</c:v>
                </c:pt>
                <c:pt idx="1569">
                  <c:v>2.5225884999999999</c:v>
                </c:pt>
                <c:pt idx="1570">
                  <c:v>2.5177044999999998</c:v>
                </c:pt>
                <c:pt idx="1571">
                  <c:v>2.5177044999999998</c:v>
                </c:pt>
                <c:pt idx="1572">
                  <c:v>2.5128205000000001</c:v>
                </c:pt>
                <c:pt idx="1573">
                  <c:v>2.5128205000000001</c:v>
                </c:pt>
                <c:pt idx="1574">
                  <c:v>2.5079365</c:v>
                </c:pt>
                <c:pt idx="1575">
                  <c:v>2.4981684999999998</c:v>
                </c:pt>
                <c:pt idx="1576">
                  <c:v>2.5030524999999999</c:v>
                </c:pt>
                <c:pt idx="1577">
                  <c:v>2.4932845000000001</c:v>
                </c:pt>
                <c:pt idx="1578">
                  <c:v>2.4884005</c:v>
                </c:pt>
                <c:pt idx="1579">
                  <c:v>2.4835164999999999</c:v>
                </c:pt>
                <c:pt idx="1580">
                  <c:v>2.4737483999999998</c:v>
                </c:pt>
                <c:pt idx="1581">
                  <c:v>2.4786324999999998</c:v>
                </c:pt>
                <c:pt idx="1582">
                  <c:v>2.4786324999999998</c:v>
                </c:pt>
                <c:pt idx="1583">
                  <c:v>2.4639804000000001</c:v>
                </c:pt>
                <c:pt idx="1584">
                  <c:v>2.4639804000000001</c:v>
                </c:pt>
                <c:pt idx="1585">
                  <c:v>2.4590964</c:v>
                </c:pt>
                <c:pt idx="1586">
                  <c:v>2.4590964</c:v>
                </c:pt>
                <c:pt idx="1587">
                  <c:v>2.4590964</c:v>
                </c:pt>
                <c:pt idx="1588">
                  <c:v>2.4542123999999998</c:v>
                </c:pt>
                <c:pt idx="1589">
                  <c:v>2.4395604</c:v>
                </c:pt>
                <c:pt idx="1590">
                  <c:v>2.4395604</c:v>
                </c:pt>
                <c:pt idx="1591">
                  <c:v>2.4395604</c:v>
                </c:pt>
                <c:pt idx="1592">
                  <c:v>2.4346763999999999</c:v>
                </c:pt>
                <c:pt idx="1593">
                  <c:v>2.4297924000000002</c:v>
                </c:pt>
                <c:pt idx="1594">
                  <c:v>2.4297924000000002</c:v>
                </c:pt>
                <c:pt idx="1595">
                  <c:v>2.4151403999999999</c:v>
                </c:pt>
                <c:pt idx="1596">
                  <c:v>2.4200244</c:v>
                </c:pt>
                <c:pt idx="1597">
                  <c:v>2.4151403999999999</c:v>
                </c:pt>
                <c:pt idx="1598">
                  <c:v>2.4102564000000002</c:v>
                </c:pt>
                <c:pt idx="1599">
                  <c:v>2.4053724000000001</c:v>
                </c:pt>
                <c:pt idx="1600">
                  <c:v>2.3956043999999999</c:v>
                </c:pt>
                <c:pt idx="1601">
                  <c:v>2.4004884</c:v>
                </c:pt>
                <c:pt idx="1602">
                  <c:v>2.3956043999999999</c:v>
                </c:pt>
                <c:pt idx="1603">
                  <c:v>2.3907204000000002</c:v>
                </c:pt>
                <c:pt idx="1604">
                  <c:v>2.3858364000000001</c:v>
                </c:pt>
                <c:pt idx="1605">
                  <c:v>2.3760683999999999</c:v>
                </c:pt>
                <c:pt idx="1606">
                  <c:v>2.3809524</c:v>
                </c:pt>
                <c:pt idx="1607">
                  <c:v>2.3809524</c:v>
                </c:pt>
                <c:pt idx="1608">
                  <c:v>2.3663002999999998</c:v>
                </c:pt>
                <c:pt idx="1609">
                  <c:v>2.3614163000000001</c:v>
                </c:pt>
                <c:pt idx="1610">
                  <c:v>2.3663002999999998</c:v>
                </c:pt>
                <c:pt idx="1611">
                  <c:v>2.3614163000000001</c:v>
                </c:pt>
                <c:pt idx="1612">
                  <c:v>2.3614163000000001</c:v>
                </c:pt>
                <c:pt idx="1613">
                  <c:v>2.3614163000000001</c:v>
                </c:pt>
                <c:pt idx="1614">
                  <c:v>2.3467642999999998</c:v>
                </c:pt>
                <c:pt idx="1615">
                  <c:v>2.3418803000000001</c:v>
                </c:pt>
                <c:pt idx="1616">
                  <c:v>2.3467642999999998</c:v>
                </c:pt>
                <c:pt idx="1617">
                  <c:v>2.3369963</c:v>
                </c:pt>
                <c:pt idx="1618">
                  <c:v>2.3272282999999998</c:v>
                </c:pt>
                <c:pt idx="1619">
                  <c:v>2.3272282999999998</c:v>
                </c:pt>
                <c:pt idx="1620">
                  <c:v>2.3174603</c:v>
                </c:pt>
                <c:pt idx="1621">
                  <c:v>2.3223443000000001</c:v>
                </c:pt>
                <c:pt idx="1622">
                  <c:v>2.3223443000000001</c:v>
                </c:pt>
                <c:pt idx="1623">
                  <c:v>2.3076922999999998</c:v>
                </c:pt>
                <c:pt idx="1624">
                  <c:v>2.3028083000000001</c:v>
                </c:pt>
                <c:pt idx="1625">
                  <c:v>2.3076922999999998</c:v>
                </c:pt>
                <c:pt idx="1626">
                  <c:v>2.3028083000000001</c:v>
                </c:pt>
                <c:pt idx="1627">
                  <c:v>2.2979243</c:v>
                </c:pt>
                <c:pt idx="1628">
                  <c:v>2.2930402999999999</c:v>
                </c:pt>
                <c:pt idx="1629">
                  <c:v>2.2832723000000001</c:v>
                </c:pt>
                <c:pt idx="1630">
                  <c:v>2.2881562999999998</c:v>
                </c:pt>
                <c:pt idx="1631">
                  <c:v>2.2881562999999998</c:v>
                </c:pt>
                <c:pt idx="1632">
                  <c:v>2.2735042999999999</c:v>
                </c:pt>
                <c:pt idx="1633">
                  <c:v>2.2735042999999999</c:v>
                </c:pt>
                <c:pt idx="1634">
                  <c:v>2.2783883</c:v>
                </c:pt>
                <c:pt idx="1635">
                  <c:v>2.2686202999999998</c:v>
                </c:pt>
                <c:pt idx="1636">
                  <c:v>2.2637361999999999</c:v>
                </c:pt>
                <c:pt idx="1637">
                  <c:v>2.2539682000000001</c:v>
                </c:pt>
                <c:pt idx="1638">
                  <c:v>2.2588522000000002</c:v>
                </c:pt>
                <c:pt idx="1639">
                  <c:v>2.2588522000000002</c:v>
                </c:pt>
                <c:pt idx="1640">
                  <c:v>2.2490842</c:v>
                </c:pt>
                <c:pt idx="1641">
                  <c:v>2.2393162000000002</c:v>
                </c:pt>
                <c:pt idx="1642">
                  <c:v>2.2442001999999999</c:v>
                </c:pt>
                <c:pt idx="1643">
                  <c:v>2.2393162000000002</c:v>
                </c:pt>
                <c:pt idx="1644">
                  <c:v>2.2344322000000001</c:v>
                </c:pt>
                <c:pt idx="1645">
                  <c:v>2.2295482</c:v>
                </c:pt>
                <c:pt idx="1646">
                  <c:v>2.2197802000000002</c:v>
                </c:pt>
                <c:pt idx="1647">
                  <c:v>2.2197802000000002</c:v>
                </c:pt>
                <c:pt idx="1648">
                  <c:v>2.2197802000000002</c:v>
                </c:pt>
                <c:pt idx="1649">
                  <c:v>2.2100122</c:v>
                </c:pt>
                <c:pt idx="1650">
                  <c:v>2.2051281999999999</c:v>
                </c:pt>
                <c:pt idx="1651">
                  <c:v>2.2051281999999999</c:v>
                </c:pt>
                <c:pt idx="1652">
                  <c:v>2.2002442000000002</c:v>
                </c:pt>
                <c:pt idx="1653">
                  <c:v>2.2051281999999999</c:v>
                </c:pt>
                <c:pt idx="1654">
                  <c:v>2.1953602000000001</c:v>
                </c:pt>
                <c:pt idx="1655">
                  <c:v>2.1855921999999999</c:v>
                </c:pt>
                <c:pt idx="1656">
                  <c:v>2.1855921999999999</c:v>
                </c:pt>
                <c:pt idx="1657">
                  <c:v>2.1855921999999999</c:v>
                </c:pt>
                <c:pt idx="1658">
                  <c:v>2.1758242000000001</c:v>
                </c:pt>
                <c:pt idx="1659">
                  <c:v>2.1758242000000001</c:v>
                </c:pt>
                <c:pt idx="1660">
                  <c:v>2.1709402</c:v>
                </c:pt>
                <c:pt idx="1661">
                  <c:v>2.1709402</c:v>
                </c:pt>
                <c:pt idx="1662">
                  <c:v>2.1660561999999999</c:v>
                </c:pt>
                <c:pt idx="1663">
                  <c:v>2.1611722000000002</c:v>
                </c:pt>
                <c:pt idx="1664">
                  <c:v>2.1514041000000002</c:v>
                </c:pt>
                <c:pt idx="1665">
                  <c:v>2.1562880999999998</c:v>
                </c:pt>
                <c:pt idx="1666">
                  <c:v>2.1514041000000002</c:v>
                </c:pt>
                <c:pt idx="1667">
                  <c:v>2.1465201</c:v>
                </c:pt>
                <c:pt idx="1668">
                  <c:v>2.1416360999999999</c:v>
                </c:pt>
                <c:pt idx="1669">
                  <c:v>2.1318681000000002</c:v>
                </c:pt>
                <c:pt idx="1670">
                  <c:v>2.1416360999999999</c:v>
                </c:pt>
                <c:pt idx="1671">
                  <c:v>2.1416360999999999</c:v>
                </c:pt>
                <c:pt idx="1672">
                  <c:v>2.1221000000000001</c:v>
                </c:pt>
                <c:pt idx="1673">
                  <c:v>2.1221000000000001</c:v>
                </c:pt>
                <c:pt idx="1674">
                  <c:v>2.1221000000000001</c:v>
                </c:pt>
                <c:pt idx="1675">
                  <c:v>2.117216</c:v>
                </c:pt>
                <c:pt idx="1676">
                  <c:v>2.117216</c:v>
                </c:pt>
                <c:pt idx="1677">
                  <c:v>2.1123319999999999</c:v>
                </c:pt>
                <c:pt idx="1678">
                  <c:v>2.1025640000000001</c:v>
                </c:pt>
                <c:pt idx="1679">
                  <c:v>2.1025640000000001</c:v>
                </c:pt>
                <c:pt idx="1680">
                  <c:v>2.09768</c:v>
                </c:pt>
                <c:pt idx="1681">
                  <c:v>2.09768</c:v>
                </c:pt>
                <c:pt idx="1682">
                  <c:v>2.0927959999999999</c:v>
                </c:pt>
                <c:pt idx="1683">
                  <c:v>2.0879120000000002</c:v>
                </c:pt>
                <c:pt idx="1684">
                  <c:v>2.078144</c:v>
                </c:pt>
                <c:pt idx="1685">
                  <c:v>2.0830280000000001</c:v>
                </c:pt>
                <c:pt idx="1686">
                  <c:v>2.078144</c:v>
                </c:pt>
                <c:pt idx="1687">
                  <c:v>2.0732599999999999</c:v>
                </c:pt>
                <c:pt idx="1688">
                  <c:v>2.0683760000000002</c:v>
                </c:pt>
                <c:pt idx="1689">
                  <c:v>2.0634920000000001</c:v>
                </c:pt>
                <c:pt idx="1690">
                  <c:v>2.0683760000000002</c:v>
                </c:pt>
                <c:pt idx="1691">
                  <c:v>2.0634920000000001</c:v>
                </c:pt>
                <c:pt idx="1692">
                  <c:v>2.0488400000000002</c:v>
                </c:pt>
                <c:pt idx="1693">
                  <c:v>2.0488400000000002</c:v>
                </c:pt>
                <c:pt idx="1694">
                  <c:v>2.0488400000000002</c:v>
                </c:pt>
                <c:pt idx="1695">
                  <c:v>2.0488400000000002</c:v>
                </c:pt>
                <c:pt idx="1696">
                  <c:v>2.0439560000000001</c:v>
                </c:pt>
                <c:pt idx="1697">
                  <c:v>2.0341879999999999</c:v>
                </c:pt>
                <c:pt idx="1698">
                  <c:v>2.0293040000000002</c:v>
                </c:pt>
                <c:pt idx="1699">
                  <c:v>2.0293040000000002</c:v>
                </c:pt>
                <c:pt idx="1700">
                  <c:v>2.0293040000000002</c:v>
                </c:pt>
                <c:pt idx="1701">
                  <c:v>2.019536</c:v>
                </c:pt>
                <c:pt idx="1702">
                  <c:v>2.0146519999999999</c:v>
                </c:pt>
                <c:pt idx="1703">
                  <c:v>2.0146519999999999</c:v>
                </c:pt>
                <c:pt idx="1704">
                  <c:v>2.0097680000000002</c:v>
                </c:pt>
                <c:pt idx="1705">
                  <c:v>2.0097680000000002</c:v>
                </c:pt>
                <c:pt idx="1706">
                  <c:v>2.0097680000000002</c:v>
                </c:pt>
                <c:pt idx="1707">
                  <c:v>1.9951159999999999</c:v>
                </c:pt>
                <c:pt idx="1708">
                  <c:v>1.9951159999999999</c:v>
                </c:pt>
                <c:pt idx="1709">
                  <c:v>1.9951159999999999</c:v>
                </c:pt>
                <c:pt idx="1710">
                  <c:v>1.9951159999999999</c:v>
                </c:pt>
                <c:pt idx="1711">
                  <c:v>1.9853479999999999</c:v>
                </c:pt>
                <c:pt idx="1712">
                  <c:v>1.9755799999999999</c:v>
                </c:pt>
                <c:pt idx="1713">
                  <c:v>1.9755799999999999</c:v>
                </c:pt>
                <c:pt idx="1714">
                  <c:v>1.980464</c:v>
                </c:pt>
                <c:pt idx="1715">
                  <c:v>1.970696</c:v>
                </c:pt>
                <c:pt idx="1716">
                  <c:v>1.9658119999999999</c:v>
                </c:pt>
                <c:pt idx="1717">
                  <c:v>1.9658119999999999</c:v>
                </c:pt>
                <c:pt idx="1718">
                  <c:v>1.960928</c:v>
                </c:pt>
                <c:pt idx="1719">
                  <c:v>1.9560439999999999</c:v>
                </c:pt>
                <c:pt idx="1720">
                  <c:v>1.95116</c:v>
                </c:pt>
                <c:pt idx="1721">
                  <c:v>1.9462759999999999</c:v>
                </c:pt>
                <c:pt idx="1722">
                  <c:v>1.9462759999999999</c:v>
                </c:pt>
                <c:pt idx="1723">
                  <c:v>1.941392</c:v>
                </c:pt>
                <c:pt idx="1724">
                  <c:v>1.9316238999999999</c:v>
                </c:pt>
                <c:pt idx="1725">
                  <c:v>1.9316238999999999</c:v>
                </c:pt>
                <c:pt idx="1726">
                  <c:v>1.9316238999999999</c:v>
                </c:pt>
                <c:pt idx="1727">
                  <c:v>1.9267399000000001</c:v>
                </c:pt>
                <c:pt idx="1728">
                  <c:v>1.9218559</c:v>
                </c:pt>
                <c:pt idx="1729">
                  <c:v>1.9169719000000001</c:v>
                </c:pt>
                <c:pt idx="1730">
                  <c:v>1.9169719000000001</c:v>
                </c:pt>
                <c:pt idx="1731">
                  <c:v>1.9120879</c:v>
                </c:pt>
                <c:pt idx="1732">
                  <c:v>1.9120879</c:v>
                </c:pt>
                <c:pt idx="1733">
                  <c:v>1.9023199</c:v>
                </c:pt>
                <c:pt idx="1734">
                  <c:v>1.8974359000000001</c:v>
                </c:pt>
                <c:pt idx="1735">
                  <c:v>1.8974359000000001</c:v>
                </c:pt>
                <c:pt idx="1736">
                  <c:v>1.8925519</c:v>
                </c:pt>
                <c:pt idx="1737">
                  <c:v>1.8925519</c:v>
                </c:pt>
                <c:pt idx="1738">
                  <c:v>1.8925519</c:v>
                </c:pt>
                <c:pt idx="1739">
                  <c:v>1.8778999000000001</c:v>
                </c:pt>
                <c:pt idx="1740">
                  <c:v>1.8778999000000001</c:v>
                </c:pt>
                <c:pt idx="1741">
                  <c:v>1.8827839</c:v>
                </c:pt>
                <c:pt idx="1742">
                  <c:v>1.8730159</c:v>
                </c:pt>
                <c:pt idx="1743">
                  <c:v>1.8778999000000001</c:v>
                </c:pt>
                <c:pt idx="1744">
                  <c:v>1.8730159</c:v>
                </c:pt>
                <c:pt idx="1745">
                  <c:v>1.8583639000000001</c:v>
                </c:pt>
                <c:pt idx="1746">
                  <c:v>1.8583639000000001</c:v>
                </c:pt>
                <c:pt idx="1747">
                  <c:v>1.8632479</c:v>
                </c:pt>
                <c:pt idx="1748">
                  <c:v>1.8534799</c:v>
                </c:pt>
                <c:pt idx="1749">
                  <c:v>1.8534799</c:v>
                </c:pt>
                <c:pt idx="1750">
                  <c:v>1.8485959000000001</c:v>
                </c:pt>
                <c:pt idx="1751">
                  <c:v>1.8388278</c:v>
                </c:pt>
                <c:pt idx="1752">
                  <c:v>1.8388278</c:v>
                </c:pt>
                <c:pt idx="1753">
                  <c:v>1.8388278</c:v>
                </c:pt>
                <c:pt idx="1754">
                  <c:v>1.8290598</c:v>
                </c:pt>
                <c:pt idx="1755">
                  <c:v>1.8241757999999999</c:v>
                </c:pt>
                <c:pt idx="1756">
                  <c:v>1.8241757999999999</c:v>
                </c:pt>
                <c:pt idx="1757">
                  <c:v>1.8241757999999999</c:v>
                </c:pt>
                <c:pt idx="1758">
                  <c:v>1.8241757999999999</c:v>
                </c:pt>
                <c:pt idx="1759">
                  <c:v>1.8144077999999999</c:v>
                </c:pt>
                <c:pt idx="1760">
                  <c:v>1.8046397999999999</c:v>
                </c:pt>
                <c:pt idx="1761">
                  <c:v>1.8095238</c:v>
                </c:pt>
                <c:pt idx="1762">
                  <c:v>1.8095238</c:v>
                </c:pt>
                <c:pt idx="1763">
                  <c:v>1.7997558</c:v>
                </c:pt>
                <c:pt idx="1764">
                  <c:v>1.7948717999999999</c:v>
                </c:pt>
                <c:pt idx="1765">
                  <c:v>1.7899878</c:v>
                </c:pt>
                <c:pt idx="1766">
                  <c:v>1.7899878</c:v>
                </c:pt>
                <c:pt idx="1767">
                  <c:v>1.7899878</c:v>
                </c:pt>
                <c:pt idx="1768">
                  <c:v>1.7753357999999999</c:v>
                </c:pt>
                <c:pt idx="1769">
                  <c:v>1.7802198</c:v>
                </c:pt>
                <c:pt idx="1770">
                  <c:v>1.7802198</c:v>
                </c:pt>
                <c:pt idx="1771">
                  <c:v>1.7704518</c:v>
                </c:pt>
                <c:pt idx="1772">
                  <c:v>1.7655677999999999</c:v>
                </c:pt>
                <c:pt idx="1773">
                  <c:v>1.7655677999999999</c:v>
                </c:pt>
                <c:pt idx="1774">
                  <c:v>1.7606838</c:v>
                </c:pt>
                <c:pt idx="1775">
                  <c:v>1.7655677999999999</c:v>
                </c:pt>
                <c:pt idx="1776">
                  <c:v>1.7606838</c:v>
                </c:pt>
                <c:pt idx="1777">
                  <c:v>1.7460317999999999</c:v>
                </c:pt>
                <c:pt idx="1778">
                  <c:v>1.7460317999999999</c:v>
                </c:pt>
                <c:pt idx="1779">
                  <c:v>1.7460317999999999</c:v>
                </c:pt>
                <c:pt idx="1780">
                  <c:v>1.7411478</c:v>
                </c:pt>
                <c:pt idx="1781">
                  <c:v>1.7411478</c:v>
                </c:pt>
                <c:pt idx="1782">
                  <c:v>1.7362637999999999</c:v>
                </c:pt>
                <c:pt idx="1783">
                  <c:v>1.7313797</c:v>
                </c:pt>
                <c:pt idx="1784">
                  <c:v>1.7313797</c:v>
                </c:pt>
                <c:pt idx="1785">
                  <c:v>1.7264957000000001</c:v>
                </c:pt>
                <c:pt idx="1786">
                  <c:v>1.7167277000000001</c:v>
                </c:pt>
                <c:pt idx="1787">
                  <c:v>1.7118437</c:v>
                </c:pt>
                <c:pt idx="1788">
                  <c:v>1.7118437</c:v>
                </c:pt>
                <c:pt idx="1789">
                  <c:v>1.7118437</c:v>
                </c:pt>
                <c:pt idx="1790">
                  <c:v>1.7118437</c:v>
                </c:pt>
                <c:pt idx="1791">
                  <c:v>1.7020757</c:v>
                </c:pt>
                <c:pt idx="1792">
                  <c:v>1.6971917000000001</c:v>
                </c:pt>
                <c:pt idx="1793">
                  <c:v>1.6971917000000001</c:v>
                </c:pt>
                <c:pt idx="1794">
                  <c:v>1.6971917000000001</c:v>
                </c:pt>
                <c:pt idx="1795">
                  <c:v>1.6874237000000001</c:v>
                </c:pt>
                <c:pt idx="1796">
                  <c:v>1.6825397</c:v>
                </c:pt>
                <c:pt idx="1797">
                  <c:v>1.6825397</c:v>
                </c:pt>
                <c:pt idx="1798">
                  <c:v>1.6825397</c:v>
                </c:pt>
                <c:pt idx="1799">
                  <c:v>1.6776557000000001</c:v>
                </c:pt>
                <c:pt idx="1800">
                  <c:v>1.6678877000000001</c:v>
                </c:pt>
                <c:pt idx="1801">
                  <c:v>1.6727717</c:v>
                </c:pt>
                <c:pt idx="1802">
                  <c:v>1.6727717</c:v>
                </c:pt>
                <c:pt idx="1803">
                  <c:v>1.6678877000000001</c:v>
                </c:pt>
                <c:pt idx="1804">
                  <c:v>1.6581197000000001</c:v>
                </c:pt>
                <c:pt idx="1805">
                  <c:v>1.6483517000000001</c:v>
                </c:pt>
                <c:pt idx="1806">
                  <c:v>1.6532357</c:v>
                </c:pt>
                <c:pt idx="1807">
                  <c:v>1.6532357</c:v>
                </c:pt>
                <c:pt idx="1808">
                  <c:v>1.6483517000000001</c:v>
                </c:pt>
                <c:pt idx="1809">
                  <c:v>1.6385837000000001</c:v>
                </c:pt>
                <c:pt idx="1810">
                  <c:v>1.6385837000000001</c:v>
                </c:pt>
                <c:pt idx="1811">
                  <c:v>1.6336997</c:v>
                </c:pt>
                <c:pt idx="1812">
                  <c:v>1.6336997</c:v>
                </c:pt>
                <c:pt idx="1813">
                  <c:v>1.6288157000000001</c:v>
                </c:pt>
                <c:pt idx="1814">
                  <c:v>1.6239315999999999</c:v>
                </c:pt>
                <c:pt idx="1815">
                  <c:v>1.6190476</c:v>
                </c:pt>
                <c:pt idx="1816">
                  <c:v>1.6239315999999999</c:v>
                </c:pt>
                <c:pt idx="1817">
                  <c:v>1.6092796</c:v>
                </c:pt>
                <c:pt idx="1818">
                  <c:v>1.6092796</c:v>
                </c:pt>
                <c:pt idx="1819">
                  <c:v>1.6092796</c:v>
                </c:pt>
                <c:pt idx="1820">
                  <c:v>1.6092796</c:v>
                </c:pt>
                <c:pt idx="1821">
                  <c:v>1.6043955999999999</c:v>
                </c:pt>
                <c:pt idx="1822">
                  <c:v>1.5995116</c:v>
                </c:pt>
                <c:pt idx="1823">
                  <c:v>1.5897436</c:v>
                </c:pt>
                <c:pt idx="1824">
                  <c:v>1.5897436</c:v>
                </c:pt>
                <c:pt idx="1825">
                  <c:v>1.5897436</c:v>
                </c:pt>
                <c:pt idx="1826">
                  <c:v>1.5848595999999999</c:v>
                </c:pt>
                <c:pt idx="1827">
                  <c:v>1.5799756</c:v>
                </c:pt>
                <c:pt idx="1828">
                  <c:v>1.5750915999999999</c:v>
                </c:pt>
                <c:pt idx="1829">
                  <c:v>1.5702076</c:v>
                </c:pt>
                <c:pt idx="1830">
                  <c:v>1.5702076</c:v>
                </c:pt>
                <c:pt idx="1831">
                  <c:v>1.5750915999999999</c:v>
                </c:pt>
                <c:pt idx="1832">
                  <c:v>1.5653235999999999</c:v>
                </c:pt>
                <c:pt idx="1833">
                  <c:v>1.5604396</c:v>
                </c:pt>
                <c:pt idx="1834">
                  <c:v>1.5604396</c:v>
                </c:pt>
                <c:pt idx="1835">
                  <c:v>1.5555555999999999</c:v>
                </c:pt>
                <c:pt idx="1836">
                  <c:v>1.5506716</c:v>
                </c:pt>
                <c:pt idx="1837">
                  <c:v>1.5506716</c:v>
                </c:pt>
                <c:pt idx="1838">
                  <c:v>1.5409036</c:v>
                </c:pt>
                <c:pt idx="1839">
                  <c:v>1.5360195999999999</c:v>
                </c:pt>
                <c:pt idx="1840">
                  <c:v>1.5409036</c:v>
                </c:pt>
                <c:pt idx="1841">
                  <c:v>1.5409036</c:v>
                </c:pt>
                <c:pt idx="1842">
                  <c:v>1.5311356</c:v>
                </c:pt>
                <c:pt idx="1843">
                  <c:v>1.5213675</c:v>
                </c:pt>
                <c:pt idx="1844">
                  <c:v>1.5213675</c:v>
                </c:pt>
                <c:pt idx="1845">
                  <c:v>1.5262515999999999</c:v>
                </c:pt>
                <c:pt idx="1846">
                  <c:v>1.5164835000000001</c:v>
                </c:pt>
                <c:pt idx="1847">
                  <c:v>1.5115995</c:v>
                </c:pt>
                <c:pt idx="1848">
                  <c:v>1.5067155000000001</c:v>
                </c:pt>
                <c:pt idx="1849">
                  <c:v>1.5115995</c:v>
                </c:pt>
                <c:pt idx="1850">
                  <c:v>1.5115995</c:v>
                </c:pt>
                <c:pt idx="1851">
                  <c:v>1.5018315</c:v>
                </c:pt>
                <c:pt idx="1852">
                  <c:v>1.4920635</c:v>
                </c:pt>
                <c:pt idx="1853">
                  <c:v>1.4920635</c:v>
                </c:pt>
                <c:pt idx="1854">
                  <c:v>1.4969475000000001</c:v>
                </c:pt>
                <c:pt idx="1855">
                  <c:v>1.4920635</c:v>
                </c:pt>
                <c:pt idx="1856">
                  <c:v>1.4822955</c:v>
                </c:pt>
                <c:pt idx="1857">
                  <c:v>1.4725275</c:v>
                </c:pt>
                <c:pt idx="1858">
                  <c:v>1.4774115000000001</c:v>
                </c:pt>
                <c:pt idx="1859">
                  <c:v>1.4774115000000001</c:v>
                </c:pt>
                <c:pt idx="1860">
                  <c:v>1.4725275</c:v>
                </c:pt>
                <c:pt idx="1861">
                  <c:v>1.4627595</c:v>
                </c:pt>
                <c:pt idx="1862">
                  <c:v>1.4676435000000001</c:v>
                </c:pt>
                <c:pt idx="1863">
                  <c:v>1.4578755000000001</c:v>
                </c:pt>
                <c:pt idx="1864">
                  <c:v>1.4627595</c:v>
                </c:pt>
                <c:pt idx="1865">
                  <c:v>1.4578755000000001</c:v>
                </c:pt>
                <c:pt idx="1866">
                  <c:v>1.4481075000000001</c:v>
                </c:pt>
                <c:pt idx="1867">
                  <c:v>1.4481075000000001</c:v>
                </c:pt>
                <c:pt idx="1868">
                  <c:v>1.4481075000000001</c:v>
                </c:pt>
                <c:pt idx="1869">
                  <c:v>1.4432235</c:v>
                </c:pt>
                <c:pt idx="1870">
                  <c:v>1.4383395000000001</c:v>
                </c:pt>
                <c:pt idx="1871">
                  <c:v>1.4285715000000001</c:v>
                </c:pt>
                <c:pt idx="1872">
                  <c:v>1.4285715000000001</c:v>
                </c:pt>
                <c:pt idx="1873">
                  <c:v>1.4334555</c:v>
                </c:pt>
                <c:pt idx="1874">
                  <c:v>1.4236875</c:v>
                </c:pt>
                <c:pt idx="1875">
                  <c:v>1.4188035000000001</c:v>
                </c:pt>
                <c:pt idx="1876">
                  <c:v>1.4188035000000001</c:v>
                </c:pt>
                <c:pt idx="1877">
                  <c:v>1.4188035000000001</c:v>
                </c:pt>
                <c:pt idx="1878">
                  <c:v>1.4188035000000001</c:v>
                </c:pt>
                <c:pt idx="1879">
                  <c:v>1.4139193999999999</c:v>
                </c:pt>
                <c:pt idx="1880">
                  <c:v>1.3992674000000001</c:v>
                </c:pt>
                <c:pt idx="1881">
                  <c:v>1.3992674000000001</c:v>
                </c:pt>
                <c:pt idx="1882">
                  <c:v>1.4041513999999999</c:v>
                </c:pt>
                <c:pt idx="1883">
                  <c:v>1.3992674000000001</c:v>
                </c:pt>
                <c:pt idx="1884">
                  <c:v>1.3894994000000001</c:v>
                </c:pt>
                <c:pt idx="1885">
                  <c:v>1.3846153999999999</c:v>
                </c:pt>
                <c:pt idx="1886">
                  <c:v>1.3797314000000001</c:v>
                </c:pt>
                <c:pt idx="1887">
                  <c:v>1.3846153999999999</c:v>
                </c:pt>
                <c:pt idx="1888">
                  <c:v>1.3846153999999999</c:v>
                </c:pt>
                <c:pt idx="1889">
                  <c:v>1.3748473999999999</c:v>
                </c:pt>
                <c:pt idx="1890">
                  <c:v>1.3699634000000001</c:v>
                </c:pt>
                <c:pt idx="1891">
                  <c:v>1.3699634000000001</c:v>
                </c:pt>
                <c:pt idx="1892">
                  <c:v>1.3650793999999999</c:v>
                </c:pt>
                <c:pt idx="1893">
                  <c:v>1.3650793999999999</c:v>
                </c:pt>
                <c:pt idx="1894">
                  <c:v>1.3601954000000001</c:v>
                </c:pt>
                <c:pt idx="1895">
                  <c:v>1.3504274000000001</c:v>
                </c:pt>
                <c:pt idx="1896">
                  <c:v>1.3553113999999999</c:v>
                </c:pt>
                <c:pt idx="1897">
                  <c:v>1.3553113999999999</c:v>
                </c:pt>
                <c:pt idx="1898">
                  <c:v>1.3504274000000001</c:v>
                </c:pt>
                <c:pt idx="1899">
                  <c:v>1.3406594000000001</c:v>
                </c:pt>
                <c:pt idx="1900">
                  <c:v>1.3406594000000001</c:v>
                </c:pt>
                <c:pt idx="1901">
                  <c:v>1.3406594000000001</c:v>
                </c:pt>
                <c:pt idx="1902">
                  <c:v>1.3406594000000001</c:v>
                </c:pt>
                <c:pt idx="1903">
                  <c:v>1.3260073999999999</c:v>
                </c:pt>
                <c:pt idx="1904">
                  <c:v>1.3260073999999999</c:v>
                </c:pt>
                <c:pt idx="1905">
                  <c:v>1.3260073999999999</c:v>
                </c:pt>
                <c:pt idx="1906">
                  <c:v>1.3211234000000001</c:v>
                </c:pt>
                <c:pt idx="1907">
                  <c:v>1.3211234000000001</c:v>
                </c:pt>
                <c:pt idx="1908">
                  <c:v>1.3162393999999999</c:v>
                </c:pt>
                <c:pt idx="1909">
                  <c:v>1.3113554000000001</c:v>
                </c:pt>
                <c:pt idx="1910">
                  <c:v>1.3113554000000001</c:v>
                </c:pt>
                <c:pt idx="1911">
                  <c:v>1.3064712999999999</c:v>
                </c:pt>
                <c:pt idx="1912">
                  <c:v>1.3015873</c:v>
                </c:pt>
                <c:pt idx="1913">
                  <c:v>1.2967032999999999</c:v>
                </c:pt>
                <c:pt idx="1914">
                  <c:v>1.2967032999999999</c:v>
                </c:pt>
                <c:pt idx="1915">
                  <c:v>1.2967032999999999</c:v>
                </c:pt>
                <c:pt idx="1916">
                  <c:v>1.2918193</c:v>
                </c:pt>
                <c:pt idx="1917">
                  <c:v>1.2820513</c:v>
                </c:pt>
                <c:pt idx="1918">
                  <c:v>1.2771672999999999</c:v>
                </c:pt>
                <c:pt idx="1919">
                  <c:v>1.2771672999999999</c:v>
                </c:pt>
                <c:pt idx="1920">
                  <c:v>1.2820513</c:v>
                </c:pt>
                <c:pt idx="1921">
                  <c:v>1.2771672999999999</c:v>
                </c:pt>
                <c:pt idx="1922">
                  <c:v>1.2673992999999999</c:v>
                </c:pt>
                <c:pt idx="1923">
                  <c:v>1.2625153</c:v>
                </c:pt>
                <c:pt idx="1924">
                  <c:v>1.2625153</c:v>
                </c:pt>
                <c:pt idx="1925">
                  <c:v>1.2625153</c:v>
                </c:pt>
                <c:pt idx="1926">
                  <c:v>1.2576312999999999</c:v>
                </c:pt>
                <c:pt idx="1927">
                  <c:v>1.2527473</c:v>
                </c:pt>
                <c:pt idx="1928">
                  <c:v>1.2478632999999999</c:v>
                </c:pt>
                <c:pt idx="1929">
                  <c:v>1.2429793</c:v>
                </c:pt>
                <c:pt idx="1930">
                  <c:v>1.2429793</c:v>
                </c:pt>
                <c:pt idx="1931">
                  <c:v>1.2478632999999999</c:v>
                </c:pt>
                <c:pt idx="1932">
                  <c:v>1.2380952999999999</c:v>
                </c:pt>
                <c:pt idx="1933">
                  <c:v>1.2332113</c:v>
                </c:pt>
                <c:pt idx="1934">
                  <c:v>1.2283272999999999</c:v>
                </c:pt>
                <c:pt idx="1935">
                  <c:v>1.2283272999999999</c:v>
                </c:pt>
                <c:pt idx="1936">
                  <c:v>1.2283272999999999</c:v>
                </c:pt>
                <c:pt idx="1937">
                  <c:v>1.2234433</c:v>
                </c:pt>
                <c:pt idx="1938">
                  <c:v>1.2136753</c:v>
                </c:pt>
                <c:pt idx="1939">
                  <c:v>1.2136753</c:v>
                </c:pt>
                <c:pt idx="1940">
                  <c:v>1.2136753</c:v>
                </c:pt>
                <c:pt idx="1941">
                  <c:v>1.2087912999999999</c:v>
                </c:pt>
                <c:pt idx="1942">
                  <c:v>1.2087912999999999</c:v>
                </c:pt>
                <c:pt idx="1943">
                  <c:v>1.1990232000000001</c:v>
                </c:pt>
                <c:pt idx="1944">
                  <c:v>1.1990232000000001</c:v>
                </c:pt>
                <c:pt idx="1945">
                  <c:v>1.2039073</c:v>
                </c:pt>
                <c:pt idx="1946">
                  <c:v>1.1941392</c:v>
                </c:pt>
                <c:pt idx="1947">
                  <c:v>1.1892552000000001</c:v>
                </c:pt>
                <c:pt idx="1948">
                  <c:v>1.1843712</c:v>
                </c:pt>
                <c:pt idx="1949">
                  <c:v>1.1892552000000001</c:v>
                </c:pt>
                <c:pt idx="1950">
                  <c:v>1.1843712</c:v>
                </c:pt>
                <c:pt idx="1951">
                  <c:v>1.1746032</c:v>
                </c:pt>
                <c:pt idx="1952">
                  <c:v>1.1746032</c:v>
                </c:pt>
                <c:pt idx="1953">
                  <c:v>1.1746032</c:v>
                </c:pt>
                <c:pt idx="1954">
                  <c:v>1.1746032</c:v>
                </c:pt>
                <c:pt idx="1955">
                  <c:v>1.1697192000000001</c:v>
                </c:pt>
                <c:pt idx="1956">
                  <c:v>1.1550672</c:v>
                </c:pt>
                <c:pt idx="1957">
                  <c:v>1.1550672</c:v>
                </c:pt>
                <c:pt idx="1958">
                  <c:v>1.1599512000000001</c:v>
                </c:pt>
                <c:pt idx="1959">
                  <c:v>1.1550672</c:v>
                </c:pt>
                <c:pt idx="1960">
                  <c:v>1.1501832000000001</c:v>
                </c:pt>
                <c:pt idx="1961">
                  <c:v>1.1452992</c:v>
                </c:pt>
                <c:pt idx="1962">
                  <c:v>1.1404152000000001</c:v>
                </c:pt>
                <c:pt idx="1963">
                  <c:v>1.1404152000000001</c:v>
                </c:pt>
                <c:pt idx="1964">
                  <c:v>1.1404152000000001</c:v>
                </c:pt>
                <c:pt idx="1965">
                  <c:v>1.1355312</c:v>
                </c:pt>
                <c:pt idx="1966">
                  <c:v>1.1306472000000001</c:v>
                </c:pt>
                <c:pt idx="1967">
                  <c:v>1.1257632</c:v>
                </c:pt>
                <c:pt idx="1968">
                  <c:v>1.1208792000000001</c:v>
                </c:pt>
                <c:pt idx="1969">
                  <c:v>1.1257632</c:v>
                </c:pt>
                <c:pt idx="1970">
                  <c:v>1.1257632</c:v>
                </c:pt>
                <c:pt idx="1971">
                  <c:v>1.1111112000000001</c:v>
                </c:pt>
                <c:pt idx="1972">
                  <c:v>1.1111112000000001</c:v>
                </c:pt>
                <c:pt idx="1973">
                  <c:v>1.1111112000000001</c:v>
                </c:pt>
                <c:pt idx="1974">
                  <c:v>1.1111112000000001</c:v>
                </c:pt>
                <c:pt idx="1975">
                  <c:v>1.1013432000000001</c:v>
                </c:pt>
                <c:pt idx="1976">
                  <c:v>1.1013432000000001</c:v>
                </c:pt>
                <c:pt idx="1977">
                  <c:v>1.0964592</c:v>
                </c:pt>
                <c:pt idx="1978">
                  <c:v>1.1013432000000001</c:v>
                </c:pt>
                <c:pt idx="1979">
                  <c:v>1.0915751</c:v>
                </c:pt>
                <c:pt idx="1980">
                  <c:v>1.0866910999999999</c:v>
                </c:pt>
                <c:pt idx="1981">
                  <c:v>1.0866910999999999</c:v>
                </c:pt>
                <c:pt idx="1982">
                  <c:v>1.0866910999999999</c:v>
                </c:pt>
                <c:pt idx="1983">
                  <c:v>1.0818071</c:v>
                </c:pt>
                <c:pt idx="1984">
                  <c:v>1.0720391</c:v>
                </c:pt>
                <c:pt idx="1985">
                  <c:v>1.0720391</c:v>
                </c:pt>
                <c:pt idx="1986">
                  <c:v>1.0720391</c:v>
                </c:pt>
                <c:pt idx="1987">
                  <c:v>1.0720391</c:v>
                </c:pt>
                <c:pt idx="1988">
                  <c:v>1.0622711</c:v>
                </c:pt>
                <c:pt idx="1989">
                  <c:v>1.0573870999999999</c:v>
                </c:pt>
                <c:pt idx="1990">
                  <c:v>1.0525031</c:v>
                </c:pt>
                <c:pt idx="1991">
                  <c:v>1.0525031</c:v>
                </c:pt>
                <c:pt idx="1992">
                  <c:v>1.0525031</c:v>
                </c:pt>
                <c:pt idx="1993">
                  <c:v>1.0427351</c:v>
                </c:pt>
                <c:pt idx="1994">
                  <c:v>1.0378510999999999</c:v>
                </c:pt>
                <c:pt idx="1995">
                  <c:v>1.0378510999999999</c:v>
                </c:pt>
                <c:pt idx="1996">
                  <c:v>1.0378510999999999</c:v>
                </c:pt>
                <c:pt idx="1997">
                  <c:v>1.0378510999999999</c:v>
                </c:pt>
                <c:pt idx="1998">
                  <c:v>1.0329671</c:v>
                </c:pt>
                <c:pt idx="1999">
                  <c:v>1.0231991</c:v>
                </c:pt>
                <c:pt idx="2000">
                  <c:v>1.0280830999999999</c:v>
                </c:pt>
                <c:pt idx="2001">
                  <c:v>1.0231991</c:v>
                </c:pt>
                <c:pt idx="2002">
                  <c:v>1.0183150999999999</c:v>
                </c:pt>
                <c:pt idx="2003">
                  <c:v>1.0134311</c:v>
                </c:pt>
                <c:pt idx="2004">
                  <c:v>1.0085470999999999</c:v>
                </c:pt>
                <c:pt idx="2005">
                  <c:v>1.0134311</c:v>
                </c:pt>
                <c:pt idx="2006">
                  <c:v>1.0085470999999999</c:v>
                </c:pt>
                <c:pt idx="2007">
                  <c:v>0.99877899999999997</c:v>
                </c:pt>
                <c:pt idx="2008">
                  <c:v>0.99877899999999997</c:v>
                </c:pt>
                <c:pt idx="2009">
                  <c:v>0.99877899999999997</c:v>
                </c:pt>
                <c:pt idx="2010">
                  <c:v>0.99877899999999997</c:v>
                </c:pt>
                <c:pt idx="2011">
                  <c:v>0.98901099999999997</c:v>
                </c:pt>
                <c:pt idx="2012">
                  <c:v>0.98412699999999997</c:v>
                </c:pt>
                <c:pt idx="2013">
                  <c:v>0.98412699999999997</c:v>
                </c:pt>
                <c:pt idx="2014">
                  <c:v>0.98412699999999997</c:v>
                </c:pt>
                <c:pt idx="2015">
                  <c:v>0.98412699999999997</c:v>
                </c:pt>
                <c:pt idx="2016">
                  <c:v>0.97435899999999998</c:v>
                </c:pt>
                <c:pt idx="2017">
                  <c:v>0.96947499999999998</c:v>
                </c:pt>
                <c:pt idx="2018">
                  <c:v>0.96947499999999998</c:v>
                </c:pt>
                <c:pt idx="2019">
                  <c:v>0.97435899999999998</c:v>
                </c:pt>
                <c:pt idx="2020">
                  <c:v>0.96459097000000005</c:v>
                </c:pt>
                <c:pt idx="2021">
                  <c:v>0.95970696</c:v>
                </c:pt>
                <c:pt idx="2022">
                  <c:v>0.95970696</c:v>
                </c:pt>
                <c:pt idx="2023">
                  <c:v>0.95970696</c:v>
                </c:pt>
                <c:pt idx="2024">
                  <c:v>0.95482296</c:v>
                </c:pt>
                <c:pt idx="2025">
                  <c:v>0.94993894999999995</c:v>
                </c:pt>
                <c:pt idx="2026">
                  <c:v>0.94017094000000001</c:v>
                </c:pt>
                <c:pt idx="2027">
                  <c:v>0.94017094000000001</c:v>
                </c:pt>
                <c:pt idx="2028">
                  <c:v>0.94505494999999995</c:v>
                </c:pt>
                <c:pt idx="2029">
                  <c:v>0.94017094000000001</c:v>
                </c:pt>
                <c:pt idx="2030">
                  <c:v>0.94017094000000001</c:v>
                </c:pt>
                <c:pt idx="2031">
                  <c:v>0.92551892999999996</c:v>
                </c:pt>
                <c:pt idx="2032">
                  <c:v>0.92551892999999996</c:v>
                </c:pt>
                <c:pt idx="2033">
                  <c:v>0.92551892999999996</c:v>
                </c:pt>
                <c:pt idx="2034">
                  <c:v>0.92551892999999996</c:v>
                </c:pt>
                <c:pt idx="2035">
                  <c:v>0.91575090000000003</c:v>
                </c:pt>
                <c:pt idx="2036">
                  <c:v>0.91086690000000003</c:v>
                </c:pt>
                <c:pt idx="2037">
                  <c:v>0.91086690000000003</c:v>
                </c:pt>
                <c:pt idx="2038">
                  <c:v>0.91086690000000003</c:v>
                </c:pt>
                <c:pt idx="2039">
                  <c:v>0.91086690000000003</c:v>
                </c:pt>
                <c:pt idx="2040">
                  <c:v>0.90598290000000004</c:v>
                </c:pt>
                <c:pt idx="2041">
                  <c:v>0.89621490000000004</c:v>
                </c:pt>
                <c:pt idx="2042">
                  <c:v>0.89621490000000004</c:v>
                </c:pt>
                <c:pt idx="2043">
                  <c:v>0.89621490000000004</c:v>
                </c:pt>
                <c:pt idx="2044">
                  <c:v>0.89621490000000004</c:v>
                </c:pt>
                <c:pt idx="2045">
                  <c:v>0.88644690000000004</c:v>
                </c:pt>
                <c:pt idx="2046">
                  <c:v>0.88156290000000004</c:v>
                </c:pt>
                <c:pt idx="2047">
                  <c:v>0.88156290000000004</c:v>
                </c:pt>
                <c:pt idx="2048">
                  <c:v>0.88156290000000004</c:v>
                </c:pt>
                <c:pt idx="2049">
                  <c:v>0.88156290000000004</c:v>
                </c:pt>
                <c:pt idx="2050">
                  <c:v>0.87667890000000004</c:v>
                </c:pt>
                <c:pt idx="2051">
                  <c:v>0.87179490000000004</c:v>
                </c:pt>
                <c:pt idx="2052">
                  <c:v>0.86691090000000004</c:v>
                </c:pt>
                <c:pt idx="2053">
                  <c:v>0.86691090000000004</c:v>
                </c:pt>
                <c:pt idx="2054">
                  <c:v>0.86691090000000004</c:v>
                </c:pt>
                <c:pt idx="2055">
                  <c:v>0.86202690000000004</c:v>
                </c:pt>
                <c:pt idx="2056">
                  <c:v>0.85225885999999995</c:v>
                </c:pt>
                <c:pt idx="2057">
                  <c:v>0.85225885999999995</c:v>
                </c:pt>
                <c:pt idx="2058">
                  <c:v>0.85225885999999995</c:v>
                </c:pt>
                <c:pt idx="2059">
                  <c:v>0.85225885999999995</c:v>
                </c:pt>
                <c:pt idx="2060">
                  <c:v>0.84737485999999995</c:v>
                </c:pt>
                <c:pt idx="2061">
                  <c:v>0.83760685000000001</c:v>
                </c:pt>
                <c:pt idx="2062">
                  <c:v>0.83760685000000001</c:v>
                </c:pt>
                <c:pt idx="2063">
                  <c:v>0.83272283999999996</c:v>
                </c:pt>
                <c:pt idx="2064">
                  <c:v>0.83272283999999996</c:v>
                </c:pt>
                <c:pt idx="2065">
                  <c:v>0.82783883999999996</c:v>
                </c:pt>
                <c:pt idx="2066">
                  <c:v>0.82295483000000003</c:v>
                </c:pt>
                <c:pt idx="2067">
                  <c:v>0.82295483000000003</c:v>
                </c:pt>
                <c:pt idx="2068">
                  <c:v>0.82295483000000003</c:v>
                </c:pt>
                <c:pt idx="2069">
                  <c:v>0.82295483000000003</c:v>
                </c:pt>
                <c:pt idx="2070">
                  <c:v>0.81318679999999999</c:v>
                </c:pt>
                <c:pt idx="2071">
                  <c:v>0.80830279999999999</c:v>
                </c:pt>
                <c:pt idx="2072">
                  <c:v>0.80341879999999999</c:v>
                </c:pt>
                <c:pt idx="2073">
                  <c:v>0.80830279999999999</c:v>
                </c:pt>
                <c:pt idx="2074">
                  <c:v>0.80830279999999999</c:v>
                </c:pt>
                <c:pt idx="2075">
                  <c:v>0.79365079999999999</c:v>
                </c:pt>
                <c:pt idx="2076">
                  <c:v>0.78876679999999999</c:v>
                </c:pt>
                <c:pt idx="2077">
                  <c:v>0.79365079999999999</c:v>
                </c:pt>
                <c:pt idx="2078">
                  <c:v>0.79365079999999999</c:v>
                </c:pt>
                <c:pt idx="2079">
                  <c:v>0.78876679999999999</c:v>
                </c:pt>
                <c:pt idx="2080">
                  <c:v>0.77899879999999999</c:v>
                </c:pt>
                <c:pt idx="2081">
                  <c:v>0.77899879999999999</c:v>
                </c:pt>
                <c:pt idx="2082">
                  <c:v>0.77899879999999999</c:v>
                </c:pt>
                <c:pt idx="2083">
                  <c:v>0.77899879999999999</c:v>
                </c:pt>
                <c:pt idx="2084">
                  <c:v>0.77411479999999999</c:v>
                </c:pt>
                <c:pt idx="2085">
                  <c:v>0.76923079999999999</c:v>
                </c:pt>
                <c:pt idx="2086">
                  <c:v>0.76923079999999999</c:v>
                </c:pt>
                <c:pt idx="2087">
                  <c:v>0.76923079999999999</c:v>
                </c:pt>
                <c:pt idx="2088">
                  <c:v>0.76434679999999999</c:v>
                </c:pt>
                <c:pt idx="2089">
                  <c:v>0.75946279999999999</c:v>
                </c:pt>
                <c:pt idx="2090">
                  <c:v>0.74969476000000002</c:v>
                </c:pt>
                <c:pt idx="2091">
                  <c:v>0.74969476000000002</c:v>
                </c:pt>
                <c:pt idx="2092">
                  <c:v>0.74969476000000002</c:v>
                </c:pt>
                <c:pt idx="2093">
                  <c:v>0.74969476000000002</c:v>
                </c:pt>
                <c:pt idx="2094">
                  <c:v>0.74481076000000002</c:v>
                </c:pt>
                <c:pt idx="2095">
                  <c:v>0.73992676000000002</c:v>
                </c:pt>
                <c:pt idx="2096">
                  <c:v>0.73504274999999997</c:v>
                </c:pt>
                <c:pt idx="2097">
                  <c:v>0.73992676000000002</c:v>
                </c:pt>
                <c:pt idx="2098">
                  <c:v>0.73504274999999997</c:v>
                </c:pt>
                <c:pt idx="2099">
                  <c:v>0.72527474000000003</c:v>
                </c:pt>
                <c:pt idx="2100">
                  <c:v>0.72039074000000003</c:v>
                </c:pt>
                <c:pt idx="2101">
                  <c:v>0.72039074000000003</c:v>
                </c:pt>
                <c:pt idx="2102">
                  <c:v>0.72527474000000003</c:v>
                </c:pt>
                <c:pt idx="2103">
                  <c:v>0.72039074000000003</c:v>
                </c:pt>
                <c:pt idx="2104">
                  <c:v>0.71550672999999998</c:v>
                </c:pt>
                <c:pt idx="2105">
                  <c:v>0.70573870000000005</c:v>
                </c:pt>
                <c:pt idx="2106">
                  <c:v>0.71062270000000005</c:v>
                </c:pt>
                <c:pt idx="2107">
                  <c:v>0.71062270000000005</c:v>
                </c:pt>
                <c:pt idx="2108">
                  <c:v>0.70573870000000005</c:v>
                </c:pt>
                <c:pt idx="2109">
                  <c:v>0.70085470000000005</c:v>
                </c:pt>
                <c:pt idx="2110">
                  <c:v>0.69108670000000005</c:v>
                </c:pt>
                <c:pt idx="2111">
                  <c:v>0.69108670000000005</c:v>
                </c:pt>
                <c:pt idx="2112">
                  <c:v>0.69597070000000005</c:v>
                </c:pt>
                <c:pt idx="2113">
                  <c:v>0.69108670000000005</c:v>
                </c:pt>
                <c:pt idx="2114">
                  <c:v>0.68620270000000005</c:v>
                </c:pt>
                <c:pt idx="2115">
                  <c:v>0.67643470000000006</c:v>
                </c:pt>
                <c:pt idx="2116">
                  <c:v>0.68131870000000005</c:v>
                </c:pt>
                <c:pt idx="2117">
                  <c:v>0.68131870000000005</c:v>
                </c:pt>
                <c:pt idx="2118">
                  <c:v>0.67155069999999994</c:v>
                </c:pt>
                <c:pt idx="2119">
                  <c:v>0.66666669999999995</c:v>
                </c:pt>
                <c:pt idx="2120">
                  <c:v>0.66178269999999995</c:v>
                </c:pt>
                <c:pt idx="2121">
                  <c:v>0.66178269999999995</c:v>
                </c:pt>
                <c:pt idx="2122">
                  <c:v>0.66178269999999995</c:v>
                </c:pt>
                <c:pt idx="2123">
                  <c:v>0.66178269999999995</c:v>
                </c:pt>
                <c:pt idx="2124">
                  <c:v>0.65201469999999995</c:v>
                </c:pt>
                <c:pt idx="2125">
                  <c:v>0.64713067000000002</c:v>
                </c:pt>
                <c:pt idx="2126">
                  <c:v>0.64713067000000002</c:v>
                </c:pt>
                <c:pt idx="2127">
                  <c:v>0.65201469999999995</c:v>
                </c:pt>
                <c:pt idx="2128">
                  <c:v>0.65201469999999995</c:v>
                </c:pt>
                <c:pt idx="2129">
                  <c:v>0.64224665999999997</c:v>
                </c:pt>
                <c:pt idx="2130">
                  <c:v>0.63736265999999997</c:v>
                </c:pt>
                <c:pt idx="2131">
                  <c:v>0.63247865000000003</c:v>
                </c:pt>
                <c:pt idx="2132">
                  <c:v>0.63736265999999997</c:v>
                </c:pt>
                <c:pt idx="2133">
                  <c:v>0.63247865000000003</c:v>
                </c:pt>
                <c:pt idx="2134">
                  <c:v>0.63247865000000003</c:v>
                </c:pt>
                <c:pt idx="2135">
                  <c:v>0.62271065000000003</c:v>
                </c:pt>
                <c:pt idx="2136">
                  <c:v>0.61782663999999998</c:v>
                </c:pt>
                <c:pt idx="2137">
                  <c:v>0.61782663999999998</c:v>
                </c:pt>
                <c:pt idx="2138">
                  <c:v>0.61782663999999998</c:v>
                </c:pt>
                <c:pt idx="2139">
                  <c:v>0.61294263999999998</c:v>
                </c:pt>
                <c:pt idx="2140">
                  <c:v>0.61294263999999998</c:v>
                </c:pt>
                <c:pt idx="2141">
                  <c:v>0.60317460000000001</c:v>
                </c:pt>
                <c:pt idx="2142">
                  <c:v>0.59829060000000001</c:v>
                </c:pt>
                <c:pt idx="2143">
                  <c:v>0.59829060000000001</c:v>
                </c:pt>
                <c:pt idx="2144">
                  <c:v>0.60317460000000001</c:v>
                </c:pt>
                <c:pt idx="2145">
                  <c:v>0.59829060000000001</c:v>
                </c:pt>
                <c:pt idx="2146">
                  <c:v>0.59340660000000001</c:v>
                </c:pt>
                <c:pt idx="2147">
                  <c:v>0.58852260000000001</c:v>
                </c:pt>
                <c:pt idx="2148">
                  <c:v>0.58363860000000001</c:v>
                </c:pt>
                <c:pt idx="2149">
                  <c:v>0.58363860000000001</c:v>
                </c:pt>
                <c:pt idx="2150">
                  <c:v>0.58363860000000001</c:v>
                </c:pt>
                <c:pt idx="2151">
                  <c:v>0.57387060000000001</c:v>
                </c:pt>
                <c:pt idx="2152">
                  <c:v>0.56898660000000001</c:v>
                </c:pt>
                <c:pt idx="2153">
                  <c:v>0.56898660000000001</c:v>
                </c:pt>
                <c:pt idx="2154">
                  <c:v>0.57387060000000001</c:v>
                </c:pt>
                <c:pt idx="2155">
                  <c:v>0.56898660000000001</c:v>
                </c:pt>
                <c:pt idx="2156">
                  <c:v>0.55921860000000001</c:v>
                </c:pt>
                <c:pt idx="2157">
                  <c:v>0.55921860000000001</c:v>
                </c:pt>
                <c:pt idx="2158">
                  <c:v>0.55921860000000001</c:v>
                </c:pt>
                <c:pt idx="2159">
                  <c:v>0.55921860000000001</c:v>
                </c:pt>
                <c:pt idx="2160">
                  <c:v>0.55433460000000001</c:v>
                </c:pt>
                <c:pt idx="2161">
                  <c:v>0.54456660000000001</c:v>
                </c:pt>
                <c:pt idx="2162">
                  <c:v>0.53968256999999997</c:v>
                </c:pt>
                <c:pt idx="2163">
                  <c:v>0.54456660000000001</c:v>
                </c:pt>
                <c:pt idx="2164">
                  <c:v>0.54456660000000001</c:v>
                </c:pt>
                <c:pt idx="2165">
                  <c:v>0.53968256999999997</c:v>
                </c:pt>
                <c:pt idx="2166">
                  <c:v>0.53479856000000003</c:v>
                </c:pt>
                <c:pt idx="2167">
                  <c:v>0.52991456000000003</c:v>
                </c:pt>
                <c:pt idx="2168">
                  <c:v>0.52991456000000003</c:v>
                </c:pt>
                <c:pt idx="2169">
                  <c:v>0.52991456000000003</c:v>
                </c:pt>
                <c:pt idx="2170">
                  <c:v>0.52991456000000003</c:v>
                </c:pt>
                <c:pt idx="2171">
                  <c:v>0.52014654999999999</c:v>
                </c:pt>
                <c:pt idx="2172">
                  <c:v>0.51526254000000005</c:v>
                </c:pt>
                <c:pt idx="2173">
                  <c:v>0.51037854000000005</c:v>
                </c:pt>
                <c:pt idx="2174">
                  <c:v>0.51526254000000005</c:v>
                </c:pt>
                <c:pt idx="2175">
                  <c:v>0.51037854000000005</c:v>
                </c:pt>
                <c:pt idx="2176">
                  <c:v>0.50549453</c:v>
                </c:pt>
                <c:pt idx="2177">
                  <c:v>0.50061053</c:v>
                </c:pt>
                <c:pt idx="2178">
                  <c:v>0.50061053</c:v>
                </c:pt>
                <c:pt idx="2179">
                  <c:v>0.50061053</c:v>
                </c:pt>
                <c:pt idx="2180">
                  <c:v>0.50061053</c:v>
                </c:pt>
                <c:pt idx="2181">
                  <c:v>0.49572650000000001</c:v>
                </c:pt>
                <c:pt idx="2182">
                  <c:v>0.49084250000000001</c:v>
                </c:pt>
                <c:pt idx="2183">
                  <c:v>0.48595850000000002</c:v>
                </c:pt>
                <c:pt idx="2184">
                  <c:v>0.48107448000000003</c:v>
                </c:pt>
                <c:pt idx="2185">
                  <c:v>0.48107448000000003</c:v>
                </c:pt>
                <c:pt idx="2186">
                  <c:v>0.48107448000000003</c:v>
                </c:pt>
                <c:pt idx="2187">
                  <c:v>0.47130646999999998</c:v>
                </c:pt>
                <c:pt idx="2188">
                  <c:v>0.47130646999999998</c:v>
                </c:pt>
                <c:pt idx="2189">
                  <c:v>0.47130646999999998</c:v>
                </c:pt>
                <c:pt idx="2190">
                  <c:v>0.47130646999999998</c:v>
                </c:pt>
                <c:pt idx="2191">
                  <c:v>0.46153845999999998</c:v>
                </c:pt>
                <c:pt idx="2192">
                  <c:v>0.45177044999999999</c:v>
                </c:pt>
                <c:pt idx="2193">
                  <c:v>0.46153845999999998</c:v>
                </c:pt>
                <c:pt idx="2194">
                  <c:v>0.45665445999999998</c:v>
                </c:pt>
                <c:pt idx="2195">
                  <c:v>0.45665445999999998</c:v>
                </c:pt>
                <c:pt idx="2196">
                  <c:v>0.44688644999999999</c:v>
                </c:pt>
                <c:pt idx="2197">
                  <c:v>0.44200244999999999</c:v>
                </c:pt>
                <c:pt idx="2198">
                  <c:v>0.44200244999999999</c:v>
                </c:pt>
                <c:pt idx="2199">
                  <c:v>0.44200244999999999</c:v>
                </c:pt>
                <c:pt idx="2200">
                  <c:v>0.44200244999999999</c:v>
                </c:pt>
                <c:pt idx="2201">
                  <c:v>0.43711844</c:v>
                </c:pt>
                <c:pt idx="2202">
                  <c:v>0.42735043</c:v>
                </c:pt>
                <c:pt idx="2203">
                  <c:v>0.42735043</c:v>
                </c:pt>
                <c:pt idx="2204">
                  <c:v>0.42735043</c:v>
                </c:pt>
                <c:pt idx="2205">
                  <c:v>0.42735043</c:v>
                </c:pt>
                <c:pt idx="2206">
                  <c:v>0.42246643</c:v>
                </c:pt>
                <c:pt idx="2207">
                  <c:v>0.41758242000000001</c:v>
                </c:pt>
                <c:pt idx="2208">
                  <c:v>0.41269842000000001</c:v>
                </c:pt>
                <c:pt idx="2209">
                  <c:v>0.41758242000000001</c:v>
                </c:pt>
                <c:pt idx="2210">
                  <c:v>0.41758242000000001</c:v>
                </c:pt>
                <c:pt idx="2211">
                  <c:v>0.41269842000000001</c:v>
                </c:pt>
                <c:pt idx="2212">
                  <c:v>0.40293040000000002</c:v>
                </c:pt>
                <c:pt idx="2213">
                  <c:v>0.39804640000000002</c:v>
                </c:pt>
                <c:pt idx="2214">
                  <c:v>0.40293040000000002</c:v>
                </c:pt>
                <c:pt idx="2215">
                  <c:v>0.39804640000000002</c:v>
                </c:pt>
                <c:pt idx="2216">
                  <c:v>0.38827840000000002</c:v>
                </c:pt>
                <c:pt idx="2217">
                  <c:v>0.38827840000000002</c:v>
                </c:pt>
                <c:pt idx="2218">
                  <c:v>0.39316240000000002</c:v>
                </c:pt>
                <c:pt idx="2219">
                  <c:v>0.38827840000000002</c:v>
                </c:pt>
                <c:pt idx="2220">
                  <c:v>0.38339440000000002</c:v>
                </c:pt>
                <c:pt idx="2221">
                  <c:v>0.37362637999999998</c:v>
                </c:pt>
                <c:pt idx="2222">
                  <c:v>0.37851040000000002</c:v>
                </c:pt>
                <c:pt idx="2223">
                  <c:v>0.37851040000000002</c:v>
                </c:pt>
                <c:pt idx="2224">
                  <c:v>0.37362637999999998</c:v>
                </c:pt>
                <c:pt idx="2225">
                  <c:v>0.36385836999999999</c:v>
                </c:pt>
                <c:pt idx="2226">
                  <c:v>0.36385836999999999</c:v>
                </c:pt>
                <c:pt idx="2227">
                  <c:v>0.36385836999999999</c:v>
                </c:pt>
                <c:pt idx="2228">
                  <c:v>0.36385836999999999</c:v>
                </c:pt>
                <c:pt idx="2229">
                  <c:v>0.35897436999999999</c:v>
                </c:pt>
                <c:pt idx="2230">
                  <c:v>0.34920635999999999</c:v>
                </c:pt>
                <c:pt idx="2231">
                  <c:v>0.34920635999999999</c:v>
                </c:pt>
                <c:pt idx="2232">
                  <c:v>0.34920635999999999</c:v>
                </c:pt>
                <c:pt idx="2233">
                  <c:v>0.34920635999999999</c:v>
                </c:pt>
                <c:pt idx="2234">
                  <c:v>0.34432235</c:v>
                </c:pt>
                <c:pt idx="2235">
                  <c:v>0.33943835</c:v>
                </c:pt>
                <c:pt idx="2236">
                  <c:v>0.33455434000000001</c:v>
                </c:pt>
                <c:pt idx="2237">
                  <c:v>0.33455434000000001</c:v>
                </c:pt>
                <c:pt idx="2238">
                  <c:v>0.33943835</c:v>
                </c:pt>
                <c:pt idx="2239">
                  <c:v>0.33455434000000001</c:v>
                </c:pt>
                <c:pt idx="2240">
                  <c:v>0.32478634000000001</c:v>
                </c:pt>
                <c:pt idx="2241">
                  <c:v>0.31990233000000001</c:v>
                </c:pt>
                <c:pt idx="2242">
                  <c:v>0.31990233000000001</c:v>
                </c:pt>
                <c:pt idx="2243">
                  <c:v>0.32478634000000001</c:v>
                </c:pt>
                <c:pt idx="2244">
                  <c:v>0.31990233000000001</c:v>
                </c:pt>
                <c:pt idx="2245">
                  <c:v>0.31501833000000001</c:v>
                </c:pt>
                <c:pt idx="2246">
                  <c:v>0.31013432000000002</c:v>
                </c:pt>
                <c:pt idx="2247">
                  <c:v>0.30525032000000002</c:v>
                </c:pt>
                <c:pt idx="2248">
                  <c:v>0.30525032000000002</c:v>
                </c:pt>
                <c:pt idx="2249">
                  <c:v>0.30525032000000002</c:v>
                </c:pt>
                <c:pt idx="2250">
                  <c:v>0.30036629999999997</c:v>
                </c:pt>
                <c:pt idx="2251">
                  <c:v>0.29548229999999998</c:v>
                </c:pt>
                <c:pt idx="2252">
                  <c:v>0.29548229999999998</c:v>
                </c:pt>
                <c:pt idx="2253">
                  <c:v>0.29548229999999998</c:v>
                </c:pt>
                <c:pt idx="2254">
                  <c:v>0.29548229999999998</c:v>
                </c:pt>
                <c:pt idx="2255">
                  <c:v>0.29059829999999998</c:v>
                </c:pt>
                <c:pt idx="2256">
                  <c:v>0.28083029999999998</c:v>
                </c:pt>
                <c:pt idx="2257">
                  <c:v>0.28083029999999998</c:v>
                </c:pt>
                <c:pt idx="2258">
                  <c:v>0.28083029999999998</c:v>
                </c:pt>
                <c:pt idx="2259">
                  <c:v>0.27594629999999998</c:v>
                </c:pt>
                <c:pt idx="2260">
                  <c:v>0.27594629999999998</c:v>
                </c:pt>
                <c:pt idx="2261">
                  <c:v>0.26617827999999999</c:v>
                </c:pt>
                <c:pt idx="2262">
                  <c:v>0.26617827999999999</c:v>
                </c:pt>
                <c:pt idx="2263">
                  <c:v>0.26617827999999999</c:v>
                </c:pt>
                <c:pt idx="2264">
                  <c:v>0.26617827999999999</c:v>
                </c:pt>
                <c:pt idx="2265">
                  <c:v>0.26129427999999999</c:v>
                </c:pt>
                <c:pt idx="2266">
                  <c:v>0.25152627</c:v>
                </c:pt>
                <c:pt idx="2267">
                  <c:v>0.25152627</c:v>
                </c:pt>
                <c:pt idx="2268">
                  <c:v>0.25152627</c:v>
                </c:pt>
                <c:pt idx="2269">
                  <c:v>0.25152627</c:v>
                </c:pt>
                <c:pt idx="2270">
                  <c:v>0.24664225000000001</c:v>
                </c:pt>
                <c:pt idx="2271">
                  <c:v>0.24175824000000001</c:v>
                </c:pt>
                <c:pt idx="2272">
                  <c:v>0.24175824000000001</c:v>
                </c:pt>
                <c:pt idx="2273">
                  <c:v>0.23687424000000001</c:v>
                </c:pt>
                <c:pt idx="2274">
                  <c:v>0.24175824000000001</c:v>
                </c:pt>
                <c:pt idx="2275">
                  <c:v>0.22710622999999999</c:v>
                </c:pt>
                <c:pt idx="2276">
                  <c:v>0.22222222</c:v>
                </c:pt>
                <c:pt idx="2277">
                  <c:v>0.22710622999999999</c:v>
                </c:pt>
                <c:pt idx="2278">
                  <c:v>0.22710622999999999</c:v>
                </c:pt>
                <c:pt idx="2279">
                  <c:v>0.22222222</c:v>
                </c:pt>
                <c:pt idx="2280">
                  <c:v>0.21733822</c:v>
                </c:pt>
                <c:pt idx="2281">
                  <c:v>0.21245421</c:v>
                </c:pt>
                <c:pt idx="2282">
                  <c:v>0.21245421</c:v>
                </c:pt>
                <c:pt idx="2283">
                  <c:v>0.20757021</c:v>
                </c:pt>
                <c:pt idx="2284">
                  <c:v>0.21245421</c:v>
                </c:pt>
                <c:pt idx="2285">
                  <c:v>0.20757021</c:v>
                </c:pt>
                <c:pt idx="2286">
                  <c:v>0.19780220000000001</c:v>
                </c:pt>
                <c:pt idx="2287">
                  <c:v>0.19291820000000001</c:v>
                </c:pt>
                <c:pt idx="2288">
                  <c:v>0.19780220000000001</c:v>
                </c:pt>
                <c:pt idx="2289">
                  <c:v>0.19780220000000001</c:v>
                </c:pt>
                <c:pt idx="2290">
                  <c:v>0.18803418999999999</c:v>
                </c:pt>
                <c:pt idx="2291">
                  <c:v>0.18315018999999999</c:v>
                </c:pt>
                <c:pt idx="2292">
                  <c:v>0.17826618</c:v>
                </c:pt>
                <c:pt idx="2293">
                  <c:v>0.18315018999999999</c:v>
                </c:pt>
                <c:pt idx="2294">
                  <c:v>0.18315018999999999</c:v>
                </c:pt>
                <c:pt idx="2295">
                  <c:v>0.17338218</c:v>
                </c:pt>
                <c:pt idx="2296">
                  <c:v>0.16849817</c:v>
                </c:pt>
                <c:pt idx="2297">
                  <c:v>0.16849817</c:v>
                </c:pt>
                <c:pt idx="2298">
                  <c:v>0.17338218</c:v>
                </c:pt>
                <c:pt idx="2299">
                  <c:v>0.16849817</c:v>
                </c:pt>
                <c:pt idx="2300">
                  <c:v>0.16361417</c:v>
                </c:pt>
                <c:pt idx="2301">
                  <c:v>0.15873016000000001</c:v>
                </c:pt>
                <c:pt idx="2302">
                  <c:v>0.16361417</c:v>
                </c:pt>
                <c:pt idx="2303">
                  <c:v>0.15873016000000001</c:v>
                </c:pt>
                <c:pt idx="2304">
                  <c:v>0.14896214999999999</c:v>
                </c:pt>
                <c:pt idx="2305">
                  <c:v>0.14407814999999999</c:v>
                </c:pt>
                <c:pt idx="2306">
                  <c:v>0.14896214999999999</c:v>
                </c:pt>
                <c:pt idx="2307">
                  <c:v>0.14896214999999999</c:v>
                </c:pt>
                <c:pt idx="2308">
                  <c:v>0.13919414999999999</c:v>
                </c:pt>
                <c:pt idx="2309">
                  <c:v>0.13431013999999999</c:v>
                </c:pt>
                <c:pt idx="2310">
                  <c:v>0.12942614</c:v>
                </c:pt>
                <c:pt idx="2311">
                  <c:v>0.12942614</c:v>
                </c:pt>
                <c:pt idx="2312">
                  <c:v>0.13431013999999999</c:v>
                </c:pt>
                <c:pt idx="2313">
                  <c:v>0.12942614</c:v>
                </c:pt>
                <c:pt idx="2314">
                  <c:v>0.12942614</c:v>
                </c:pt>
                <c:pt idx="2315">
                  <c:v>0.114774115</c:v>
                </c:pt>
                <c:pt idx="2316">
                  <c:v>0.11965812000000001</c:v>
                </c:pt>
                <c:pt idx="2317">
                  <c:v>0.124542125</c:v>
                </c:pt>
                <c:pt idx="2318">
                  <c:v>0.11965812000000001</c:v>
                </c:pt>
                <c:pt idx="2319">
                  <c:v>0.114774115</c:v>
                </c:pt>
                <c:pt idx="2320">
                  <c:v>0.105006106</c:v>
                </c:pt>
                <c:pt idx="2321">
                  <c:v>0.105006106</c:v>
                </c:pt>
                <c:pt idx="2322">
                  <c:v>0.10989011</c:v>
                </c:pt>
                <c:pt idx="2323">
                  <c:v>0.105006106</c:v>
                </c:pt>
                <c:pt idx="2324">
                  <c:v>0.10012210000000001</c:v>
                </c:pt>
                <c:pt idx="2325">
                  <c:v>9.0354089999999998E-2</c:v>
                </c:pt>
                <c:pt idx="2326">
                  <c:v>9.0354089999999998E-2</c:v>
                </c:pt>
                <c:pt idx="2327">
                  <c:v>9.0354089999999998E-2</c:v>
                </c:pt>
                <c:pt idx="2328">
                  <c:v>9.0354089999999998E-2</c:v>
                </c:pt>
                <c:pt idx="2329">
                  <c:v>8.5470089999999999E-2</c:v>
                </c:pt>
                <c:pt idx="2330">
                  <c:v>7.5702080000000005E-2</c:v>
                </c:pt>
                <c:pt idx="2331">
                  <c:v>7.5702080000000005E-2</c:v>
                </c:pt>
                <c:pt idx="2332">
                  <c:v>8.0586080000000004E-2</c:v>
                </c:pt>
                <c:pt idx="2333">
                  <c:v>7.5702080000000005E-2</c:v>
                </c:pt>
                <c:pt idx="2334">
                  <c:v>7.0818073999999995E-2</c:v>
                </c:pt>
                <c:pt idx="2335">
                  <c:v>6.5934069999999997E-2</c:v>
                </c:pt>
                <c:pt idx="2336">
                  <c:v>6.5934069999999997E-2</c:v>
                </c:pt>
                <c:pt idx="2337">
                  <c:v>6.5934069999999997E-2</c:v>
                </c:pt>
                <c:pt idx="2338">
                  <c:v>6.5934069999999997E-2</c:v>
                </c:pt>
                <c:pt idx="2339">
                  <c:v>5.6166056999999998E-2</c:v>
                </c:pt>
                <c:pt idx="2340">
                  <c:v>5.1282052000000002E-2</c:v>
                </c:pt>
                <c:pt idx="2341">
                  <c:v>5.1282052000000002E-2</c:v>
                </c:pt>
                <c:pt idx="2342">
                  <c:v>5.6166056999999998E-2</c:v>
                </c:pt>
                <c:pt idx="2343">
                  <c:v>5.1282052000000002E-2</c:v>
                </c:pt>
                <c:pt idx="2344">
                  <c:v>4.1514043E-2</c:v>
                </c:pt>
                <c:pt idx="2345">
                  <c:v>4.1514043E-2</c:v>
                </c:pt>
                <c:pt idx="2346">
                  <c:v>4.1514043E-2</c:v>
                </c:pt>
                <c:pt idx="2347">
                  <c:v>4.1514043E-2</c:v>
                </c:pt>
                <c:pt idx="2348">
                  <c:v>3.6630040000000003E-2</c:v>
                </c:pt>
                <c:pt idx="2349">
                  <c:v>3.1746033999999999E-2</c:v>
                </c:pt>
                <c:pt idx="2350">
                  <c:v>2.6862027E-2</c:v>
                </c:pt>
                <c:pt idx="2351">
                  <c:v>2.6862027E-2</c:v>
                </c:pt>
                <c:pt idx="2352">
                  <c:v>2.6862027E-2</c:v>
                </c:pt>
                <c:pt idx="2353">
                  <c:v>2.1978022999999999E-2</c:v>
                </c:pt>
                <c:pt idx="2354">
                  <c:v>1.7094017999999999E-2</c:v>
                </c:pt>
                <c:pt idx="2355">
                  <c:v>1.2210011999999999E-2</c:v>
                </c:pt>
                <c:pt idx="2356">
                  <c:v>1.2210011999999999E-2</c:v>
                </c:pt>
                <c:pt idx="2357">
                  <c:v>1.2210011999999999E-2</c:v>
                </c:pt>
                <c:pt idx="2358">
                  <c:v>1.2210011999999999E-2</c:v>
                </c:pt>
                <c:pt idx="2359">
                  <c:v>2.4420025000000001E-3</c:v>
                </c:pt>
                <c:pt idx="2360">
                  <c:v>2.4420025000000001E-3</c:v>
                </c:pt>
                <c:pt idx="2361">
                  <c:v>7.3260074E-3</c:v>
                </c:pt>
                <c:pt idx="2362">
                  <c:v>7.3260074E-3</c:v>
                </c:pt>
                <c:pt idx="2363">
                  <c:v>1.2210011999999999E-2</c:v>
                </c:pt>
                <c:pt idx="2364">
                  <c:v>2.4420025000000001E-3</c:v>
                </c:pt>
                <c:pt idx="2365">
                  <c:v>2.4420025000000001E-3</c:v>
                </c:pt>
                <c:pt idx="2366">
                  <c:v>2.4420025000000001E-3</c:v>
                </c:pt>
                <c:pt idx="2367">
                  <c:v>7.3260074E-3</c:v>
                </c:pt>
                <c:pt idx="2368">
                  <c:v>7.3260074E-3</c:v>
                </c:pt>
                <c:pt idx="2369">
                  <c:v>2.4420025000000001E-3</c:v>
                </c:pt>
                <c:pt idx="2370">
                  <c:v>2.4420025000000001E-3</c:v>
                </c:pt>
                <c:pt idx="2371">
                  <c:v>2.4420025000000001E-3</c:v>
                </c:pt>
                <c:pt idx="2372">
                  <c:v>7.3260074E-3</c:v>
                </c:pt>
                <c:pt idx="2373">
                  <c:v>7.3260074E-3</c:v>
                </c:pt>
                <c:pt idx="2374">
                  <c:v>2.4420025000000001E-3</c:v>
                </c:pt>
                <c:pt idx="2375">
                  <c:v>2.4420025000000001E-3</c:v>
                </c:pt>
                <c:pt idx="2376">
                  <c:v>2.4420025000000001E-3</c:v>
                </c:pt>
                <c:pt idx="2377">
                  <c:v>7.3260074E-3</c:v>
                </c:pt>
                <c:pt idx="2378">
                  <c:v>7.3260074E-3</c:v>
                </c:pt>
                <c:pt idx="2379">
                  <c:v>2.4420025000000001E-3</c:v>
                </c:pt>
                <c:pt idx="2380">
                  <c:v>-2.4420025000000001E-3</c:v>
                </c:pt>
                <c:pt idx="2381">
                  <c:v>7.3260074E-3</c:v>
                </c:pt>
                <c:pt idx="2382">
                  <c:v>7.3260074E-3</c:v>
                </c:pt>
                <c:pt idx="2383">
                  <c:v>7.3260074E-3</c:v>
                </c:pt>
                <c:pt idx="2384">
                  <c:v>2.4420025000000001E-3</c:v>
                </c:pt>
                <c:pt idx="2385">
                  <c:v>2.4420025000000001E-3</c:v>
                </c:pt>
                <c:pt idx="2386">
                  <c:v>7.3260074E-3</c:v>
                </c:pt>
                <c:pt idx="2387">
                  <c:v>1.2210011999999999E-2</c:v>
                </c:pt>
                <c:pt idx="2388">
                  <c:v>7.3260074E-3</c:v>
                </c:pt>
                <c:pt idx="2389">
                  <c:v>2.4420025000000001E-3</c:v>
                </c:pt>
                <c:pt idx="2390">
                  <c:v>2.4420025000000001E-3</c:v>
                </c:pt>
                <c:pt idx="2391">
                  <c:v>7.3260074E-3</c:v>
                </c:pt>
                <c:pt idx="2392">
                  <c:v>1.2210011999999999E-2</c:v>
                </c:pt>
                <c:pt idx="2393">
                  <c:v>7.3260074E-3</c:v>
                </c:pt>
                <c:pt idx="2394">
                  <c:v>2.4420025000000001E-3</c:v>
                </c:pt>
                <c:pt idx="2395">
                  <c:v>2.4420025000000001E-3</c:v>
                </c:pt>
                <c:pt idx="2396">
                  <c:v>2.4420025000000001E-3</c:v>
                </c:pt>
                <c:pt idx="2397">
                  <c:v>7.3260074E-3</c:v>
                </c:pt>
                <c:pt idx="2398">
                  <c:v>7.3260074E-3</c:v>
                </c:pt>
                <c:pt idx="2399">
                  <c:v>2.4420025000000001E-3</c:v>
                </c:pt>
                <c:pt idx="2400">
                  <c:v>2.4420025000000001E-3</c:v>
                </c:pt>
                <c:pt idx="2401">
                  <c:v>7.3260074E-3</c:v>
                </c:pt>
                <c:pt idx="2402">
                  <c:v>7.3260074E-3</c:v>
                </c:pt>
                <c:pt idx="2403">
                  <c:v>1.2210011999999999E-2</c:v>
                </c:pt>
                <c:pt idx="2404">
                  <c:v>2.4420025000000001E-3</c:v>
                </c:pt>
                <c:pt idx="2405">
                  <c:v>2.4420025000000001E-3</c:v>
                </c:pt>
                <c:pt idx="2406">
                  <c:v>7.3260074E-3</c:v>
                </c:pt>
                <c:pt idx="2407">
                  <c:v>1.2210011999999999E-2</c:v>
                </c:pt>
                <c:pt idx="2408">
                  <c:v>1.2210011999999999E-2</c:v>
                </c:pt>
                <c:pt idx="2409">
                  <c:v>7.3260074E-3</c:v>
                </c:pt>
                <c:pt idx="2410">
                  <c:v>2.4420025000000001E-3</c:v>
                </c:pt>
                <c:pt idx="2411">
                  <c:v>2.4420025000000001E-3</c:v>
                </c:pt>
                <c:pt idx="2412">
                  <c:v>7.3260074E-3</c:v>
                </c:pt>
                <c:pt idx="2413">
                  <c:v>7.3260074E-3</c:v>
                </c:pt>
                <c:pt idx="2414">
                  <c:v>7.3260074E-3</c:v>
                </c:pt>
                <c:pt idx="2415">
                  <c:v>2.4420025000000001E-3</c:v>
                </c:pt>
                <c:pt idx="2416">
                  <c:v>-2.4420025000000001E-3</c:v>
                </c:pt>
                <c:pt idx="2417">
                  <c:v>2.4420025000000001E-3</c:v>
                </c:pt>
                <c:pt idx="2418">
                  <c:v>7.3260074E-3</c:v>
                </c:pt>
                <c:pt idx="2419">
                  <c:v>1.2210011999999999E-2</c:v>
                </c:pt>
                <c:pt idx="2420">
                  <c:v>7.3260074E-3</c:v>
                </c:pt>
                <c:pt idx="2421">
                  <c:v>2.4420025000000001E-3</c:v>
                </c:pt>
                <c:pt idx="2422">
                  <c:v>2.4420025000000001E-3</c:v>
                </c:pt>
                <c:pt idx="2423">
                  <c:v>7.3260074E-3</c:v>
                </c:pt>
                <c:pt idx="2424">
                  <c:v>7.3260074E-3</c:v>
                </c:pt>
                <c:pt idx="2425">
                  <c:v>7.3260074E-3</c:v>
                </c:pt>
                <c:pt idx="2426">
                  <c:v>2.4420025000000001E-3</c:v>
                </c:pt>
                <c:pt idx="2427">
                  <c:v>2.4420025000000001E-3</c:v>
                </c:pt>
                <c:pt idx="2428">
                  <c:v>7.3260074E-3</c:v>
                </c:pt>
                <c:pt idx="2429">
                  <c:v>1.2210011999999999E-2</c:v>
                </c:pt>
                <c:pt idx="2430">
                  <c:v>7.3260074E-3</c:v>
                </c:pt>
                <c:pt idx="2431">
                  <c:v>2.4420025000000001E-3</c:v>
                </c:pt>
                <c:pt idx="2432">
                  <c:v>2.4420025000000001E-3</c:v>
                </c:pt>
                <c:pt idx="2433">
                  <c:v>2.4420025000000001E-3</c:v>
                </c:pt>
                <c:pt idx="2434">
                  <c:v>7.3260074E-3</c:v>
                </c:pt>
                <c:pt idx="2435">
                  <c:v>7.3260074E-3</c:v>
                </c:pt>
                <c:pt idx="2436">
                  <c:v>7.3260074E-3</c:v>
                </c:pt>
                <c:pt idx="2437">
                  <c:v>2.4420025000000001E-3</c:v>
                </c:pt>
                <c:pt idx="2438">
                  <c:v>2.4420025000000001E-3</c:v>
                </c:pt>
                <c:pt idx="2439">
                  <c:v>7.3260074E-3</c:v>
                </c:pt>
                <c:pt idx="2440">
                  <c:v>7.3260074E-3</c:v>
                </c:pt>
                <c:pt idx="2441">
                  <c:v>-2.4420025000000001E-3</c:v>
                </c:pt>
                <c:pt idx="2442">
                  <c:v>2.4420025000000001E-3</c:v>
                </c:pt>
                <c:pt idx="2443">
                  <c:v>7.3260074E-3</c:v>
                </c:pt>
                <c:pt idx="2444">
                  <c:v>7.3260074E-3</c:v>
                </c:pt>
                <c:pt idx="2445">
                  <c:v>7.3260074E-3</c:v>
                </c:pt>
                <c:pt idx="2446">
                  <c:v>2.4420025000000001E-3</c:v>
                </c:pt>
                <c:pt idx="2447">
                  <c:v>2.4420025000000001E-3</c:v>
                </c:pt>
                <c:pt idx="2448">
                  <c:v>2.4420025000000001E-3</c:v>
                </c:pt>
                <c:pt idx="2449">
                  <c:v>7.3260074E-3</c:v>
                </c:pt>
                <c:pt idx="2450">
                  <c:v>2.4420025000000001E-3</c:v>
                </c:pt>
                <c:pt idx="2451">
                  <c:v>2.4420025000000001E-3</c:v>
                </c:pt>
                <c:pt idx="2452">
                  <c:v>7.3260074E-3</c:v>
                </c:pt>
                <c:pt idx="2453">
                  <c:v>7.3260074E-3</c:v>
                </c:pt>
                <c:pt idx="2454">
                  <c:v>7.3260074E-3</c:v>
                </c:pt>
                <c:pt idx="2455">
                  <c:v>2.4420025000000001E-3</c:v>
                </c:pt>
                <c:pt idx="2456">
                  <c:v>2.4420025000000001E-3</c:v>
                </c:pt>
                <c:pt idx="2457">
                  <c:v>7.3260074E-3</c:v>
                </c:pt>
                <c:pt idx="2458">
                  <c:v>2.4420025000000001E-3</c:v>
                </c:pt>
                <c:pt idx="2459">
                  <c:v>7.3260074E-3</c:v>
                </c:pt>
                <c:pt idx="2460">
                  <c:v>2.4420025000000001E-3</c:v>
                </c:pt>
                <c:pt idx="2461">
                  <c:v>2.4420025000000001E-3</c:v>
                </c:pt>
                <c:pt idx="2462">
                  <c:v>2.4420025000000001E-3</c:v>
                </c:pt>
                <c:pt idx="2463">
                  <c:v>7.3260074E-3</c:v>
                </c:pt>
                <c:pt idx="2464">
                  <c:v>7.3260074E-3</c:v>
                </c:pt>
                <c:pt idx="2465">
                  <c:v>2.4420025000000001E-3</c:v>
                </c:pt>
                <c:pt idx="2466">
                  <c:v>2.4420025000000001E-3</c:v>
                </c:pt>
                <c:pt idx="2467">
                  <c:v>7.3260074E-3</c:v>
                </c:pt>
                <c:pt idx="2468">
                  <c:v>7.3260074E-3</c:v>
                </c:pt>
                <c:pt idx="2469">
                  <c:v>7.3260074E-3</c:v>
                </c:pt>
                <c:pt idx="2470">
                  <c:v>2.4420025000000001E-3</c:v>
                </c:pt>
                <c:pt idx="2471">
                  <c:v>2.4420025000000001E-3</c:v>
                </c:pt>
                <c:pt idx="2472">
                  <c:v>7.3260074E-3</c:v>
                </c:pt>
                <c:pt idx="2473">
                  <c:v>7.3260074E-3</c:v>
                </c:pt>
                <c:pt idx="2474">
                  <c:v>7.3260074E-3</c:v>
                </c:pt>
                <c:pt idx="2475">
                  <c:v>2.4420025000000001E-3</c:v>
                </c:pt>
                <c:pt idx="2476">
                  <c:v>2.4420025000000001E-3</c:v>
                </c:pt>
                <c:pt idx="2477">
                  <c:v>7.3260074E-3</c:v>
                </c:pt>
                <c:pt idx="2478">
                  <c:v>7.3260074E-3</c:v>
                </c:pt>
                <c:pt idx="2479">
                  <c:v>1.2210011999999999E-2</c:v>
                </c:pt>
                <c:pt idx="2480">
                  <c:v>7.3260074E-3</c:v>
                </c:pt>
                <c:pt idx="2481">
                  <c:v>2.4420025000000001E-3</c:v>
                </c:pt>
                <c:pt idx="2482">
                  <c:v>2.4420025000000001E-3</c:v>
                </c:pt>
                <c:pt idx="2483">
                  <c:v>7.3260074E-3</c:v>
                </c:pt>
                <c:pt idx="2484">
                  <c:v>7.3260074E-3</c:v>
                </c:pt>
                <c:pt idx="2485">
                  <c:v>2.4420025000000001E-3</c:v>
                </c:pt>
                <c:pt idx="2486">
                  <c:v>2.4420025000000001E-3</c:v>
                </c:pt>
                <c:pt idx="2487">
                  <c:v>7.3260074E-3</c:v>
                </c:pt>
                <c:pt idx="2488">
                  <c:v>7.3260074E-3</c:v>
                </c:pt>
                <c:pt idx="2489">
                  <c:v>7.3260074E-3</c:v>
                </c:pt>
                <c:pt idx="2490">
                  <c:v>2.4420025000000001E-3</c:v>
                </c:pt>
                <c:pt idx="2491">
                  <c:v>2.4420025000000001E-3</c:v>
                </c:pt>
                <c:pt idx="2492">
                  <c:v>2.4420025000000001E-3</c:v>
                </c:pt>
                <c:pt idx="2493">
                  <c:v>1.2210011999999999E-2</c:v>
                </c:pt>
                <c:pt idx="2494">
                  <c:v>7.3260074E-3</c:v>
                </c:pt>
                <c:pt idx="2495">
                  <c:v>2.4420025000000001E-3</c:v>
                </c:pt>
                <c:pt idx="2496">
                  <c:v>2.4420025000000001E-3</c:v>
                </c:pt>
                <c:pt idx="2497">
                  <c:v>7.3260074E-3</c:v>
                </c:pt>
                <c:pt idx="2498">
                  <c:v>7.3260074E-3</c:v>
                </c:pt>
                <c:pt idx="2499">
                  <c:v>1.2210011999999999E-2</c:v>
                </c:pt>
                <c:pt idx="2500">
                  <c:v>7.3260074E-3</c:v>
                </c:pt>
                <c:pt idx="2501">
                  <c:v>2.4420025000000001E-3</c:v>
                </c:pt>
                <c:pt idx="2502">
                  <c:v>2.4420025000000001E-3</c:v>
                </c:pt>
                <c:pt idx="2503">
                  <c:v>2.4420025000000001E-3</c:v>
                </c:pt>
                <c:pt idx="2504">
                  <c:v>7.3260074E-3</c:v>
                </c:pt>
                <c:pt idx="2505">
                  <c:v>1.2210011999999999E-2</c:v>
                </c:pt>
                <c:pt idx="2506">
                  <c:v>2.4420025000000001E-3</c:v>
                </c:pt>
                <c:pt idx="2507">
                  <c:v>2.4420025000000001E-3</c:v>
                </c:pt>
                <c:pt idx="2508">
                  <c:v>2.4420025000000001E-3</c:v>
                </c:pt>
                <c:pt idx="2509">
                  <c:v>7.3260074E-3</c:v>
                </c:pt>
                <c:pt idx="2510">
                  <c:v>7.3260074E-3</c:v>
                </c:pt>
                <c:pt idx="2511">
                  <c:v>2.4420025000000001E-3</c:v>
                </c:pt>
                <c:pt idx="2512">
                  <c:v>2.4420025000000001E-3</c:v>
                </c:pt>
                <c:pt idx="2513">
                  <c:v>7.3260074E-3</c:v>
                </c:pt>
                <c:pt idx="2514">
                  <c:v>7.3260074E-3</c:v>
                </c:pt>
                <c:pt idx="2515">
                  <c:v>7.3260074E-3</c:v>
                </c:pt>
                <c:pt idx="2516">
                  <c:v>2.4420025000000001E-3</c:v>
                </c:pt>
                <c:pt idx="2517">
                  <c:v>2.4420025000000001E-3</c:v>
                </c:pt>
                <c:pt idx="2518">
                  <c:v>7.3260074E-3</c:v>
                </c:pt>
                <c:pt idx="2519">
                  <c:v>1.2210011999999999E-2</c:v>
                </c:pt>
                <c:pt idx="2520">
                  <c:v>2.4420025000000001E-3</c:v>
                </c:pt>
                <c:pt idx="2521">
                  <c:v>2.4420025000000001E-3</c:v>
                </c:pt>
                <c:pt idx="2522">
                  <c:v>2.4420025000000001E-3</c:v>
                </c:pt>
                <c:pt idx="2523">
                  <c:v>7.3260074E-3</c:v>
                </c:pt>
                <c:pt idx="2524">
                  <c:v>7.3260074E-3</c:v>
                </c:pt>
                <c:pt idx="2525">
                  <c:v>2.4420025000000001E-3</c:v>
                </c:pt>
                <c:pt idx="2526">
                  <c:v>2.4420025000000001E-3</c:v>
                </c:pt>
                <c:pt idx="2527">
                  <c:v>2.4420025000000001E-3</c:v>
                </c:pt>
                <c:pt idx="2528">
                  <c:v>7.3260074E-3</c:v>
                </c:pt>
                <c:pt idx="2529">
                  <c:v>7.3260074E-3</c:v>
                </c:pt>
                <c:pt idx="2530">
                  <c:v>2.4420025000000001E-3</c:v>
                </c:pt>
                <c:pt idx="2531">
                  <c:v>2.4420025000000001E-3</c:v>
                </c:pt>
                <c:pt idx="2532">
                  <c:v>7.3260074E-3</c:v>
                </c:pt>
                <c:pt idx="2533">
                  <c:v>7.3260074E-3</c:v>
                </c:pt>
                <c:pt idx="2534">
                  <c:v>7.3260074E-3</c:v>
                </c:pt>
                <c:pt idx="2535">
                  <c:v>2.4420025000000001E-3</c:v>
                </c:pt>
                <c:pt idx="2536">
                  <c:v>7.3260074E-3</c:v>
                </c:pt>
                <c:pt idx="2537">
                  <c:v>2.4420025000000001E-3</c:v>
                </c:pt>
                <c:pt idx="2538">
                  <c:v>2.4420025000000001E-3</c:v>
                </c:pt>
                <c:pt idx="2539">
                  <c:v>7.3260074E-3</c:v>
                </c:pt>
                <c:pt idx="2540">
                  <c:v>7.3260074E-3</c:v>
                </c:pt>
                <c:pt idx="2541">
                  <c:v>7.3260074E-3</c:v>
                </c:pt>
                <c:pt idx="2542">
                  <c:v>2.4420025000000001E-3</c:v>
                </c:pt>
                <c:pt idx="2543">
                  <c:v>2.4420025000000001E-3</c:v>
                </c:pt>
                <c:pt idx="2544">
                  <c:v>7.3260074E-3</c:v>
                </c:pt>
                <c:pt idx="2545">
                  <c:v>7.3260074E-3</c:v>
                </c:pt>
                <c:pt idx="2546">
                  <c:v>7.3260074E-3</c:v>
                </c:pt>
                <c:pt idx="2547">
                  <c:v>2.4420025000000001E-3</c:v>
                </c:pt>
                <c:pt idx="2548">
                  <c:v>2.4420025000000001E-3</c:v>
                </c:pt>
                <c:pt idx="2549">
                  <c:v>7.3260074E-3</c:v>
                </c:pt>
                <c:pt idx="2550">
                  <c:v>7.3260074E-3</c:v>
                </c:pt>
                <c:pt idx="2551">
                  <c:v>7.3260074E-3</c:v>
                </c:pt>
                <c:pt idx="2552">
                  <c:v>2.4420025000000001E-3</c:v>
                </c:pt>
                <c:pt idx="2553">
                  <c:v>2.4420025000000001E-3</c:v>
                </c:pt>
                <c:pt idx="2554">
                  <c:v>2.4420025000000001E-3</c:v>
                </c:pt>
                <c:pt idx="2555">
                  <c:v>7.3260074E-3</c:v>
                </c:pt>
                <c:pt idx="2556">
                  <c:v>2.4420025000000001E-3</c:v>
                </c:pt>
                <c:pt idx="2557">
                  <c:v>2.4420025000000001E-3</c:v>
                </c:pt>
                <c:pt idx="2558">
                  <c:v>2.4420025000000001E-3</c:v>
                </c:pt>
                <c:pt idx="2559">
                  <c:v>1.2210011999999999E-2</c:v>
                </c:pt>
                <c:pt idx="2560">
                  <c:v>1.2210011999999999E-2</c:v>
                </c:pt>
                <c:pt idx="2561">
                  <c:v>7.3260074E-3</c:v>
                </c:pt>
                <c:pt idx="2562">
                  <c:v>2.4420025000000001E-3</c:v>
                </c:pt>
                <c:pt idx="2563">
                  <c:v>7.3260074E-3</c:v>
                </c:pt>
                <c:pt idx="2564">
                  <c:v>7.3260074E-3</c:v>
                </c:pt>
                <c:pt idx="2565">
                  <c:v>7.3260074E-3</c:v>
                </c:pt>
                <c:pt idx="2566">
                  <c:v>7.3260074E-3</c:v>
                </c:pt>
                <c:pt idx="2567">
                  <c:v>2.4420025000000001E-3</c:v>
                </c:pt>
                <c:pt idx="2568">
                  <c:v>2.4420025000000001E-3</c:v>
                </c:pt>
                <c:pt idx="2569">
                  <c:v>7.3260074E-3</c:v>
                </c:pt>
                <c:pt idx="2570">
                  <c:v>1.2210011999999999E-2</c:v>
                </c:pt>
                <c:pt idx="2571">
                  <c:v>7.3260074E-3</c:v>
                </c:pt>
                <c:pt idx="2572">
                  <c:v>2.4420025000000001E-3</c:v>
                </c:pt>
                <c:pt idx="2573">
                  <c:v>2.4420025000000001E-3</c:v>
                </c:pt>
                <c:pt idx="2574">
                  <c:v>7.3260074E-3</c:v>
                </c:pt>
                <c:pt idx="2575">
                  <c:v>7.3260074E-3</c:v>
                </c:pt>
                <c:pt idx="2576">
                  <c:v>7.3260074E-3</c:v>
                </c:pt>
                <c:pt idx="2577">
                  <c:v>2.4420025000000001E-3</c:v>
                </c:pt>
                <c:pt idx="2578">
                  <c:v>2.4420025000000001E-3</c:v>
                </c:pt>
                <c:pt idx="2579">
                  <c:v>7.3260074E-3</c:v>
                </c:pt>
                <c:pt idx="2580">
                  <c:v>1.2210011999999999E-2</c:v>
                </c:pt>
                <c:pt idx="2581">
                  <c:v>7.3260074E-3</c:v>
                </c:pt>
                <c:pt idx="2582">
                  <c:v>2.4420025000000001E-3</c:v>
                </c:pt>
                <c:pt idx="2583">
                  <c:v>2.4420025000000001E-3</c:v>
                </c:pt>
                <c:pt idx="2584">
                  <c:v>7.3260074E-3</c:v>
                </c:pt>
                <c:pt idx="2585">
                  <c:v>1.2210011999999999E-2</c:v>
                </c:pt>
                <c:pt idx="2586">
                  <c:v>2.4420025000000001E-3</c:v>
                </c:pt>
                <c:pt idx="2587">
                  <c:v>2.4420025000000001E-3</c:v>
                </c:pt>
                <c:pt idx="2588">
                  <c:v>2.4420025000000001E-3</c:v>
                </c:pt>
                <c:pt idx="2589">
                  <c:v>7.3260074E-3</c:v>
                </c:pt>
                <c:pt idx="2590">
                  <c:v>1.2210011999999999E-2</c:v>
                </c:pt>
                <c:pt idx="2591">
                  <c:v>1.2210011999999999E-2</c:v>
                </c:pt>
                <c:pt idx="2592">
                  <c:v>2.4420025000000001E-3</c:v>
                </c:pt>
                <c:pt idx="2593">
                  <c:v>2.4420025000000001E-3</c:v>
                </c:pt>
                <c:pt idx="2594">
                  <c:v>7.3260074E-3</c:v>
                </c:pt>
                <c:pt idx="2595">
                  <c:v>7.3260074E-3</c:v>
                </c:pt>
                <c:pt idx="2596">
                  <c:v>7.3260074E-3</c:v>
                </c:pt>
                <c:pt idx="2597">
                  <c:v>2.4420025000000001E-3</c:v>
                </c:pt>
                <c:pt idx="2598">
                  <c:v>2.4420025000000001E-3</c:v>
                </c:pt>
                <c:pt idx="2599">
                  <c:v>7.3260074E-3</c:v>
                </c:pt>
                <c:pt idx="2600">
                  <c:v>1.2210011999999999E-2</c:v>
                </c:pt>
                <c:pt idx="2601">
                  <c:v>7.3260074E-3</c:v>
                </c:pt>
                <c:pt idx="2602">
                  <c:v>-2.4420025000000001E-3</c:v>
                </c:pt>
                <c:pt idx="2603">
                  <c:v>2.4420025000000001E-3</c:v>
                </c:pt>
                <c:pt idx="2604">
                  <c:v>7.3260074E-3</c:v>
                </c:pt>
                <c:pt idx="2605">
                  <c:v>1.2210011999999999E-2</c:v>
                </c:pt>
                <c:pt idx="2606">
                  <c:v>7.3260074E-3</c:v>
                </c:pt>
                <c:pt idx="2607">
                  <c:v>2.4420025000000001E-3</c:v>
                </c:pt>
                <c:pt idx="2608">
                  <c:v>2.4420025000000001E-3</c:v>
                </c:pt>
                <c:pt idx="2609">
                  <c:v>2.4420025000000001E-3</c:v>
                </c:pt>
                <c:pt idx="2610">
                  <c:v>7.3260074E-3</c:v>
                </c:pt>
                <c:pt idx="2611">
                  <c:v>1.2210011999999999E-2</c:v>
                </c:pt>
                <c:pt idx="2612">
                  <c:v>2.4420025000000001E-3</c:v>
                </c:pt>
                <c:pt idx="2613">
                  <c:v>2.4420025000000001E-3</c:v>
                </c:pt>
                <c:pt idx="2614">
                  <c:v>2.4420025000000001E-3</c:v>
                </c:pt>
                <c:pt idx="2615">
                  <c:v>7.3260074E-3</c:v>
                </c:pt>
                <c:pt idx="2616">
                  <c:v>7.3260074E-3</c:v>
                </c:pt>
                <c:pt idx="2617">
                  <c:v>2.4420025000000001E-3</c:v>
                </c:pt>
                <c:pt idx="2618">
                  <c:v>2.4420025000000001E-3</c:v>
                </c:pt>
                <c:pt idx="2619">
                  <c:v>7.3260074E-3</c:v>
                </c:pt>
                <c:pt idx="2620">
                  <c:v>1.2210011999999999E-2</c:v>
                </c:pt>
                <c:pt idx="2621">
                  <c:v>2.4420025000000001E-3</c:v>
                </c:pt>
                <c:pt idx="2622">
                  <c:v>-2.4420025000000001E-3</c:v>
                </c:pt>
                <c:pt idx="2623">
                  <c:v>2.4420025000000001E-3</c:v>
                </c:pt>
                <c:pt idx="2624">
                  <c:v>7.3260074E-3</c:v>
                </c:pt>
                <c:pt idx="2625">
                  <c:v>1.2210011999999999E-2</c:v>
                </c:pt>
                <c:pt idx="2626">
                  <c:v>7.3260074E-3</c:v>
                </c:pt>
                <c:pt idx="2627">
                  <c:v>2.4420025000000001E-3</c:v>
                </c:pt>
                <c:pt idx="2628">
                  <c:v>2.4420025000000001E-3</c:v>
                </c:pt>
                <c:pt idx="2629">
                  <c:v>7.3260074E-3</c:v>
                </c:pt>
                <c:pt idx="2630">
                  <c:v>7.3260074E-3</c:v>
                </c:pt>
                <c:pt idx="2631">
                  <c:v>7.3260074E-3</c:v>
                </c:pt>
                <c:pt idx="2632">
                  <c:v>2.4420025000000001E-3</c:v>
                </c:pt>
                <c:pt idx="2633">
                  <c:v>2.4420025000000001E-3</c:v>
                </c:pt>
                <c:pt idx="2634">
                  <c:v>1.2210011999999999E-2</c:v>
                </c:pt>
                <c:pt idx="2635">
                  <c:v>7.3260074E-3</c:v>
                </c:pt>
                <c:pt idx="2636">
                  <c:v>2.4420025000000001E-3</c:v>
                </c:pt>
                <c:pt idx="2637">
                  <c:v>2.4420025000000001E-3</c:v>
                </c:pt>
                <c:pt idx="2638">
                  <c:v>2.4420025000000001E-3</c:v>
                </c:pt>
                <c:pt idx="2639">
                  <c:v>7.3260074E-3</c:v>
                </c:pt>
                <c:pt idx="2640">
                  <c:v>7.3260074E-3</c:v>
                </c:pt>
                <c:pt idx="2641">
                  <c:v>7.3260074E-3</c:v>
                </c:pt>
                <c:pt idx="2642">
                  <c:v>2.4420025000000001E-3</c:v>
                </c:pt>
                <c:pt idx="2643">
                  <c:v>2.4420025000000001E-3</c:v>
                </c:pt>
                <c:pt idx="2644">
                  <c:v>7.3260074E-3</c:v>
                </c:pt>
                <c:pt idx="2645">
                  <c:v>1.2210011999999999E-2</c:v>
                </c:pt>
                <c:pt idx="2646">
                  <c:v>7.3260074E-3</c:v>
                </c:pt>
                <c:pt idx="2647">
                  <c:v>2.4420025000000001E-3</c:v>
                </c:pt>
                <c:pt idx="2648">
                  <c:v>2.4420025000000001E-3</c:v>
                </c:pt>
                <c:pt idx="2649">
                  <c:v>7.3260074E-3</c:v>
                </c:pt>
                <c:pt idx="2650">
                  <c:v>7.3260074E-3</c:v>
                </c:pt>
                <c:pt idx="2651">
                  <c:v>7.3260074E-3</c:v>
                </c:pt>
                <c:pt idx="2652">
                  <c:v>2.4420025000000001E-3</c:v>
                </c:pt>
                <c:pt idx="2653">
                  <c:v>2.4420025000000001E-3</c:v>
                </c:pt>
                <c:pt idx="2654">
                  <c:v>7.3260074E-3</c:v>
                </c:pt>
                <c:pt idx="2655">
                  <c:v>7.3260074E-3</c:v>
                </c:pt>
                <c:pt idx="2656">
                  <c:v>7.3260074E-3</c:v>
                </c:pt>
                <c:pt idx="2657">
                  <c:v>2.4420025000000001E-3</c:v>
                </c:pt>
                <c:pt idx="2658">
                  <c:v>2.4420025000000001E-3</c:v>
                </c:pt>
                <c:pt idx="2659">
                  <c:v>7.3260074E-3</c:v>
                </c:pt>
                <c:pt idx="2660">
                  <c:v>7.3260074E-3</c:v>
                </c:pt>
                <c:pt idx="2661">
                  <c:v>2.4420025000000001E-3</c:v>
                </c:pt>
                <c:pt idx="2662">
                  <c:v>2.4420025000000001E-3</c:v>
                </c:pt>
                <c:pt idx="2663">
                  <c:v>7.3260074E-3</c:v>
                </c:pt>
                <c:pt idx="2664">
                  <c:v>7.3260074E-3</c:v>
                </c:pt>
                <c:pt idx="2665">
                  <c:v>7.3260074E-3</c:v>
                </c:pt>
                <c:pt idx="2666">
                  <c:v>2.4420025000000001E-3</c:v>
                </c:pt>
                <c:pt idx="2667">
                  <c:v>2.4420025000000001E-3</c:v>
                </c:pt>
                <c:pt idx="2668">
                  <c:v>7.3260074E-3</c:v>
                </c:pt>
                <c:pt idx="2669">
                  <c:v>1.2210011999999999E-2</c:v>
                </c:pt>
                <c:pt idx="2670">
                  <c:v>7.3260074E-3</c:v>
                </c:pt>
                <c:pt idx="2671">
                  <c:v>2.4420025000000001E-3</c:v>
                </c:pt>
                <c:pt idx="2672">
                  <c:v>7.3260074E-3</c:v>
                </c:pt>
                <c:pt idx="2673">
                  <c:v>7.3260074E-3</c:v>
                </c:pt>
                <c:pt idx="2674">
                  <c:v>7.3260074E-3</c:v>
                </c:pt>
                <c:pt idx="2675">
                  <c:v>2.4420025000000001E-3</c:v>
                </c:pt>
                <c:pt idx="2676">
                  <c:v>2.4420025000000001E-3</c:v>
                </c:pt>
                <c:pt idx="2677">
                  <c:v>7.3260074E-3</c:v>
                </c:pt>
                <c:pt idx="2678">
                  <c:v>7.3260074E-3</c:v>
                </c:pt>
                <c:pt idx="2679">
                  <c:v>7.3260074E-3</c:v>
                </c:pt>
                <c:pt idx="2680">
                  <c:v>2.4420025000000001E-3</c:v>
                </c:pt>
                <c:pt idx="2681">
                  <c:v>2.4420025000000001E-3</c:v>
                </c:pt>
                <c:pt idx="2682">
                  <c:v>7.3260074E-3</c:v>
                </c:pt>
                <c:pt idx="2683">
                  <c:v>1.2210011999999999E-2</c:v>
                </c:pt>
                <c:pt idx="2684">
                  <c:v>7.3260074E-3</c:v>
                </c:pt>
                <c:pt idx="2685">
                  <c:v>2.4420025000000001E-3</c:v>
                </c:pt>
                <c:pt idx="2686">
                  <c:v>2.4420025000000001E-3</c:v>
                </c:pt>
                <c:pt idx="2687">
                  <c:v>7.3260074E-3</c:v>
                </c:pt>
                <c:pt idx="2688">
                  <c:v>7.3260074E-3</c:v>
                </c:pt>
                <c:pt idx="2689">
                  <c:v>2.4420025000000001E-3</c:v>
                </c:pt>
                <c:pt idx="2690">
                  <c:v>2.4420025000000001E-3</c:v>
                </c:pt>
                <c:pt idx="2691">
                  <c:v>7.3260074E-3</c:v>
                </c:pt>
                <c:pt idx="2692">
                  <c:v>7.3260074E-3</c:v>
                </c:pt>
                <c:pt idx="2693">
                  <c:v>7.3260074E-3</c:v>
                </c:pt>
                <c:pt idx="2694">
                  <c:v>2.4420025000000001E-3</c:v>
                </c:pt>
                <c:pt idx="2695">
                  <c:v>2.4420025000000001E-3</c:v>
                </c:pt>
                <c:pt idx="2696">
                  <c:v>7.3260074E-3</c:v>
                </c:pt>
                <c:pt idx="2697">
                  <c:v>7.3260074E-3</c:v>
                </c:pt>
                <c:pt idx="2698">
                  <c:v>7.3260074E-3</c:v>
                </c:pt>
                <c:pt idx="2699">
                  <c:v>2.4420025000000001E-3</c:v>
                </c:pt>
                <c:pt idx="2700">
                  <c:v>2.4420025000000001E-3</c:v>
                </c:pt>
                <c:pt idx="2701">
                  <c:v>7.3260074E-3</c:v>
                </c:pt>
                <c:pt idx="2702">
                  <c:v>7.3260074E-3</c:v>
                </c:pt>
                <c:pt idx="2703">
                  <c:v>2.4420025000000001E-3</c:v>
                </c:pt>
                <c:pt idx="2704">
                  <c:v>2.4420025000000001E-3</c:v>
                </c:pt>
                <c:pt idx="2705">
                  <c:v>2.4420025000000001E-3</c:v>
                </c:pt>
                <c:pt idx="2706">
                  <c:v>7.3260074E-3</c:v>
                </c:pt>
                <c:pt idx="2707">
                  <c:v>7.3260074E-3</c:v>
                </c:pt>
                <c:pt idx="2708">
                  <c:v>7.3260074E-3</c:v>
                </c:pt>
                <c:pt idx="2709">
                  <c:v>2.4420025000000001E-3</c:v>
                </c:pt>
                <c:pt idx="2710">
                  <c:v>2.4420025000000001E-3</c:v>
                </c:pt>
                <c:pt idx="2711">
                  <c:v>7.3260074E-3</c:v>
                </c:pt>
                <c:pt idx="2712">
                  <c:v>7.3260074E-3</c:v>
                </c:pt>
                <c:pt idx="2713">
                  <c:v>7.3260074E-3</c:v>
                </c:pt>
                <c:pt idx="2714">
                  <c:v>2.4420025000000001E-3</c:v>
                </c:pt>
                <c:pt idx="2715">
                  <c:v>2.4420025000000001E-3</c:v>
                </c:pt>
                <c:pt idx="2716">
                  <c:v>2.4420025000000001E-3</c:v>
                </c:pt>
                <c:pt idx="2717">
                  <c:v>7.3260074E-3</c:v>
                </c:pt>
                <c:pt idx="2718">
                  <c:v>7.3260074E-3</c:v>
                </c:pt>
                <c:pt idx="2719">
                  <c:v>7.3260074E-3</c:v>
                </c:pt>
                <c:pt idx="2720">
                  <c:v>2.4420025000000001E-3</c:v>
                </c:pt>
                <c:pt idx="2721">
                  <c:v>2.4420025000000001E-3</c:v>
                </c:pt>
                <c:pt idx="2722">
                  <c:v>7.3260074E-3</c:v>
                </c:pt>
                <c:pt idx="2723">
                  <c:v>1.2210011999999999E-2</c:v>
                </c:pt>
                <c:pt idx="2724">
                  <c:v>7.3260074E-3</c:v>
                </c:pt>
                <c:pt idx="2725">
                  <c:v>2.4420025000000001E-3</c:v>
                </c:pt>
                <c:pt idx="2726">
                  <c:v>2.4420025000000001E-3</c:v>
                </c:pt>
                <c:pt idx="2727">
                  <c:v>7.3260074E-3</c:v>
                </c:pt>
                <c:pt idx="2728">
                  <c:v>7.3260074E-3</c:v>
                </c:pt>
                <c:pt idx="2729">
                  <c:v>7.3260074E-3</c:v>
                </c:pt>
                <c:pt idx="2730">
                  <c:v>2.4420025000000001E-3</c:v>
                </c:pt>
                <c:pt idx="2731">
                  <c:v>2.4420025000000001E-3</c:v>
                </c:pt>
                <c:pt idx="2732">
                  <c:v>7.3260074E-3</c:v>
                </c:pt>
                <c:pt idx="2733">
                  <c:v>7.3260074E-3</c:v>
                </c:pt>
                <c:pt idx="2734">
                  <c:v>2.4420025000000001E-3</c:v>
                </c:pt>
                <c:pt idx="2735">
                  <c:v>-2.4420025000000001E-3</c:v>
                </c:pt>
                <c:pt idx="2736">
                  <c:v>2.4420025000000001E-3</c:v>
                </c:pt>
                <c:pt idx="2737">
                  <c:v>7.3260074E-3</c:v>
                </c:pt>
                <c:pt idx="2738">
                  <c:v>1.2210011999999999E-2</c:v>
                </c:pt>
                <c:pt idx="2739">
                  <c:v>7.3260074E-3</c:v>
                </c:pt>
                <c:pt idx="2740">
                  <c:v>2.4420025000000001E-3</c:v>
                </c:pt>
                <c:pt idx="2741">
                  <c:v>2.4420025000000001E-3</c:v>
                </c:pt>
                <c:pt idx="2742">
                  <c:v>7.3260074E-3</c:v>
                </c:pt>
                <c:pt idx="2743">
                  <c:v>1.2210011999999999E-2</c:v>
                </c:pt>
                <c:pt idx="2744">
                  <c:v>7.3260074E-3</c:v>
                </c:pt>
                <c:pt idx="2745">
                  <c:v>2.4420025000000001E-3</c:v>
                </c:pt>
                <c:pt idx="2746">
                  <c:v>2.4420025000000001E-3</c:v>
                </c:pt>
                <c:pt idx="2747">
                  <c:v>7.3260074E-3</c:v>
                </c:pt>
                <c:pt idx="2748">
                  <c:v>7.3260074E-3</c:v>
                </c:pt>
                <c:pt idx="2749">
                  <c:v>7.3260074E-3</c:v>
                </c:pt>
                <c:pt idx="2750">
                  <c:v>2.4420025000000001E-3</c:v>
                </c:pt>
                <c:pt idx="2751">
                  <c:v>2.4420025000000001E-3</c:v>
                </c:pt>
                <c:pt idx="2752">
                  <c:v>2.4420025000000001E-3</c:v>
                </c:pt>
                <c:pt idx="2753">
                  <c:v>1.2210011999999999E-2</c:v>
                </c:pt>
                <c:pt idx="2754">
                  <c:v>7.3260074E-3</c:v>
                </c:pt>
                <c:pt idx="2755">
                  <c:v>2.4420025000000001E-3</c:v>
                </c:pt>
                <c:pt idx="2756">
                  <c:v>2.4420025000000001E-3</c:v>
                </c:pt>
                <c:pt idx="2757">
                  <c:v>7.3260074E-3</c:v>
                </c:pt>
                <c:pt idx="2758">
                  <c:v>7.3260074E-3</c:v>
                </c:pt>
                <c:pt idx="2759">
                  <c:v>7.3260074E-3</c:v>
                </c:pt>
                <c:pt idx="2760">
                  <c:v>2.4420025000000001E-3</c:v>
                </c:pt>
                <c:pt idx="2761">
                  <c:v>2.4420025000000001E-3</c:v>
                </c:pt>
                <c:pt idx="2762">
                  <c:v>7.3260074E-3</c:v>
                </c:pt>
                <c:pt idx="2763">
                  <c:v>7.3260074E-3</c:v>
                </c:pt>
                <c:pt idx="2764">
                  <c:v>2.4420025000000001E-3</c:v>
                </c:pt>
                <c:pt idx="2765">
                  <c:v>2.4420025000000001E-3</c:v>
                </c:pt>
                <c:pt idx="2766">
                  <c:v>7.3260074E-3</c:v>
                </c:pt>
                <c:pt idx="2767">
                  <c:v>7.3260074E-3</c:v>
                </c:pt>
                <c:pt idx="2768">
                  <c:v>7.3260074E-3</c:v>
                </c:pt>
                <c:pt idx="2769">
                  <c:v>2.4420025000000001E-3</c:v>
                </c:pt>
                <c:pt idx="2770">
                  <c:v>2.4420025000000001E-3</c:v>
                </c:pt>
                <c:pt idx="2771">
                  <c:v>2.4420025000000001E-3</c:v>
                </c:pt>
                <c:pt idx="2772">
                  <c:v>7.3260074E-3</c:v>
                </c:pt>
                <c:pt idx="2773">
                  <c:v>7.3260074E-3</c:v>
                </c:pt>
                <c:pt idx="2774">
                  <c:v>2.4420025000000001E-3</c:v>
                </c:pt>
                <c:pt idx="2775">
                  <c:v>2.4420025000000001E-3</c:v>
                </c:pt>
                <c:pt idx="2776">
                  <c:v>7.3260074E-3</c:v>
                </c:pt>
                <c:pt idx="2777">
                  <c:v>7.3260074E-3</c:v>
                </c:pt>
                <c:pt idx="2778">
                  <c:v>7.3260074E-3</c:v>
                </c:pt>
                <c:pt idx="2779">
                  <c:v>2.4420025000000001E-3</c:v>
                </c:pt>
                <c:pt idx="2780">
                  <c:v>2.4420025000000001E-3</c:v>
                </c:pt>
                <c:pt idx="2781">
                  <c:v>1.2210011999999999E-2</c:v>
                </c:pt>
                <c:pt idx="2782">
                  <c:v>7.3260074E-3</c:v>
                </c:pt>
                <c:pt idx="2783">
                  <c:v>2.4420025000000001E-3</c:v>
                </c:pt>
                <c:pt idx="2784">
                  <c:v>2.4420025000000001E-3</c:v>
                </c:pt>
                <c:pt idx="2785">
                  <c:v>7.3260074E-3</c:v>
                </c:pt>
                <c:pt idx="2786">
                  <c:v>7.3260074E-3</c:v>
                </c:pt>
                <c:pt idx="2787">
                  <c:v>1.2210011999999999E-2</c:v>
                </c:pt>
                <c:pt idx="2788">
                  <c:v>2.4420025000000001E-3</c:v>
                </c:pt>
                <c:pt idx="2789">
                  <c:v>2.4420025000000001E-3</c:v>
                </c:pt>
                <c:pt idx="2790">
                  <c:v>7.3260074E-3</c:v>
                </c:pt>
                <c:pt idx="2791">
                  <c:v>7.3260074E-3</c:v>
                </c:pt>
                <c:pt idx="2792">
                  <c:v>7.3260074E-3</c:v>
                </c:pt>
                <c:pt idx="2793">
                  <c:v>2.4420025000000001E-3</c:v>
                </c:pt>
                <c:pt idx="2794">
                  <c:v>2.4420025000000001E-3</c:v>
                </c:pt>
                <c:pt idx="2795">
                  <c:v>2.4420025000000001E-3</c:v>
                </c:pt>
                <c:pt idx="2796">
                  <c:v>1.2210011999999999E-2</c:v>
                </c:pt>
                <c:pt idx="2797">
                  <c:v>7.3260074E-3</c:v>
                </c:pt>
                <c:pt idx="2798">
                  <c:v>2.4420025000000001E-3</c:v>
                </c:pt>
                <c:pt idx="2799">
                  <c:v>2.4420025000000001E-3</c:v>
                </c:pt>
                <c:pt idx="2800">
                  <c:v>2.4420025000000001E-3</c:v>
                </c:pt>
                <c:pt idx="2801">
                  <c:v>7.3260074E-3</c:v>
                </c:pt>
                <c:pt idx="2802">
                  <c:v>7.3260074E-3</c:v>
                </c:pt>
                <c:pt idx="2803">
                  <c:v>2.4420025000000001E-3</c:v>
                </c:pt>
                <c:pt idx="2804">
                  <c:v>2.4420025000000001E-3</c:v>
                </c:pt>
                <c:pt idx="2805">
                  <c:v>7.3260074E-3</c:v>
                </c:pt>
                <c:pt idx="2806">
                  <c:v>7.3260074E-3</c:v>
                </c:pt>
                <c:pt idx="2807">
                  <c:v>7.3260074E-3</c:v>
                </c:pt>
                <c:pt idx="2808">
                  <c:v>2.4420025000000001E-3</c:v>
                </c:pt>
                <c:pt idx="2809">
                  <c:v>2.4420025000000001E-3</c:v>
                </c:pt>
                <c:pt idx="2810">
                  <c:v>7.3260074E-3</c:v>
                </c:pt>
                <c:pt idx="2811">
                  <c:v>7.3260074E-3</c:v>
                </c:pt>
                <c:pt idx="2812">
                  <c:v>2.4420025000000001E-3</c:v>
                </c:pt>
                <c:pt idx="2813">
                  <c:v>2.4420025000000001E-3</c:v>
                </c:pt>
                <c:pt idx="2814">
                  <c:v>2.4420025000000001E-3</c:v>
                </c:pt>
                <c:pt idx="2815">
                  <c:v>7.3260074E-3</c:v>
                </c:pt>
                <c:pt idx="2816">
                  <c:v>7.3260074E-3</c:v>
                </c:pt>
                <c:pt idx="2817">
                  <c:v>2.4420025000000001E-3</c:v>
                </c:pt>
                <c:pt idx="2818">
                  <c:v>2.4420025000000001E-3</c:v>
                </c:pt>
                <c:pt idx="2819">
                  <c:v>2.4420025000000001E-3</c:v>
                </c:pt>
                <c:pt idx="2820">
                  <c:v>7.3260074E-3</c:v>
                </c:pt>
                <c:pt idx="2821">
                  <c:v>1.2210011999999999E-2</c:v>
                </c:pt>
                <c:pt idx="2822">
                  <c:v>7.3260074E-3</c:v>
                </c:pt>
                <c:pt idx="2823">
                  <c:v>-2.4420025000000001E-3</c:v>
                </c:pt>
                <c:pt idx="2824">
                  <c:v>7.3260074E-3</c:v>
                </c:pt>
                <c:pt idx="2825">
                  <c:v>7.3260074E-3</c:v>
                </c:pt>
                <c:pt idx="2826">
                  <c:v>1.2210011999999999E-2</c:v>
                </c:pt>
                <c:pt idx="2827">
                  <c:v>7.3260074E-3</c:v>
                </c:pt>
                <c:pt idx="2828">
                  <c:v>2.4420025000000001E-3</c:v>
                </c:pt>
                <c:pt idx="2829">
                  <c:v>7.3260074E-3</c:v>
                </c:pt>
                <c:pt idx="2830">
                  <c:v>7.3260074E-3</c:v>
                </c:pt>
                <c:pt idx="2831">
                  <c:v>7.3260074E-3</c:v>
                </c:pt>
                <c:pt idx="2832">
                  <c:v>2.4420025000000001E-3</c:v>
                </c:pt>
                <c:pt idx="2833">
                  <c:v>2.4420025000000001E-3</c:v>
                </c:pt>
                <c:pt idx="2834">
                  <c:v>7.3260074E-3</c:v>
                </c:pt>
                <c:pt idx="2835">
                  <c:v>1.2210011999999999E-2</c:v>
                </c:pt>
                <c:pt idx="2836">
                  <c:v>7.3260074E-3</c:v>
                </c:pt>
                <c:pt idx="2837">
                  <c:v>2.4420025000000001E-3</c:v>
                </c:pt>
                <c:pt idx="2838">
                  <c:v>2.4420025000000001E-3</c:v>
                </c:pt>
                <c:pt idx="2839">
                  <c:v>7.3260074E-3</c:v>
                </c:pt>
                <c:pt idx="2840">
                  <c:v>7.3260074E-3</c:v>
                </c:pt>
                <c:pt idx="2841">
                  <c:v>7.3260074E-3</c:v>
                </c:pt>
                <c:pt idx="2842">
                  <c:v>2.4420025000000001E-3</c:v>
                </c:pt>
                <c:pt idx="2843">
                  <c:v>2.4420025000000001E-3</c:v>
                </c:pt>
                <c:pt idx="2844">
                  <c:v>2.4420025000000001E-3</c:v>
                </c:pt>
                <c:pt idx="2845">
                  <c:v>7.3260074E-3</c:v>
                </c:pt>
                <c:pt idx="2846">
                  <c:v>7.3260074E-3</c:v>
                </c:pt>
                <c:pt idx="2847">
                  <c:v>2.4420025000000001E-3</c:v>
                </c:pt>
                <c:pt idx="2848">
                  <c:v>2.4420025000000001E-3</c:v>
                </c:pt>
                <c:pt idx="2849">
                  <c:v>7.3260074E-3</c:v>
                </c:pt>
                <c:pt idx="2850">
                  <c:v>7.3260074E-3</c:v>
                </c:pt>
                <c:pt idx="2851">
                  <c:v>7.3260074E-3</c:v>
                </c:pt>
                <c:pt idx="2852">
                  <c:v>2.4420025000000001E-3</c:v>
                </c:pt>
                <c:pt idx="2853">
                  <c:v>2.4420025000000001E-3</c:v>
                </c:pt>
                <c:pt idx="2854">
                  <c:v>7.3260074E-3</c:v>
                </c:pt>
                <c:pt idx="2855">
                  <c:v>7.3260074E-3</c:v>
                </c:pt>
                <c:pt idx="2856">
                  <c:v>7.3260074E-3</c:v>
                </c:pt>
                <c:pt idx="2857">
                  <c:v>2.4420025000000001E-3</c:v>
                </c:pt>
                <c:pt idx="2858">
                  <c:v>2.4420025000000001E-3</c:v>
                </c:pt>
                <c:pt idx="2859">
                  <c:v>7.3260074E-3</c:v>
                </c:pt>
                <c:pt idx="2860">
                  <c:v>7.3260074E-3</c:v>
                </c:pt>
                <c:pt idx="2861">
                  <c:v>7.3260074E-3</c:v>
                </c:pt>
                <c:pt idx="2862">
                  <c:v>2.4420025000000001E-3</c:v>
                </c:pt>
                <c:pt idx="2863">
                  <c:v>2.4420025000000001E-3</c:v>
                </c:pt>
                <c:pt idx="2864">
                  <c:v>7.3260074E-3</c:v>
                </c:pt>
                <c:pt idx="2865">
                  <c:v>7.3260074E-3</c:v>
                </c:pt>
                <c:pt idx="2866">
                  <c:v>7.3260074E-3</c:v>
                </c:pt>
                <c:pt idx="2867">
                  <c:v>-2.4420025000000001E-3</c:v>
                </c:pt>
                <c:pt idx="2868">
                  <c:v>2.4420025000000001E-3</c:v>
                </c:pt>
                <c:pt idx="2869">
                  <c:v>1.2210011999999999E-2</c:v>
                </c:pt>
                <c:pt idx="2870">
                  <c:v>7.3260074E-3</c:v>
                </c:pt>
                <c:pt idx="2871">
                  <c:v>2.4420025000000001E-3</c:v>
                </c:pt>
                <c:pt idx="2872">
                  <c:v>2.4420025000000001E-3</c:v>
                </c:pt>
                <c:pt idx="2873">
                  <c:v>2.4420025000000001E-3</c:v>
                </c:pt>
                <c:pt idx="2874">
                  <c:v>7.3260074E-3</c:v>
                </c:pt>
                <c:pt idx="2875">
                  <c:v>7.3260074E-3</c:v>
                </c:pt>
                <c:pt idx="2876">
                  <c:v>2.4420025000000001E-3</c:v>
                </c:pt>
                <c:pt idx="2877">
                  <c:v>2.4420025000000001E-3</c:v>
                </c:pt>
                <c:pt idx="2878">
                  <c:v>2.4420025000000001E-3</c:v>
                </c:pt>
                <c:pt idx="2879">
                  <c:v>7.3260074E-3</c:v>
                </c:pt>
                <c:pt idx="2880">
                  <c:v>7.3260074E-3</c:v>
                </c:pt>
                <c:pt idx="2881">
                  <c:v>2.4420025000000001E-3</c:v>
                </c:pt>
                <c:pt idx="2882">
                  <c:v>2.4420025000000001E-3</c:v>
                </c:pt>
                <c:pt idx="2883">
                  <c:v>2.4420025000000001E-3</c:v>
                </c:pt>
                <c:pt idx="2884">
                  <c:v>7.3260074E-3</c:v>
                </c:pt>
                <c:pt idx="2885">
                  <c:v>7.3260074E-3</c:v>
                </c:pt>
                <c:pt idx="2886">
                  <c:v>2.4420025000000001E-3</c:v>
                </c:pt>
                <c:pt idx="2887">
                  <c:v>2.4420025000000001E-3</c:v>
                </c:pt>
                <c:pt idx="2888">
                  <c:v>7.3260074E-3</c:v>
                </c:pt>
                <c:pt idx="2889">
                  <c:v>1.2210011999999999E-2</c:v>
                </c:pt>
                <c:pt idx="2890">
                  <c:v>2.4420025000000001E-3</c:v>
                </c:pt>
                <c:pt idx="2891">
                  <c:v>2.4420025000000001E-3</c:v>
                </c:pt>
                <c:pt idx="2892">
                  <c:v>2.4420025000000001E-3</c:v>
                </c:pt>
                <c:pt idx="2893">
                  <c:v>7.3260074E-3</c:v>
                </c:pt>
                <c:pt idx="2894">
                  <c:v>1.2210011999999999E-2</c:v>
                </c:pt>
                <c:pt idx="2895">
                  <c:v>7.3260074E-3</c:v>
                </c:pt>
                <c:pt idx="2896">
                  <c:v>2.4420025000000001E-3</c:v>
                </c:pt>
                <c:pt idx="2897">
                  <c:v>2.4420025000000001E-3</c:v>
                </c:pt>
                <c:pt idx="2898">
                  <c:v>7.3260074E-3</c:v>
                </c:pt>
                <c:pt idx="2899">
                  <c:v>7.3260074E-3</c:v>
                </c:pt>
                <c:pt idx="2900">
                  <c:v>7.3260074E-3</c:v>
                </c:pt>
                <c:pt idx="2901">
                  <c:v>2.4420025000000001E-3</c:v>
                </c:pt>
                <c:pt idx="2902">
                  <c:v>2.4420025000000001E-3</c:v>
                </c:pt>
                <c:pt idx="2903">
                  <c:v>7.3260074E-3</c:v>
                </c:pt>
                <c:pt idx="2904">
                  <c:v>7.3260074E-3</c:v>
                </c:pt>
                <c:pt idx="2905">
                  <c:v>7.3260074E-3</c:v>
                </c:pt>
                <c:pt idx="2906">
                  <c:v>2.4420025000000001E-3</c:v>
                </c:pt>
                <c:pt idx="2907">
                  <c:v>2.4420025000000001E-3</c:v>
                </c:pt>
                <c:pt idx="2908">
                  <c:v>7.3260074E-3</c:v>
                </c:pt>
                <c:pt idx="2909">
                  <c:v>7.3260074E-3</c:v>
                </c:pt>
                <c:pt idx="2910">
                  <c:v>7.3260074E-3</c:v>
                </c:pt>
                <c:pt idx="2911">
                  <c:v>-2.4420025000000001E-3</c:v>
                </c:pt>
                <c:pt idx="2912">
                  <c:v>7.3260074E-3</c:v>
                </c:pt>
                <c:pt idx="2913">
                  <c:v>7.3260074E-3</c:v>
                </c:pt>
                <c:pt idx="2914">
                  <c:v>7.3260074E-3</c:v>
                </c:pt>
                <c:pt idx="2915">
                  <c:v>2.4420025000000001E-3</c:v>
                </c:pt>
                <c:pt idx="2916">
                  <c:v>2.4420025000000001E-3</c:v>
                </c:pt>
                <c:pt idx="2917">
                  <c:v>7.3260074E-3</c:v>
                </c:pt>
                <c:pt idx="2918">
                  <c:v>7.3260074E-3</c:v>
                </c:pt>
                <c:pt idx="2919">
                  <c:v>7.3260074E-3</c:v>
                </c:pt>
                <c:pt idx="2920">
                  <c:v>2.4420025000000001E-3</c:v>
                </c:pt>
                <c:pt idx="2921">
                  <c:v>2.4420025000000001E-3</c:v>
                </c:pt>
                <c:pt idx="2922">
                  <c:v>7.3260074E-3</c:v>
                </c:pt>
                <c:pt idx="2923">
                  <c:v>7.3260074E-3</c:v>
                </c:pt>
                <c:pt idx="2924">
                  <c:v>2.4420025000000001E-3</c:v>
                </c:pt>
                <c:pt idx="2925">
                  <c:v>2.4420025000000001E-3</c:v>
                </c:pt>
                <c:pt idx="2926">
                  <c:v>2.4420025000000001E-3</c:v>
                </c:pt>
                <c:pt idx="2927">
                  <c:v>2.4420025000000001E-3</c:v>
                </c:pt>
                <c:pt idx="2928">
                  <c:v>7.3260074E-3</c:v>
                </c:pt>
                <c:pt idx="2929">
                  <c:v>7.3260074E-3</c:v>
                </c:pt>
                <c:pt idx="2930">
                  <c:v>7.3260074E-3</c:v>
                </c:pt>
                <c:pt idx="2931">
                  <c:v>2.4420025000000001E-3</c:v>
                </c:pt>
                <c:pt idx="2932">
                  <c:v>2.4420025000000001E-3</c:v>
                </c:pt>
                <c:pt idx="2933">
                  <c:v>7.3260074E-3</c:v>
                </c:pt>
                <c:pt idx="2934">
                  <c:v>1.2210011999999999E-2</c:v>
                </c:pt>
                <c:pt idx="2935">
                  <c:v>2.4420025000000001E-3</c:v>
                </c:pt>
                <c:pt idx="2936">
                  <c:v>2.4420025000000001E-3</c:v>
                </c:pt>
                <c:pt idx="2937">
                  <c:v>2.4420025000000001E-3</c:v>
                </c:pt>
                <c:pt idx="2938">
                  <c:v>7.3260074E-3</c:v>
                </c:pt>
                <c:pt idx="2939">
                  <c:v>7.3260074E-3</c:v>
                </c:pt>
                <c:pt idx="2940">
                  <c:v>2.4420025000000001E-3</c:v>
                </c:pt>
                <c:pt idx="2941">
                  <c:v>2.4420025000000001E-3</c:v>
                </c:pt>
                <c:pt idx="2942">
                  <c:v>2.4420025000000001E-3</c:v>
                </c:pt>
                <c:pt idx="2943">
                  <c:v>7.3260074E-3</c:v>
                </c:pt>
                <c:pt idx="2944">
                  <c:v>7.3260074E-3</c:v>
                </c:pt>
                <c:pt idx="2945">
                  <c:v>2.4420025000000001E-3</c:v>
                </c:pt>
                <c:pt idx="2946">
                  <c:v>2.4420025000000001E-3</c:v>
                </c:pt>
                <c:pt idx="2947">
                  <c:v>7.3260074E-3</c:v>
                </c:pt>
                <c:pt idx="2948">
                  <c:v>7.3260074E-3</c:v>
                </c:pt>
                <c:pt idx="2949">
                  <c:v>7.3260074E-3</c:v>
                </c:pt>
                <c:pt idx="2950">
                  <c:v>2.4420025000000001E-3</c:v>
                </c:pt>
                <c:pt idx="2951">
                  <c:v>2.4420025000000001E-3</c:v>
                </c:pt>
                <c:pt idx="2952">
                  <c:v>1.2210011999999999E-2</c:v>
                </c:pt>
                <c:pt idx="2953">
                  <c:v>1.2210011999999999E-2</c:v>
                </c:pt>
                <c:pt idx="2954">
                  <c:v>7.3260074E-3</c:v>
                </c:pt>
                <c:pt idx="2955">
                  <c:v>2.4420025000000001E-3</c:v>
                </c:pt>
                <c:pt idx="2956">
                  <c:v>7.3260074E-3</c:v>
                </c:pt>
                <c:pt idx="2957">
                  <c:v>7.3260074E-3</c:v>
                </c:pt>
                <c:pt idx="2958">
                  <c:v>1.2210011999999999E-2</c:v>
                </c:pt>
                <c:pt idx="2959">
                  <c:v>2.4420025000000001E-3</c:v>
                </c:pt>
                <c:pt idx="2960">
                  <c:v>-2.4420025000000001E-3</c:v>
                </c:pt>
                <c:pt idx="2961">
                  <c:v>7.3260074E-3</c:v>
                </c:pt>
                <c:pt idx="2962">
                  <c:v>7.3260074E-3</c:v>
                </c:pt>
                <c:pt idx="2963">
                  <c:v>7.3260074E-3</c:v>
                </c:pt>
                <c:pt idx="2964">
                  <c:v>2.4420025000000001E-3</c:v>
                </c:pt>
                <c:pt idx="2965">
                  <c:v>2.4420025000000001E-3</c:v>
                </c:pt>
                <c:pt idx="2966">
                  <c:v>7.3260074E-3</c:v>
                </c:pt>
                <c:pt idx="2967">
                  <c:v>7.3260074E-3</c:v>
                </c:pt>
                <c:pt idx="2968">
                  <c:v>2.4420025000000001E-3</c:v>
                </c:pt>
                <c:pt idx="2969">
                  <c:v>-2.4420025000000001E-3</c:v>
                </c:pt>
                <c:pt idx="2970">
                  <c:v>2.4420025000000001E-3</c:v>
                </c:pt>
                <c:pt idx="2971">
                  <c:v>7.3260074E-3</c:v>
                </c:pt>
                <c:pt idx="2972">
                  <c:v>1.2210011999999999E-2</c:v>
                </c:pt>
                <c:pt idx="2973">
                  <c:v>7.3260074E-3</c:v>
                </c:pt>
                <c:pt idx="2974">
                  <c:v>2.4420025000000001E-3</c:v>
                </c:pt>
                <c:pt idx="2975">
                  <c:v>2.4420025000000001E-3</c:v>
                </c:pt>
                <c:pt idx="2976">
                  <c:v>7.3260074E-3</c:v>
                </c:pt>
                <c:pt idx="2977">
                  <c:v>1.2210011999999999E-2</c:v>
                </c:pt>
                <c:pt idx="2978">
                  <c:v>7.3260074E-3</c:v>
                </c:pt>
                <c:pt idx="2979">
                  <c:v>2.4420025000000001E-3</c:v>
                </c:pt>
                <c:pt idx="2980">
                  <c:v>2.4420025000000001E-3</c:v>
                </c:pt>
                <c:pt idx="2981">
                  <c:v>7.3260074E-3</c:v>
                </c:pt>
                <c:pt idx="2982">
                  <c:v>7.3260074E-3</c:v>
                </c:pt>
                <c:pt idx="2983">
                  <c:v>7.3260074E-3</c:v>
                </c:pt>
                <c:pt idx="2984">
                  <c:v>2.4420025000000001E-3</c:v>
                </c:pt>
                <c:pt idx="2985">
                  <c:v>2.4420025000000001E-3</c:v>
                </c:pt>
                <c:pt idx="2986">
                  <c:v>7.3260074E-3</c:v>
                </c:pt>
                <c:pt idx="2987">
                  <c:v>1.2210011999999999E-2</c:v>
                </c:pt>
                <c:pt idx="2988">
                  <c:v>1.2210011999999999E-2</c:v>
                </c:pt>
                <c:pt idx="2989">
                  <c:v>2.4420025000000001E-3</c:v>
                </c:pt>
                <c:pt idx="2990">
                  <c:v>2.4420025000000001E-3</c:v>
                </c:pt>
                <c:pt idx="2991">
                  <c:v>2.4420025000000001E-3</c:v>
                </c:pt>
                <c:pt idx="2992">
                  <c:v>7.3260074E-3</c:v>
                </c:pt>
                <c:pt idx="2993">
                  <c:v>7.3260074E-3</c:v>
                </c:pt>
                <c:pt idx="2994">
                  <c:v>2.4420025000000001E-3</c:v>
                </c:pt>
                <c:pt idx="2995">
                  <c:v>2.4420025000000001E-3</c:v>
                </c:pt>
                <c:pt idx="2996">
                  <c:v>2.4420025000000001E-3</c:v>
                </c:pt>
                <c:pt idx="2997">
                  <c:v>7.3260074E-3</c:v>
                </c:pt>
                <c:pt idx="2998">
                  <c:v>7.3260074E-3</c:v>
                </c:pt>
                <c:pt idx="2999">
                  <c:v>2.4420025000000001E-3</c:v>
                </c:pt>
                <c:pt idx="3000">
                  <c:v>2.4420025000000001E-3</c:v>
                </c:pt>
                <c:pt idx="3001">
                  <c:v>7.3260074E-3</c:v>
                </c:pt>
                <c:pt idx="3002">
                  <c:v>7.3260074E-3</c:v>
                </c:pt>
                <c:pt idx="3003">
                  <c:v>7.3260074E-3</c:v>
                </c:pt>
                <c:pt idx="3004">
                  <c:v>2.4420025000000001E-3</c:v>
                </c:pt>
                <c:pt idx="3005">
                  <c:v>2.4420025000000001E-3</c:v>
                </c:pt>
                <c:pt idx="3006">
                  <c:v>2.4420025000000001E-3</c:v>
                </c:pt>
                <c:pt idx="3007">
                  <c:v>1.2210011999999999E-2</c:v>
                </c:pt>
                <c:pt idx="3008">
                  <c:v>7.3260074E-3</c:v>
                </c:pt>
                <c:pt idx="3009">
                  <c:v>2.4420025000000001E-3</c:v>
                </c:pt>
                <c:pt idx="3010">
                  <c:v>2.4420025000000001E-3</c:v>
                </c:pt>
                <c:pt idx="3011">
                  <c:v>7.3260074E-3</c:v>
                </c:pt>
                <c:pt idx="3012">
                  <c:v>7.3260074E-3</c:v>
                </c:pt>
                <c:pt idx="3013">
                  <c:v>2.4420025000000001E-3</c:v>
                </c:pt>
                <c:pt idx="3014">
                  <c:v>2.4420025000000001E-3</c:v>
                </c:pt>
                <c:pt idx="3015">
                  <c:v>2.4420025000000001E-3</c:v>
                </c:pt>
                <c:pt idx="3016">
                  <c:v>7.3260074E-3</c:v>
                </c:pt>
                <c:pt idx="3017">
                  <c:v>1.2210011999999999E-2</c:v>
                </c:pt>
                <c:pt idx="3018">
                  <c:v>7.3260074E-3</c:v>
                </c:pt>
                <c:pt idx="3019">
                  <c:v>2.4420025000000001E-3</c:v>
                </c:pt>
                <c:pt idx="3020">
                  <c:v>2.4420025000000001E-3</c:v>
                </c:pt>
                <c:pt idx="3021">
                  <c:v>2.4420025000000001E-3</c:v>
                </c:pt>
                <c:pt idx="3022">
                  <c:v>1.2210011999999999E-2</c:v>
                </c:pt>
                <c:pt idx="3023">
                  <c:v>7.3260074E-3</c:v>
                </c:pt>
                <c:pt idx="3024">
                  <c:v>2.4420025000000001E-3</c:v>
                </c:pt>
                <c:pt idx="3025">
                  <c:v>2.4420025000000001E-3</c:v>
                </c:pt>
                <c:pt idx="3026">
                  <c:v>2.4420025000000001E-3</c:v>
                </c:pt>
                <c:pt idx="3027">
                  <c:v>7.3260074E-3</c:v>
                </c:pt>
                <c:pt idx="3028">
                  <c:v>7.3260074E-3</c:v>
                </c:pt>
                <c:pt idx="3029">
                  <c:v>2.4420025000000001E-3</c:v>
                </c:pt>
                <c:pt idx="3030">
                  <c:v>2.4420025000000001E-3</c:v>
                </c:pt>
                <c:pt idx="3031">
                  <c:v>7.3260074E-3</c:v>
                </c:pt>
                <c:pt idx="3032">
                  <c:v>7.3260074E-3</c:v>
                </c:pt>
                <c:pt idx="3033">
                  <c:v>7.3260074E-3</c:v>
                </c:pt>
                <c:pt idx="3034">
                  <c:v>2.4420025000000001E-3</c:v>
                </c:pt>
                <c:pt idx="3035">
                  <c:v>2.4420025000000001E-3</c:v>
                </c:pt>
                <c:pt idx="3036">
                  <c:v>7.3260074E-3</c:v>
                </c:pt>
                <c:pt idx="3037">
                  <c:v>7.3260074E-3</c:v>
                </c:pt>
                <c:pt idx="3038">
                  <c:v>2.4420025000000001E-3</c:v>
                </c:pt>
                <c:pt idx="3039">
                  <c:v>2.4420025000000001E-3</c:v>
                </c:pt>
                <c:pt idx="3040">
                  <c:v>7.3260074E-3</c:v>
                </c:pt>
                <c:pt idx="3041">
                  <c:v>7.3260074E-3</c:v>
                </c:pt>
                <c:pt idx="3042">
                  <c:v>7.3260074E-3</c:v>
                </c:pt>
                <c:pt idx="3043">
                  <c:v>7.3260074E-3</c:v>
                </c:pt>
                <c:pt idx="3044">
                  <c:v>2.4420025000000001E-3</c:v>
                </c:pt>
                <c:pt idx="3045">
                  <c:v>2.4420025000000001E-3</c:v>
                </c:pt>
                <c:pt idx="3046">
                  <c:v>7.3260074E-3</c:v>
                </c:pt>
                <c:pt idx="3047">
                  <c:v>7.3260074E-3</c:v>
                </c:pt>
                <c:pt idx="3048">
                  <c:v>2.4420025000000001E-3</c:v>
                </c:pt>
                <c:pt idx="3049">
                  <c:v>2.4420025000000001E-3</c:v>
                </c:pt>
                <c:pt idx="3050">
                  <c:v>7.3260074E-3</c:v>
                </c:pt>
                <c:pt idx="3051">
                  <c:v>7.3260074E-3</c:v>
                </c:pt>
                <c:pt idx="3052">
                  <c:v>7.3260074E-3</c:v>
                </c:pt>
                <c:pt idx="3053">
                  <c:v>2.4420025000000001E-3</c:v>
                </c:pt>
                <c:pt idx="3054">
                  <c:v>2.4420025000000001E-3</c:v>
                </c:pt>
                <c:pt idx="3055">
                  <c:v>7.3260074E-3</c:v>
                </c:pt>
                <c:pt idx="3056">
                  <c:v>7.3260074E-3</c:v>
                </c:pt>
                <c:pt idx="3057">
                  <c:v>7.3260074E-3</c:v>
                </c:pt>
                <c:pt idx="3058">
                  <c:v>2.4420025000000001E-3</c:v>
                </c:pt>
                <c:pt idx="3059">
                  <c:v>-2.4420025000000001E-3</c:v>
                </c:pt>
                <c:pt idx="3060">
                  <c:v>2.4420025000000001E-3</c:v>
                </c:pt>
                <c:pt idx="3061">
                  <c:v>7.3260074E-3</c:v>
                </c:pt>
                <c:pt idx="3062">
                  <c:v>7.3260074E-3</c:v>
                </c:pt>
                <c:pt idx="3063">
                  <c:v>2.4420025000000001E-3</c:v>
                </c:pt>
                <c:pt idx="3064">
                  <c:v>2.4420025000000001E-3</c:v>
                </c:pt>
                <c:pt idx="3065">
                  <c:v>7.3260074E-3</c:v>
                </c:pt>
                <c:pt idx="3066">
                  <c:v>7.3260074E-3</c:v>
                </c:pt>
                <c:pt idx="3067">
                  <c:v>1.2210011999999999E-2</c:v>
                </c:pt>
                <c:pt idx="3068">
                  <c:v>7.3260074E-3</c:v>
                </c:pt>
                <c:pt idx="3069">
                  <c:v>2.4420025000000001E-3</c:v>
                </c:pt>
                <c:pt idx="3070">
                  <c:v>7.3260074E-3</c:v>
                </c:pt>
                <c:pt idx="3071">
                  <c:v>1.2210011999999999E-2</c:v>
                </c:pt>
                <c:pt idx="3072">
                  <c:v>7.3260074E-3</c:v>
                </c:pt>
                <c:pt idx="3073">
                  <c:v>2.4420025000000001E-3</c:v>
                </c:pt>
                <c:pt idx="3074">
                  <c:v>2.4420025000000001E-3</c:v>
                </c:pt>
                <c:pt idx="3075">
                  <c:v>2.4420025000000001E-3</c:v>
                </c:pt>
                <c:pt idx="3076">
                  <c:v>7.3260074E-3</c:v>
                </c:pt>
                <c:pt idx="3077">
                  <c:v>1.2210011999999999E-2</c:v>
                </c:pt>
                <c:pt idx="3078">
                  <c:v>7.3260074E-3</c:v>
                </c:pt>
                <c:pt idx="3079">
                  <c:v>2.4420025000000001E-3</c:v>
                </c:pt>
                <c:pt idx="3080">
                  <c:v>2.4420025000000001E-3</c:v>
                </c:pt>
                <c:pt idx="3081">
                  <c:v>7.3260074E-3</c:v>
                </c:pt>
                <c:pt idx="3082">
                  <c:v>7.3260074E-3</c:v>
                </c:pt>
                <c:pt idx="3083">
                  <c:v>2.4420025000000001E-3</c:v>
                </c:pt>
                <c:pt idx="3084">
                  <c:v>2.4420025000000001E-3</c:v>
                </c:pt>
                <c:pt idx="3085">
                  <c:v>2.4420025000000001E-3</c:v>
                </c:pt>
                <c:pt idx="3086">
                  <c:v>7.3260074E-3</c:v>
                </c:pt>
                <c:pt idx="3087">
                  <c:v>7.3260074E-3</c:v>
                </c:pt>
                <c:pt idx="3088">
                  <c:v>2.4420025000000001E-3</c:v>
                </c:pt>
                <c:pt idx="3089">
                  <c:v>2.4420025000000001E-3</c:v>
                </c:pt>
                <c:pt idx="3090">
                  <c:v>7.3260074E-3</c:v>
                </c:pt>
                <c:pt idx="3091">
                  <c:v>1.2210011999999999E-2</c:v>
                </c:pt>
                <c:pt idx="3092">
                  <c:v>7.3260074E-3</c:v>
                </c:pt>
                <c:pt idx="3093">
                  <c:v>2.4420025000000001E-3</c:v>
                </c:pt>
                <c:pt idx="3094">
                  <c:v>2.4420025000000001E-3</c:v>
                </c:pt>
                <c:pt idx="3095">
                  <c:v>7.3260074E-3</c:v>
                </c:pt>
                <c:pt idx="3096">
                  <c:v>7.3260074E-3</c:v>
                </c:pt>
                <c:pt idx="3097">
                  <c:v>2.4420025000000001E-3</c:v>
                </c:pt>
                <c:pt idx="3098">
                  <c:v>2.4420025000000001E-3</c:v>
                </c:pt>
                <c:pt idx="3099">
                  <c:v>7.3260074E-3</c:v>
                </c:pt>
                <c:pt idx="3100">
                  <c:v>7.3260074E-3</c:v>
                </c:pt>
                <c:pt idx="3101">
                  <c:v>7.3260074E-3</c:v>
                </c:pt>
                <c:pt idx="3102">
                  <c:v>2.4420025000000001E-3</c:v>
                </c:pt>
                <c:pt idx="3103">
                  <c:v>2.4420025000000001E-3</c:v>
                </c:pt>
                <c:pt idx="3104">
                  <c:v>7.3260074E-3</c:v>
                </c:pt>
                <c:pt idx="3105">
                  <c:v>7.3260074E-3</c:v>
                </c:pt>
                <c:pt idx="3106">
                  <c:v>7.3260074E-3</c:v>
                </c:pt>
                <c:pt idx="3107">
                  <c:v>2.4420025000000001E-3</c:v>
                </c:pt>
                <c:pt idx="3108">
                  <c:v>2.4420025000000001E-3</c:v>
                </c:pt>
                <c:pt idx="3109">
                  <c:v>7.3260074E-3</c:v>
                </c:pt>
                <c:pt idx="3110">
                  <c:v>7.3260074E-3</c:v>
                </c:pt>
                <c:pt idx="3111">
                  <c:v>7.3260074E-3</c:v>
                </c:pt>
                <c:pt idx="3112">
                  <c:v>2.4420025000000001E-3</c:v>
                </c:pt>
                <c:pt idx="3113">
                  <c:v>2.4420025000000001E-3</c:v>
                </c:pt>
                <c:pt idx="3114">
                  <c:v>7.3260074E-3</c:v>
                </c:pt>
                <c:pt idx="3115">
                  <c:v>7.3260074E-3</c:v>
                </c:pt>
                <c:pt idx="3116">
                  <c:v>1.2210011999999999E-2</c:v>
                </c:pt>
                <c:pt idx="3117">
                  <c:v>2.4420025000000001E-3</c:v>
                </c:pt>
                <c:pt idx="3118">
                  <c:v>2.4420025000000001E-3</c:v>
                </c:pt>
                <c:pt idx="3119">
                  <c:v>2.4420025000000001E-3</c:v>
                </c:pt>
                <c:pt idx="3120">
                  <c:v>7.3260074E-3</c:v>
                </c:pt>
                <c:pt idx="3121">
                  <c:v>7.3260074E-3</c:v>
                </c:pt>
                <c:pt idx="3122">
                  <c:v>2.4420025000000001E-3</c:v>
                </c:pt>
                <c:pt idx="3123">
                  <c:v>2.4420025000000001E-3</c:v>
                </c:pt>
                <c:pt idx="3124">
                  <c:v>2.4420025000000001E-3</c:v>
                </c:pt>
                <c:pt idx="3125">
                  <c:v>7.3260074E-3</c:v>
                </c:pt>
                <c:pt idx="3126">
                  <c:v>7.3260074E-3</c:v>
                </c:pt>
                <c:pt idx="3127">
                  <c:v>2.4420025000000001E-3</c:v>
                </c:pt>
                <c:pt idx="3128">
                  <c:v>2.4420025000000001E-3</c:v>
                </c:pt>
                <c:pt idx="3129">
                  <c:v>2.4420025000000001E-3</c:v>
                </c:pt>
                <c:pt idx="3130">
                  <c:v>7.3260074E-3</c:v>
                </c:pt>
                <c:pt idx="3131">
                  <c:v>7.3260074E-3</c:v>
                </c:pt>
                <c:pt idx="3132">
                  <c:v>7.3260074E-3</c:v>
                </c:pt>
                <c:pt idx="3133">
                  <c:v>2.4420025000000001E-3</c:v>
                </c:pt>
                <c:pt idx="3134">
                  <c:v>2.4420025000000001E-3</c:v>
                </c:pt>
                <c:pt idx="3135">
                  <c:v>7.3260074E-3</c:v>
                </c:pt>
                <c:pt idx="3136">
                  <c:v>7.3260074E-3</c:v>
                </c:pt>
                <c:pt idx="3137">
                  <c:v>2.4420025000000001E-3</c:v>
                </c:pt>
                <c:pt idx="3138">
                  <c:v>2.4420025000000001E-3</c:v>
                </c:pt>
                <c:pt idx="3139">
                  <c:v>7.3260074E-3</c:v>
                </c:pt>
                <c:pt idx="3140">
                  <c:v>7.3260074E-3</c:v>
                </c:pt>
                <c:pt idx="3141">
                  <c:v>2.4420025000000001E-3</c:v>
                </c:pt>
                <c:pt idx="3142">
                  <c:v>2.4420025000000001E-3</c:v>
                </c:pt>
                <c:pt idx="3143">
                  <c:v>1.2210011999999999E-2</c:v>
                </c:pt>
                <c:pt idx="3144">
                  <c:v>1.2210011999999999E-2</c:v>
                </c:pt>
                <c:pt idx="3145">
                  <c:v>7.3260074E-3</c:v>
                </c:pt>
                <c:pt idx="3146">
                  <c:v>2.4420025000000001E-3</c:v>
                </c:pt>
                <c:pt idx="3147">
                  <c:v>2.4420025000000001E-3</c:v>
                </c:pt>
                <c:pt idx="3148">
                  <c:v>7.3260074E-3</c:v>
                </c:pt>
                <c:pt idx="3149">
                  <c:v>1.2210011999999999E-2</c:v>
                </c:pt>
                <c:pt idx="3150">
                  <c:v>7.3260074E-3</c:v>
                </c:pt>
                <c:pt idx="3151">
                  <c:v>2.4420025000000001E-3</c:v>
                </c:pt>
                <c:pt idx="3152">
                  <c:v>2.4420025000000001E-3</c:v>
                </c:pt>
                <c:pt idx="3153">
                  <c:v>2.4420025000000001E-3</c:v>
                </c:pt>
                <c:pt idx="3154">
                  <c:v>7.3260074E-3</c:v>
                </c:pt>
                <c:pt idx="3155">
                  <c:v>1.2210011999999999E-2</c:v>
                </c:pt>
                <c:pt idx="3156">
                  <c:v>7.3260074E-3</c:v>
                </c:pt>
                <c:pt idx="3157">
                  <c:v>2.4420025000000001E-3</c:v>
                </c:pt>
                <c:pt idx="3158">
                  <c:v>7.3260074E-3</c:v>
                </c:pt>
                <c:pt idx="3159">
                  <c:v>7.3260074E-3</c:v>
                </c:pt>
                <c:pt idx="3160">
                  <c:v>7.3260074E-3</c:v>
                </c:pt>
                <c:pt idx="3161">
                  <c:v>2.4420025000000001E-3</c:v>
                </c:pt>
                <c:pt idx="3162">
                  <c:v>2.4420025000000001E-3</c:v>
                </c:pt>
                <c:pt idx="3163">
                  <c:v>7.3260074E-3</c:v>
                </c:pt>
                <c:pt idx="3164">
                  <c:v>7.3260074E-3</c:v>
                </c:pt>
                <c:pt idx="3165">
                  <c:v>7.3260074E-3</c:v>
                </c:pt>
                <c:pt idx="3166">
                  <c:v>2.4420025000000001E-3</c:v>
                </c:pt>
                <c:pt idx="3167">
                  <c:v>2.4420025000000001E-3</c:v>
                </c:pt>
                <c:pt idx="3168">
                  <c:v>7.3260074E-3</c:v>
                </c:pt>
                <c:pt idx="3169">
                  <c:v>1.2210011999999999E-2</c:v>
                </c:pt>
                <c:pt idx="3170">
                  <c:v>7.3260074E-3</c:v>
                </c:pt>
                <c:pt idx="3171">
                  <c:v>2.4420025000000001E-3</c:v>
                </c:pt>
                <c:pt idx="3172">
                  <c:v>2.4420025000000001E-3</c:v>
                </c:pt>
                <c:pt idx="3173">
                  <c:v>7.3260074E-3</c:v>
                </c:pt>
                <c:pt idx="3174">
                  <c:v>7.3260074E-3</c:v>
                </c:pt>
                <c:pt idx="3175">
                  <c:v>2.4420025000000001E-3</c:v>
                </c:pt>
                <c:pt idx="3176">
                  <c:v>2.4420025000000001E-3</c:v>
                </c:pt>
                <c:pt idx="3177">
                  <c:v>2.4420025000000001E-3</c:v>
                </c:pt>
                <c:pt idx="3178">
                  <c:v>1.2210011999999999E-2</c:v>
                </c:pt>
                <c:pt idx="3179">
                  <c:v>7.3260074E-3</c:v>
                </c:pt>
                <c:pt idx="3180">
                  <c:v>7.3260074E-3</c:v>
                </c:pt>
                <c:pt idx="3181">
                  <c:v>2.4420025000000001E-3</c:v>
                </c:pt>
                <c:pt idx="3182">
                  <c:v>2.4420025000000001E-3</c:v>
                </c:pt>
                <c:pt idx="3183">
                  <c:v>7.3260074E-3</c:v>
                </c:pt>
                <c:pt idx="3184">
                  <c:v>7.3260074E-3</c:v>
                </c:pt>
                <c:pt idx="3185">
                  <c:v>2.4420025000000001E-3</c:v>
                </c:pt>
                <c:pt idx="3186">
                  <c:v>2.4420025000000001E-3</c:v>
                </c:pt>
                <c:pt idx="3187">
                  <c:v>7.3260074E-3</c:v>
                </c:pt>
                <c:pt idx="3188">
                  <c:v>7.3260074E-3</c:v>
                </c:pt>
                <c:pt idx="3189">
                  <c:v>2.4420025000000001E-3</c:v>
                </c:pt>
                <c:pt idx="3190">
                  <c:v>-2.4420025000000001E-3</c:v>
                </c:pt>
                <c:pt idx="3191">
                  <c:v>2.4420025000000001E-3</c:v>
                </c:pt>
                <c:pt idx="3192">
                  <c:v>7.3260074E-3</c:v>
                </c:pt>
                <c:pt idx="3193">
                  <c:v>7.3260074E-3</c:v>
                </c:pt>
                <c:pt idx="3194">
                  <c:v>2.4420025000000001E-3</c:v>
                </c:pt>
                <c:pt idx="3195">
                  <c:v>2.4420025000000001E-3</c:v>
                </c:pt>
                <c:pt idx="3196">
                  <c:v>2.4420025000000001E-3</c:v>
                </c:pt>
                <c:pt idx="3197">
                  <c:v>7.3260074E-3</c:v>
                </c:pt>
                <c:pt idx="3198">
                  <c:v>7.3260074E-3</c:v>
                </c:pt>
                <c:pt idx="3199">
                  <c:v>2.4420025000000001E-3</c:v>
                </c:pt>
                <c:pt idx="3200">
                  <c:v>-2.4420025000000001E-3</c:v>
                </c:pt>
                <c:pt idx="3201">
                  <c:v>2.4420025000000001E-3</c:v>
                </c:pt>
                <c:pt idx="3202">
                  <c:v>7.3260074E-3</c:v>
                </c:pt>
                <c:pt idx="3203">
                  <c:v>7.3260074E-3</c:v>
                </c:pt>
                <c:pt idx="3204">
                  <c:v>2.4420025000000001E-3</c:v>
                </c:pt>
                <c:pt idx="3205">
                  <c:v>2.4420025000000001E-3</c:v>
                </c:pt>
                <c:pt idx="3206">
                  <c:v>7.3260074E-3</c:v>
                </c:pt>
                <c:pt idx="3207">
                  <c:v>7.3260074E-3</c:v>
                </c:pt>
                <c:pt idx="3208">
                  <c:v>2.4420025000000001E-3</c:v>
                </c:pt>
                <c:pt idx="3209">
                  <c:v>2.4420025000000001E-3</c:v>
                </c:pt>
                <c:pt idx="3210">
                  <c:v>2.4420025000000001E-3</c:v>
                </c:pt>
                <c:pt idx="3211">
                  <c:v>7.3260074E-3</c:v>
                </c:pt>
                <c:pt idx="3212">
                  <c:v>1.2210011999999999E-2</c:v>
                </c:pt>
                <c:pt idx="3213">
                  <c:v>2.4420025000000001E-3</c:v>
                </c:pt>
                <c:pt idx="3214">
                  <c:v>2.4420025000000001E-3</c:v>
                </c:pt>
                <c:pt idx="3215">
                  <c:v>7.3260074E-3</c:v>
                </c:pt>
                <c:pt idx="3216">
                  <c:v>7.3260074E-3</c:v>
                </c:pt>
                <c:pt idx="3217">
                  <c:v>7.3260074E-3</c:v>
                </c:pt>
                <c:pt idx="3218">
                  <c:v>7.3260074E-3</c:v>
                </c:pt>
                <c:pt idx="3219">
                  <c:v>-2.4420025000000001E-3</c:v>
                </c:pt>
                <c:pt idx="3220">
                  <c:v>2.4420025000000001E-3</c:v>
                </c:pt>
                <c:pt idx="3221">
                  <c:v>7.3260074E-3</c:v>
                </c:pt>
                <c:pt idx="3222">
                  <c:v>7.3260074E-3</c:v>
                </c:pt>
                <c:pt idx="3223">
                  <c:v>2.4420025000000001E-3</c:v>
                </c:pt>
                <c:pt idx="3224">
                  <c:v>2.4420025000000001E-3</c:v>
                </c:pt>
                <c:pt idx="3225">
                  <c:v>2.4420025000000001E-3</c:v>
                </c:pt>
                <c:pt idx="3226">
                  <c:v>7.3260074E-3</c:v>
                </c:pt>
                <c:pt idx="3227">
                  <c:v>7.3260074E-3</c:v>
                </c:pt>
                <c:pt idx="3228">
                  <c:v>7.3260074E-3</c:v>
                </c:pt>
                <c:pt idx="3229">
                  <c:v>2.4420025000000001E-3</c:v>
                </c:pt>
                <c:pt idx="3230">
                  <c:v>2.4420025000000001E-3</c:v>
                </c:pt>
                <c:pt idx="3231">
                  <c:v>7.3260074E-3</c:v>
                </c:pt>
                <c:pt idx="3232">
                  <c:v>7.3260074E-3</c:v>
                </c:pt>
                <c:pt idx="3233">
                  <c:v>2.4420025000000001E-3</c:v>
                </c:pt>
                <c:pt idx="3234">
                  <c:v>2.4420025000000001E-3</c:v>
                </c:pt>
                <c:pt idx="3235">
                  <c:v>2.4420025000000001E-3</c:v>
                </c:pt>
                <c:pt idx="3236">
                  <c:v>7.3260074E-3</c:v>
                </c:pt>
                <c:pt idx="3237">
                  <c:v>7.3260074E-3</c:v>
                </c:pt>
                <c:pt idx="3238">
                  <c:v>7.3260074E-3</c:v>
                </c:pt>
                <c:pt idx="3239">
                  <c:v>2.4420025000000001E-3</c:v>
                </c:pt>
                <c:pt idx="3240">
                  <c:v>2.4420025000000001E-3</c:v>
                </c:pt>
                <c:pt idx="3241">
                  <c:v>2.4420025000000001E-3</c:v>
                </c:pt>
                <c:pt idx="3242">
                  <c:v>7.3260074E-3</c:v>
                </c:pt>
                <c:pt idx="3243">
                  <c:v>7.3260074E-3</c:v>
                </c:pt>
                <c:pt idx="3244">
                  <c:v>7.3260074E-3</c:v>
                </c:pt>
                <c:pt idx="3245">
                  <c:v>2.4420025000000001E-3</c:v>
                </c:pt>
                <c:pt idx="3246">
                  <c:v>2.4420025000000001E-3</c:v>
                </c:pt>
                <c:pt idx="3247">
                  <c:v>7.3260074E-3</c:v>
                </c:pt>
                <c:pt idx="3248">
                  <c:v>1.2210011999999999E-2</c:v>
                </c:pt>
                <c:pt idx="3249">
                  <c:v>7.3260074E-3</c:v>
                </c:pt>
                <c:pt idx="3250">
                  <c:v>2.4420025000000001E-3</c:v>
                </c:pt>
                <c:pt idx="3251">
                  <c:v>2.4420025000000001E-3</c:v>
                </c:pt>
                <c:pt idx="3252">
                  <c:v>7.3260074E-3</c:v>
                </c:pt>
                <c:pt idx="3253">
                  <c:v>7.3260074E-3</c:v>
                </c:pt>
                <c:pt idx="3254">
                  <c:v>7.3260074E-3</c:v>
                </c:pt>
                <c:pt idx="3255">
                  <c:v>2.4420025000000001E-3</c:v>
                </c:pt>
                <c:pt idx="3256">
                  <c:v>2.4420025000000001E-3</c:v>
                </c:pt>
                <c:pt idx="3257">
                  <c:v>2.4420025000000001E-3</c:v>
                </c:pt>
                <c:pt idx="3258">
                  <c:v>7.3260074E-3</c:v>
                </c:pt>
                <c:pt idx="3259">
                  <c:v>1.2210011999999999E-2</c:v>
                </c:pt>
                <c:pt idx="3260">
                  <c:v>2.4420025000000001E-3</c:v>
                </c:pt>
                <c:pt idx="3261">
                  <c:v>2.4420025000000001E-3</c:v>
                </c:pt>
                <c:pt idx="3262">
                  <c:v>2.4420025000000001E-3</c:v>
                </c:pt>
                <c:pt idx="3263">
                  <c:v>7.3260074E-3</c:v>
                </c:pt>
                <c:pt idx="3264">
                  <c:v>7.3260074E-3</c:v>
                </c:pt>
                <c:pt idx="3265">
                  <c:v>2.4420025000000001E-3</c:v>
                </c:pt>
                <c:pt idx="3266">
                  <c:v>7.3260074E-3</c:v>
                </c:pt>
                <c:pt idx="3267">
                  <c:v>7.3260074E-3</c:v>
                </c:pt>
                <c:pt idx="3268">
                  <c:v>2.4420025000000001E-3</c:v>
                </c:pt>
                <c:pt idx="3269">
                  <c:v>7.3260074E-3</c:v>
                </c:pt>
                <c:pt idx="3270">
                  <c:v>7.3260074E-3</c:v>
                </c:pt>
                <c:pt idx="3271">
                  <c:v>7.3260074E-3</c:v>
                </c:pt>
                <c:pt idx="3272">
                  <c:v>2.4420025000000001E-3</c:v>
                </c:pt>
                <c:pt idx="3273">
                  <c:v>2.4420025000000001E-3</c:v>
                </c:pt>
                <c:pt idx="3274">
                  <c:v>7.3260074E-3</c:v>
                </c:pt>
                <c:pt idx="3275">
                  <c:v>1.2210011999999999E-2</c:v>
                </c:pt>
                <c:pt idx="3276">
                  <c:v>7.3260074E-3</c:v>
                </c:pt>
                <c:pt idx="3277">
                  <c:v>2.4420025000000001E-3</c:v>
                </c:pt>
                <c:pt idx="3278">
                  <c:v>2.4420025000000001E-3</c:v>
                </c:pt>
                <c:pt idx="3279">
                  <c:v>7.3260074E-3</c:v>
                </c:pt>
                <c:pt idx="3280">
                  <c:v>7.3260074E-3</c:v>
                </c:pt>
                <c:pt idx="3281">
                  <c:v>7.3260074E-3</c:v>
                </c:pt>
                <c:pt idx="3282">
                  <c:v>2.4420025000000001E-3</c:v>
                </c:pt>
                <c:pt idx="3283">
                  <c:v>2.4420025000000001E-3</c:v>
                </c:pt>
                <c:pt idx="3284">
                  <c:v>7.3260074E-3</c:v>
                </c:pt>
                <c:pt idx="3285">
                  <c:v>7.3260074E-3</c:v>
                </c:pt>
                <c:pt idx="3286">
                  <c:v>2.4420025000000001E-3</c:v>
                </c:pt>
                <c:pt idx="3287">
                  <c:v>2.4420025000000001E-3</c:v>
                </c:pt>
                <c:pt idx="3288">
                  <c:v>7.3260074E-3</c:v>
                </c:pt>
                <c:pt idx="3289">
                  <c:v>7.3260074E-3</c:v>
                </c:pt>
                <c:pt idx="3290">
                  <c:v>7.3260074E-3</c:v>
                </c:pt>
                <c:pt idx="3291">
                  <c:v>2.4420025000000001E-3</c:v>
                </c:pt>
                <c:pt idx="3292">
                  <c:v>2.4420025000000001E-3</c:v>
                </c:pt>
                <c:pt idx="3293">
                  <c:v>7.3260074E-3</c:v>
                </c:pt>
                <c:pt idx="3294">
                  <c:v>1.2210011999999999E-2</c:v>
                </c:pt>
                <c:pt idx="3295">
                  <c:v>2.4420025000000001E-3</c:v>
                </c:pt>
                <c:pt idx="3296">
                  <c:v>-2.4420025000000001E-3</c:v>
                </c:pt>
                <c:pt idx="3297">
                  <c:v>2.4420025000000001E-3</c:v>
                </c:pt>
                <c:pt idx="3298">
                  <c:v>7.3260074E-3</c:v>
                </c:pt>
                <c:pt idx="3299">
                  <c:v>1.2210011999999999E-2</c:v>
                </c:pt>
                <c:pt idx="3300">
                  <c:v>7.3260074E-3</c:v>
                </c:pt>
                <c:pt idx="3301">
                  <c:v>2.4420025000000001E-3</c:v>
                </c:pt>
                <c:pt idx="3302">
                  <c:v>2.4420025000000001E-3</c:v>
                </c:pt>
                <c:pt idx="3303">
                  <c:v>7.3260074E-3</c:v>
                </c:pt>
                <c:pt idx="3304">
                  <c:v>7.3260074E-3</c:v>
                </c:pt>
                <c:pt idx="3305">
                  <c:v>7.3260074E-3</c:v>
                </c:pt>
                <c:pt idx="3306">
                  <c:v>2.4420025000000001E-3</c:v>
                </c:pt>
                <c:pt idx="3307">
                  <c:v>2.4420025000000001E-3</c:v>
                </c:pt>
                <c:pt idx="3308">
                  <c:v>7.3260074E-3</c:v>
                </c:pt>
                <c:pt idx="3309">
                  <c:v>7.3260074E-3</c:v>
                </c:pt>
                <c:pt idx="3310">
                  <c:v>2.4420025000000001E-3</c:v>
                </c:pt>
                <c:pt idx="3311">
                  <c:v>2.4420025000000001E-3</c:v>
                </c:pt>
                <c:pt idx="3312">
                  <c:v>7.3260074E-3</c:v>
                </c:pt>
                <c:pt idx="3313">
                  <c:v>1.2210011999999999E-2</c:v>
                </c:pt>
                <c:pt idx="3314">
                  <c:v>2.4420025000000001E-3</c:v>
                </c:pt>
                <c:pt idx="3315">
                  <c:v>2.4420025000000001E-3</c:v>
                </c:pt>
                <c:pt idx="3316">
                  <c:v>2.4420025000000001E-3</c:v>
                </c:pt>
                <c:pt idx="3317">
                  <c:v>7.3260074E-3</c:v>
                </c:pt>
                <c:pt idx="3318">
                  <c:v>7.3260074E-3</c:v>
                </c:pt>
                <c:pt idx="3319">
                  <c:v>7.3260074E-3</c:v>
                </c:pt>
                <c:pt idx="3320">
                  <c:v>-2.4420025000000001E-3</c:v>
                </c:pt>
                <c:pt idx="3321">
                  <c:v>7.3260074E-3</c:v>
                </c:pt>
                <c:pt idx="3322">
                  <c:v>7.3260074E-3</c:v>
                </c:pt>
                <c:pt idx="3323">
                  <c:v>7.3260074E-3</c:v>
                </c:pt>
                <c:pt idx="3324">
                  <c:v>7.3260074E-3</c:v>
                </c:pt>
                <c:pt idx="3325">
                  <c:v>2.4420025000000001E-3</c:v>
                </c:pt>
                <c:pt idx="3326">
                  <c:v>2.4420025000000001E-3</c:v>
                </c:pt>
                <c:pt idx="3327">
                  <c:v>7.3260074E-3</c:v>
                </c:pt>
                <c:pt idx="3328">
                  <c:v>1.2210011999999999E-2</c:v>
                </c:pt>
                <c:pt idx="3329">
                  <c:v>2.4420025000000001E-3</c:v>
                </c:pt>
                <c:pt idx="3330">
                  <c:v>2.4420025000000001E-3</c:v>
                </c:pt>
                <c:pt idx="3331">
                  <c:v>2.4420025000000001E-3</c:v>
                </c:pt>
                <c:pt idx="3332">
                  <c:v>7.3260074E-3</c:v>
                </c:pt>
                <c:pt idx="3333">
                  <c:v>7.3260074E-3</c:v>
                </c:pt>
                <c:pt idx="3334">
                  <c:v>2.4420025000000001E-3</c:v>
                </c:pt>
                <c:pt idx="3335">
                  <c:v>-2.4420025000000001E-3</c:v>
                </c:pt>
                <c:pt idx="3336">
                  <c:v>7.3260074E-3</c:v>
                </c:pt>
                <c:pt idx="3337">
                  <c:v>7.3260074E-3</c:v>
                </c:pt>
                <c:pt idx="3338">
                  <c:v>7.3260074E-3</c:v>
                </c:pt>
                <c:pt idx="3339">
                  <c:v>2.4420025000000001E-3</c:v>
                </c:pt>
                <c:pt idx="3340">
                  <c:v>2.4420025000000001E-3</c:v>
                </c:pt>
                <c:pt idx="3341">
                  <c:v>7.3260074E-3</c:v>
                </c:pt>
                <c:pt idx="3342">
                  <c:v>1.2210011999999999E-2</c:v>
                </c:pt>
                <c:pt idx="3343">
                  <c:v>7.3260074E-3</c:v>
                </c:pt>
                <c:pt idx="3344">
                  <c:v>2.4420025000000001E-3</c:v>
                </c:pt>
                <c:pt idx="3345">
                  <c:v>2.4420025000000001E-3</c:v>
                </c:pt>
                <c:pt idx="3346">
                  <c:v>2.4420025000000001E-3</c:v>
                </c:pt>
                <c:pt idx="3347">
                  <c:v>1.2210011999999999E-2</c:v>
                </c:pt>
                <c:pt idx="3348">
                  <c:v>7.3260074E-3</c:v>
                </c:pt>
                <c:pt idx="3349">
                  <c:v>2.4420025000000001E-3</c:v>
                </c:pt>
                <c:pt idx="3350">
                  <c:v>2.4420025000000001E-3</c:v>
                </c:pt>
                <c:pt idx="3351">
                  <c:v>7.3260074E-3</c:v>
                </c:pt>
                <c:pt idx="3352">
                  <c:v>7.3260074E-3</c:v>
                </c:pt>
                <c:pt idx="3353">
                  <c:v>7.3260074E-3</c:v>
                </c:pt>
                <c:pt idx="3354">
                  <c:v>2.4420025000000001E-3</c:v>
                </c:pt>
                <c:pt idx="3355">
                  <c:v>-2.4420025000000001E-3</c:v>
                </c:pt>
                <c:pt idx="3356">
                  <c:v>7.3260074E-3</c:v>
                </c:pt>
                <c:pt idx="3357">
                  <c:v>7.3260074E-3</c:v>
                </c:pt>
                <c:pt idx="3358">
                  <c:v>7.3260074E-3</c:v>
                </c:pt>
                <c:pt idx="3359">
                  <c:v>7.3260074E-3</c:v>
                </c:pt>
                <c:pt idx="3360">
                  <c:v>2.4420025000000001E-3</c:v>
                </c:pt>
                <c:pt idx="3361">
                  <c:v>7.3260074E-3</c:v>
                </c:pt>
                <c:pt idx="3362">
                  <c:v>7.3260074E-3</c:v>
                </c:pt>
                <c:pt idx="3363">
                  <c:v>7.3260074E-3</c:v>
                </c:pt>
                <c:pt idx="3364">
                  <c:v>2.4420025000000001E-3</c:v>
                </c:pt>
                <c:pt idx="3365">
                  <c:v>2.4420025000000001E-3</c:v>
                </c:pt>
                <c:pt idx="3366">
                  <c:v>7.3260074E-3</c:v>
                </c:pt>
                <c:pt idx="3367">
                  <c:v>1.2210011999999999E-2</c:v>
                </c:pt>
                <c:pt idx="3368">
                  <c:v>7.3260074E-3</c:v>
                </c:pt>
                <c:pt idx="3369">
                  <c:v>2.4420025000000001E-3</c:v>
                </c:pt>
                <c:pt idx="3370">
                  <c:v>2.4420025000000001E-3</c:v>
                </c:pt>
                <c:pt idx="3371">
                  <c:v>1.2210011999999999E-2</c:v>
                </c:pt>
                <c:pt idx="3372">
                  <c:v>7.3260074E-3</c:v>
                </c:pt>
                <c:pt idx="3373">
                  <c:v>2.4420025000000001E-3</c:v>
                </c:pt>
                <c:pt idx="3374">
                  <c:v>2.4420025000000001E-3</c:v>
                </c:pt>
                <c:pt idx="3375">
                  <c:v>2.4420025000000001E-3</c:v>
                </c:pt>
                <c:pt idx="3376">
                  <c:v>7.3260074E-3</c:v>
                </c:pt>
                <c:pt idx="3377">
                  <c:v>7.3260074E-3</c:v>
                </c:pt>
                <c:pt idx="3378">
                  <c:v>7.3260074E-3</c:v>
                </c:pt>
                <c:pt idx="3379">
                  <c:v>2.4420025000000001E-3</c:v>
                </c:pt>
                <c:pt idx="3380">
                  <c:v>2.4420025000000001E-3</c:v>
                </c:pt>
                <c:pt idx="3381">
                  <c:v>7.3260074E-3</c:v>
                </c:pt>
                <c:pt idx="3382">
                  <c:v>1.2210011999999999E-2</c:v>
                </c:pt>
                <c:pt idx="3383">
                  <c:v>7.3260074E-3</c:v>
                </c:pt>
                <c:pt idx="3384">
                  <c:v>2.4420025000000001E-3</c:v>
                </c:pt>
                <c:pt idx="3385">
                  <c:v>2.4420025000000001E-3</c:v>
                </c:pt>
                <c:pt idx="3386">
                  <c:v>7.3260074E-3</c:v>
                </c:pt>
                <c:pt idx="3387">
                  <c:v>1.2210011999999999E-2</c:v>
                </c:pt>
                <c:pt idx="3388">
                  <c:v>7.3260074E-3</c:v>
                </c:pt>
                <c:pt idx="3389">
                  <c:v>2.4420025000000001E-3</c:v>
                </c:pt>
                <c:pt idx="3390">
                  <c:v>2.4420025000000001E-3</c:v>
                </c:pt>
                <c:pt idx="3391">
                  <c:v>7.3260074E-3</c:v>
                </c:pt>
                <c:pt idx="3392">
                  <c:v>7.3260074E-3</c:v>
                </c:pt>
                <c:pt idx="3393">
                  <c:v>7.3260074E-3</c:v>
                </c:pt>
                <c:pt idx="3394">
                  <c:v>2.4420025000000001E-3</c:v>
                </c:pt>
                <c:pt idx="3395">
                  <c:v>2.4420025000000001E-3</c:v>
                </c:pt>
                <c:pt idx="3396">
                  <c:v>2.4420025000000001E-3</c:v>
                </c:pt>
                <c:pt idx="3397">
                  <c:v>7.3260074E-3</c:v>
                </c:pt>
                <c:pt idx="3398">
                  <c:v>7.3260074E-3</c:v>
                </c:pt>
                <c:pt idx="3399">
                  <c:v>2.4420025000000001E-3</c:v>
                </c:pt>
                <c:pt idx="3400">
                  <c:v>2.4420025000000001E-3</c:v>
                </c:pt>
                <c:pt idx="3401">
                  <c:v>7.3260074E-3</c:v>
                </c:pt>
                <c:pt idx="3402">
                  <c:v>7.3260074E-3</c:v>
                </c:pt>
                <c:pt idx="3403">
                  <c:v>1.2210011999999999E-2</c:v>
                </c:pt>
                <c:pt idx="3404">
                  <c:v>7.3260074E-3</c:v>
                </c:pt>
                <c:pt idx="3405">
                  <c:v>2.4420025000000001E-3</c:v>
                </c:pt>
                <c:pt idx="3406">
                  <c:v>7.3260074E-3</c:v>
                </c:pt>
                <c:pt idx="3407">
                  <c:v>7.3260074E-3</c:v>
                </c:pt>
                <c:pt idx="3408">
                  <c:v>1.2210011999999999E-2</c:v>
                </c:pt>
                <c:pt idx="3409">
                  <c:v>2.4420025000000001E-3</c:v>
                </c:pt>
                <c:pt idx="3410">
                  <c:v>2.4420025000000001E-3</c:v>
                </c:pt>
                <c:pt idx="3411">
                  <c:v>7.3260074E-3</c:v>
                </c:pt>
                <c:pt idx="3412">
                  <c:v>7.3260074E-3</c:v>
                </c:pt>
                <c:pt idx="3413">
                  <c:v>1.2210011999999999E-2</c:v>
                </c:pt>
                <c:pt idx="3414">
                  <c:v>7.3260074E-3</c:v>
                </c:pt>
                <c:pt idx="3415">
                  <c:v>2.4420025000000001E-3</c:v>
                </c:pt>
                <c:pt idx="3416">
                  <c:v>2.4420025000000001E-3</c:v>
                </c:pt>
                <c:pt idx="3417">
                  <c:v>7.3260074E-3</c:v>
                </c:pt>
                <c:pt idx="3418">
                  <c:v>7.3260074E-3</c:v>
                </c:pt>
                <c:pt idx="3419">
                  <c:v>7.3260074E-3</c:v>
                </c:pt>
                <c:pt idx="3420">
                  <c:v>2.4420025000000001E-3</c:v>
                </c:pt>
                <c:pt idx="3421">
                  <c:v>2.4420025000000001E-3</c:v>
                </c:pt>
                <c:pt idx="3422">
                  <c:v>7.3260074E-3</c:v>
                </c:pt>
                <c:pt idx="3423">
                  <c:v>7.3260074E-3</c:v>
                </c:pt>
                <c:pt idx="3424">
                  <c:v>1.2210011999999999E-2</c:v>
                </c:pt>
                <c:pt idx="3425">
                  <c:v>2.4420025000000001E-3</c:v>
                </c:pt>
                <c:pt idx="3426">
                  <c:v>2.4420025000000001E-3</c:v>
                </c:pt>
                <c:pt idx="3427">
                  <c:v>2.4420025000000001E-3</c:v>
                </c:pt>
                <c:pt idx="3428">
                  <c:v>7.3260074E-3</c:v>
                </c:pt>
                <c:pt idx="3429">
                  <c:v>1.2210011999999999E-2</c:v>
                </c:pt>
                <c:pt idx="3430">
                  <c:v>2.4420025000000001E-3</c:v>
                </c:pt>
                <c:pt idx="3431">
                  <c:v>2.4420025000000001E-3</c:v>
                </c:pt>
                <c:pt idx="3432">
                  <c:v>2.4420025000000001E-3</c:v>
                </c:pt>
                <c:pt idx="3433">
                  <c:v>7.3260074E-3</c:v>
                </c:pt>
                <c:pt idx="3434">
                  <c:v>1.2210011999999999E-2</c:v>
                </c:pt>
                <c:pt idx="3435">
                  <c:v>7.3260074E-3</c:v>
                </c:pt>
                <c:pt idx="3436">
                  <c:v>2.4420025000000001E-3</c:v>
                </c:pt>
                <c:pt idx="3437">
                  <c:v>2.4420025000000001E-3</c:v>
                </c:pt>
                <c:pt idx="3438">
                  <c:v>7.3260074E-3</c:v>
                </c:pt>
                <c:pt idx="3439">
                  <c:v>7.3260074E-3</c:v>
                </c:pt>
                <c:pt idx="3440">
                  <c:v>1.2210011999999999E-2</c:v>
                </c:pt>
                <c:pt idx="3441">
                  <c:v>2.4420025000000001E-3</c:v>
                </c:pt>
                <c:pt idx="3442">
                  <c:v>2.4420025000000001E-3</c:v>
                </c:pt>
                <c:pt idx="3443">
                  <c:v>2.4420025000000001E-3</c:v>
                </c:pt>
                <c:pt idx="3444">
                  <c:v>7.3260074E-3</c:v>
                </c:pt>
                <c:pt idx="3445">
                  <c:v>7.3260074E-3</c:v>
                </c:pt>
                <c:pt idx="3446">
                  <c:v>7.3260074E-3</c:v>
                </c:pt>
                <c:pt idx="3447">
                  <c:v>2.4420025000000001E-3</c:v>
                </c:pt>
                <c:pt idx="3448">
                  <c:v>2.4420025000000001E-3</c:v>
                </c:pt>
                <c:pt idx="3449">
                  <c:v>7.3260074E-3</c:v>
                </c:pt>
                <c:pt idx="3450">
                  <c:v>1.2210011999999999E-2</c:v>
                </c:pt>
                <c:pt idx="3451">
                  <c:v>7.3260074E-3</c:v>
                </c:pt>
                <c:pt idx="3452">
                  <c:v>2.4420025000000001E-3</c:v>
                </c:pt>
                <c:pt idx="3453">
                  <c:v>2.4420025000000001E-3</c:v>
                </c:pt>
                <c:pt idx="3454">
                  <c:v>7.3260074E-3</c:v>
                </c:pt>
                <c:pt idx="3455">
                  <c:v>7.3260074E-3</c:v>
                </c:pt>
                <c:pt idx="3456">
                  <c:v>7.3260074E-3</c:v>
                </c:pt>
                <c:pt idx="3457">
                  <c:v>2.4420025000000001E-3</c:v>
                </c:pt>
                <c:pt idx="3458">
                  <c:v>2.4420025000000001E-3</c:v>
                </c:pt>
                <c:pt idx="3459">
                  <c:v>7.3260074E-3</c:v>
                </c:pt>
                <c:pt idx="3460">
                  <c:v>7.3260074E-3</c:v>
                </c:pt>
                <c:pt idx="3461">
                  <c:v>2.4420025000000001E-3</c:v>
                </c:pt>
                <c:pt idx="3462">
                  <c:v>2.4420025000000001E-3</c:v>
                </c:pt>
                <c:pt idx="3463">
                  <c:v>2.4420025000000001E-3</c:v>
                </c:pt>
                <c:pt idx="3464">
                  <c:v>7.3260074E-3</c:v>
                </c:pt>
                <c:pt idx="3465">
                  <c:v>1.2210011999999999E-2</c:v>
                </c:pt>
                <c:pt idx="3466">
                  <c:v>1.2210011999999999E-2</c:v>
                </c:pt>
                <c:pt idx="3467">
                  <c:v>2.4420025000000001E-3</c:v>
                </c:pt>
                <c:pt idx="3468">
                  <c:v>2.4420025000000001E-3</c:v>
                </c:pt>
                <c:pt idx="3469">
                  <c:v>7.3260074E-3</c:v>
                </c:pt>
                <c:pt idx="3470">
                  <c:v>7.3260074E-3</c:v>
                </c:pt>
                <c:pt idx="3471">
                  <c:v>7.3260074E-3</c:v>
                </c:pt>
                <c:pt idx="3472">
                  <c:v>2.4420025000000001E-3</c:v>
                </c:pt>
                <c:pt idx="3473">
                  <c:v>2.4420025000000001E-3</c:v>
                </c:pt>
                <c:pt idx="3474">
                  <c:v>2.4420025000000001E-3</c:v>
                </c:pt>
                <c:pt idx="3475">
                  <c:v>7.3260074E-3</c:v>
                </c:pt>
                <c:pt idx="3476">
                  <c:v>1.2210011999999999E-2</c:v>
                </c:pt>
                <c:pt idx="3477">
                  <c:v>7.3260074E-3</c:v>
                </c:pt>
                <c:pt idx="3478">
                  <c:v>2.4420025000000001E-3</c:v>
                </c:pt>
                <c:pt idx="3479">
                  <c:v>2.4420025000000001E-3</c:v>
                </c:pt>
                <c:pt idx="3480">
                  <c:v>7.3260074E-3</c:v>
                </c:pt>
                <c:pt idx="3481">
                  <c:v>7.3260074E-3</c:v>
                </c:pt>
                <c:pt idx="3482">
                  <c:v>2.4420025000000001E-3</c:v>
                </c:pt>
                <c:pt idx="3483">
                  <c:v>2.4420025000000001E-3</c:v>
                </c:pt>
                <c:pt idx="3484">
                  <c:v>2.4420025000000001E-3</c:v>
                </c:pt>
                <c:pt idx="3485">
                  <c:v>7.3260074E-3</c:v>
                </c:pt>
                <c:pt idx="3486">
                  <c:v>7.3260074E-3</c:v>
                </c:pt>
                <c:pt idx="3487">
                  <c:v>2.4420025000000001E-3</c:v>
                </c:pt>
                <c:pt idx="3488">
                  <c:v>2.4420025000000001E-3</c:v>
                </c:pt>
                <c:pt idx="3489">
                  <c:v>7.3260074E-3</c:v>
                </c:pt>
                <c:pt idx="3490">
                  <c:v>1.2210011999999999E-2</c:v>
                </c:pt>
                <c:pt idx="3491">
                  <c:v>7.3260074E-3</c:v>
                </c:pt>
                <c:pt idx="3492">
                  <c:v>2.4420025000000001E-3</c:v>
                </c:pt>
                <c:pt idx="3493">
                  <c:v>2.4420025000000001E-3</c:v>
                </c:pt>
                <c:pt idx="3494">
                  <c:v>7.3260074E-3</c:v>
                </c:pt>
                <c:pt idx="3495">
                  <c:v>7.3260074E-3</c:v>
                </c:pt>
                <c:pt idx="3496">
                  <c:v>7.3260074E-3</c:v>
                </c:pt>
                <c:pt idx="3497">
                  <c:v>2.4420025000000001E-3</c:v>
                </c:pt>
                <c:pt idx="3498">
                  <c:v>2.4420025000000001E-3</c:v>
                </c:pt>
                <c:pt idx="3499">
                  <c:v>7.3260074E-3</c:v>
                </c:pt>
                <c:pt idx="3500">
                  <c:v>1.2210011999999999E-2</c:v>
                </c:pt>
                <c:pt idx="3501">
                  <c:v>7.3260074E-3</c:v>
                </c:pt>
                <c:pt idx="3502">
                  <c:v>2.4420025000000001E-3</c:v>
                </c:pt>
                <c:pt idx="3503">
                  <c:v>2.4420025000000001E-3</c:v>
                </c:pt>
                <c:pt idx="3504">
                  <c:v>7.3260074E-3</c:v>
                </c:pt>
                <c:pt idx="3505">
                  <c:v>7.3260074E-3</c:v>
                </c:pt>
                <c:pt idx="3506">
                  <c:v>7.3260074E-3</c:v>
                </c:pt>
                <c:pt idx="3507">
                  <c:v>2.4420025000000001E-3</c:v>
                </c:pt>
                <c:pt idx="3508">
                  <c:v>2.4420025000000001E-3</c:v>
                </c:pt>
                <c:pt idx="3509">
                  <c:v>2.4420025000000001E-3</c:v>
                </c:pt>
                <c:pt idx="3510">
                  <c:v>7.3260074E-3</c:v>
                </c:pt>
                <c:pt idx="3511">
                  <c:v>2.4420025000000001E-3</c:v>
                </c:pt>
                <c:pt idx="3512">
                  <c:v>2.4420025000000001E-3</c:v>
                </c:pt>
                <c:pt idx="3513">
                  <c:v>7.3260074E-3</c:v>
                </c:pt>
                <c:pt idx="3514">
                  <c:v>7.3260074E-3</c:v>
                </c:pt>
                <c:pt idx="3515">
                  <c:v>7.3260074E-3</c:v>
                </c:pt>
                <c:pt idx="3516">
                  <c:v>2.4420025000000001E-3</c:v>
                </c:pt>
                <c:pt idx="3517">
                  <c:v>2.4420025000000001E-3</c:v>
                </c:pt>
                <c:pt idx="3518">
                  <c:v>2.4420025000000001E-3</c:v>
                </c:pt>
                <c:pt idx="3519">
                  <c:v>7.3260074E-3</c:v>
                </c:pt>
                <c:pt idx="3520">
                  <c:v>7.3260074E-3</c:v>
                </c:pt>
                <c:pt idx="3521">
                  <c:v>2.4420025000000001E-3</c:v>
                </c:pt>
                <c:pt idx="3522">
                  <c:v>2.4420025000000001E-3</c:v>
                </c:pt>
                <c:pt idx="3523">
                  <c:v>7.3260074E-3</c:v>
                </c:pt>
                <c:pt idx="3524">
                  <c:v>1.2210011999999999E-2</c:v>
                </c:pt>
                <c:pt idx="3525">
                  <c:v>2.4420025000000001E-3</c:v>
                </c:pt>
                <c:pt idx="3526">
                  <c:v>2.4420025000000001E-3</c:v>
                </c:pt>
                <c:pt idx="3527">
                  <c:v>7.3260074E-3</c:v>
                </c:pt>
                <c:pt idx="3528">
                  <c:v>7.3260074E-3</c:v>
                </c:pt>
                <c:pt idx="3529">
                  <c:v>7.3260074E-3</c:v>
                </c:pt>
                <c:pt idx="3530">
                  <c:v>2.4420025000000001E-3</c:v>
                </c:pt>
                <c:pt idx="3531">
                  <c:v>2.4420025000000001E-3</c:v>
                </c:pt>
                <c:pt idx="3532">
                  <c:v>2.4420025000000001E-3</c:v>
                </c:pt>
                <c:pt idx="3533">
                  <c:v>7.3260074E-3</c:v>
                </c:pt>
                <c:pt idx="3534">
                  <c:v>7.3260074E-3</c:v>
                </c:pt>
                <c:pt idx="3535">
                  <c:v>2.4420025000000001E-3</c:v>
                </c:pt>
                <c:pt idx="3536">
                  <c:v>2.4420025000000001E-3</c:v>
                </c:pt>
                <c:pt idx="3537">
                  <c:v>7.3260074E-3</c:v>
                </c:pt>
                <c:pt idx="3538">
                  <c:v>7.3260074E-3</c:v>
                </c:pt>
                <c:pt idx="3539">
                  <c:v>2.4420025000000001E-3</c:v>
                </c:pt>
                <c:pt idx="3540">
                  <c:v>2.4420025000000001E-3</c:v>
                </c:pt>
                <c:pt idx="3541">
                  <c:v>2.4420025000000001E-3</c:v>
                </c:pt>
                <c:pt idx="3542">
                  <c:v>7.3260074E-3</c:v>
                </c:pt>
                <c:pt idx="3543">
                  <c:v>7.3260074E-3</c:v>
                </c:pt>
                <c:pt idx="3544">
                  <c:v>2.4420025000000001E-3</c:v>
                </c:pt>
                <c:pt idx="3545">
                  <c:v>2.4420025000000001E-3</c:v>
                </c:pt>
                <c:pt idx="3546">
                  <c:v>7.3260074E-3</c:v>
                </c:pt>
                <c:pt idx="3547">
                  <c:v>7.3260074E-3</c:v>
                </c:pt>
                <c:pt idx="3548">
                  <c:v>7.3260074E-3</c:v>
                </c:pt>
                <c:pt idx="3549">
                  <c:v>-2.4420025000000001E-3</c:v>
                </c:pt>
                <c:pt idx="3550">
                  <c:v>2.4420025000000001E-3</c:v>
                </c:pt>
                <c:pt idx="3551">
                  <c:v>7.3260074E-3</c:v>
                </c:pt>
                <c:pt idx="3552">
                  <c:v>7.3260074E-3</c:v>
                </c:pt>
                <c:pt idx="3553">
                  <c:v>7.3260074E-3</c:v>
                </c:pt>
                <c:pt idx="3554">
                  <c:v>2.4420025000000001E-3</c:v>
                </c:pt>
                <c:pt idx="3555">
                  <c:v>2.4420025000000001E-3</c:v>
                </c:pt>
                <c:pt idx="3556">
                  <c:v>7.3260074E-3</c:v>
                </c:pt>
                <c:pt idx="3557">
                  <c:v>1.2210011999999999E-2</c:v>
                </c:pt>
                <c:pt idx="3558">
                  <c:v>2.4420025000000001E-3</c:v>
                </c:pt>
                <c:pt idx="3559">
                  <c:v>2.4420025000000001E-3</c:v>
                </c:pt>
                <c:pt idx="3560">
                  <c:v>2.4420025000000001E-3</c:v>
                </c:pt>
                <c:pt idx="3561">
                  <c:v>7.3260074E-3</c:v>
                </c:pt>
                <c:pt idx="3562">
                  <c:v>1.2210011999999999E-2</c:v>
                </c:pt>
                <c:pt idx="3563">
                  <c:v>7.3260074E-3</c:v>
                </c:pt>
                <c:pt idx="3564">
                  <c:v>2.4420025000000001E-3</c:v>
                </c:pt>
                <c:pt idx="3565">
                  <c:v>2.4420025000000001E-3</c:v>
                </c:pt>
                <c:pt idx="3566">
                  <c:v>7.3260074E-3</c:v>
                </c:pt>
                <c:pt idx="3567">
                  <c:v>1.2210011999999999E-2</c:v>
                </c:pt>
                <c:pt idx="3568">
                  <c:v>7.3260074E-3</c:v>
                </c:pt>
                <c:pt idx="3569">
                  <c:v>2.4420025000000001E-3</c:v>
                </c:pt>
                <c:pt idx="3570">
                  <c:v>2.4420025000000001E-3</c:v>
                </c:pt>
                <c:pt idx="3571">
                  <c:v>7.3260074E-3</c:v>
                </c:pt>
                <c:pt idx="3572">
                  <c:v>7.3260074E-3</c:v>
                </c:pt>
                <c:pt idx="3573">
                  <c:v>2.4420025000000001E-3</c:v>
                </c:pt>
                <c:pt idx="3574">
                  <c:v>2.4420025000000001E-3</c:v>
                </c:pt>
                <c:pt idx="3575">
                  <c:v>7.3260074E-3</c:v>
                </c:pt>
                <c:pt idx="3576">
                  <c:v>1.2210011999999999E-2</c:v>
                </c:pt>
                <c:pt idx="3577">
                  <c:v>1.2210011999999999E-2</c:v>
                </c:pt>
                <c:pt idx="3578">
                  <c:v>2.4420025000000001E-3</c:v>
                </c:pt>
                <c:pt idx="3579">
                  <c:v>-2.4420025000000001E-3</c:v>
                </c:pt>
                <c:pt idx="3580">
                  <c:v>7.3260074E-3</c:v>
                </c:pt>
                <c:pt idx="3581">
                  <c:v>7.3260074E-3</c:v>
                </c:pt>
                <c:pt idx="3582">
                  <c:v>1.2210011999999999E-2</c:v>
                </c:pt>
                <c:pt idx="3583">
                  <c:v>2.4420025000000001E-3</c:v>
                </c:pt>
                <c:pt idx="3584">
                  <c:v>2.4420025000000001E-3</c:v>
                </c:pt>
                <c:pt idx="3585">
                  <c:v>7.3260074E-3</c:v>
                </c:pt>
                <c:pt idx="3586">
                  <c:v>1.2210011999999999E-2</c:v>
                </c:pt>
                <c:pt idx="3587">
                  <c:v>1.2210011999999999E-2</c:v>
                </c:pt>
                <c:pt idx="3588">
                  <c:v>2.4420025000000001E-3</c:v>
                </c:pt>
                <c:pt idx="3589">
                  <c:v>2.4420025000000001E-3</c:v>
                </c:pt>
                <c:pt idx="3590">
                  <c:v>7.3260074E-3</c:v>
                </c:pt>
                <c:pt idx="3591">
                  <c:v>7.3260074E-3</c:v>
                </c:pt>
                <c:pt idx="3592">
                  <c:v>2.4420025000000001E-3</c:v>
                </c:pt>
                <c:pt idx="3593">
                  <c:v>2.4420025000000001E-3</c:v>
                </c:pt>
                <c:pt idx="3594">
                  <c:v>2.4420025000000001E-3</c:v>
                </c:pt>
                <c:pt idx="3595">
                  <c:v>7.3260074E-3</c:v>
                </c:pt>
                <c:pt idx="3596">
                  <c:v>7.3260074E-3</c:v>
                </c:pt>
                <c:pt idx="3597">
                  <c:v>7.3260074E-3</c:v>
                </c:pt>
                <c:pt idx="3598">
                  <c:v>2.4420025000000001E-3</c:v>
                </c:pt>
                <c:pt idx="3599">
                  <c:v>2.4420025000000001E-3</c:v>
                </c:pt>
                <c:pt idx="3600">
                  <c:v>2.4420025000000001E-3</c:v>
                </c:pt>
                <c:pt idx="3601">
                  <c:v>7.3260074E-3</c:v>
                </c:pt>
                <c:pt idx="3602">
                  <c:v>7.3260074E-3</c:v>
                </c:pt>
                <c:pt idx="3603">
                  <c:v>2.4420025000000001E-3</c:v>
                </c:pt>
                <c:pt idx="3604">
                  <c:v>2.4420025000000001E-3</c:v>
                </c:pt>
                <c:pt idx="3605">
                  <c:v>7.3260074E-3</c:v>
                </c:pt>
                <c:pt idx="3606">
                  <c:v>7.3260074E-3</c:v>
                </c:pt>
                <c:pt idx="3607">
                  <c:v>7.3260074E-3</c:v>
                </c:pt>
                <c:pt idx="3608">
                  <c:v>2.4420025000000001E-3</c:v>
                </c:pt>
                <c:pt idx="3609">
                  <c:v>2.4420025000000001E-3</c:v>
                </c:pt>
                <c:pt idx="3610">
                  <c:v>7.3260074E-3</c:v>
                </c:pt>
                <c:pt idx="3611">
                  <c:v>7.3260074E-3</c:v>
                </c:pt>
                <c:pt idx="3612">
                  <c:v>7.3260074E-3</c:v>
                </c:pt>
                <c:pt idx="3613">
                  <c:v>2.4420025000000001E-3</c:v>
                </c:pt>
                <c:pt idx="3614">
                  <c:v>2.4420025000000001E-3</c:v>
                </c:pt>
                <c:pt idx="3615">
                  <c:v>7.3260074E-3</c:v>
                </c:pt>
                <c:pt idx="3616">
                  <c:v>7.3260074E-3</c:v>
                </c:pt>
                <c:pt idx="3617">
                  <c:v>1.2210011999999999E-2</c:v>
                </c:pt>
                <c:pt idx="3618">
                  <c:v>2.4420025000000001E-3</c:v>
                </c:pt>
                <c:pt idx="3619">
                  <c:v>2.4420025000000001E-3</c:v>
                </c:pt>
                <c:pt idx="3620">
                  <c:v>2.4420025000000001E-3</c:v>
                </c:pt>
                <c:pt idx="3621">
                  <c:v>7.3260074E-3</c:v>
                </c:pt>
                <c:pt idx="3622">
                  <c:v>7.3260074E-3</c:v>
                </c:pt>
                <c:pt idx="3623">
                  <c:v>7.3260074E-3</c:v>
                </c:pt>
                <c:pt idx="3624">
                  <c:v>2.4420025000000001E-3</c:v>
                </c:pt>
                <c:pt idx="3625">
                  <c:v>2.4420025000000001E-3</c:v>
                </c:pt>
                <c:pt idx="3626">
                  <c:v>7.3260074E-3</c:v>
                </c:pt>
                <c:pt idx="3627">
                  <c:v>1.2210011999999999E-2</c:v>
                </c:pt>
                <c:pt idx="3628">
                  <c:v>7.3260074E-3</c:v>
                </c:pt>
                <c:pt idx="3629">
                  <c:v>2.4420025000000001E-3</c:v>
                </c:pt>
                <c:pt idx="3630">
                  <c:v>2.4420025000000001E-3</c:v>
                </c:pt>
                <c:pt idx="3631">
                  <c:v>7.3260074E-3</c:v>
                </c:pt>
                <c:pt idx="3632">
                  <c:v>1.2210011999999999E-2</c:v>
                </c:pt>
                <c:pt idx="3633">
                  <c:v>7.3260074E-3</c:v>
                </c:pt>
                <c:pt idx="3634">
                  <c:v>2.4420025000000001E-3</c:v>
                </c:pt>
                <c:pt idx="3635">
                  <c:v>2.4420025000000001E-3</c:v>
                </c:pt>
                <c:pt idx="3636">
                  <c:v>7.3260074E-3</c:v>
                </c:pt>
                <c:pt idx="3637">
                  <c:v>1.2210011999999999E-2</c:v>
                </c:pt>
                <c:pt idx="3638">
                  <c:v>7.3260074E-3</c:v>
                </c:pt>
                <c:pt idx="3639">
                  <c:v>2.4420025000000001E-3</c:v>
                </c:pt>
                <c:pt idx="3640">
                  <c:v>2.4420025000000001E-3</c:v>
                </c:pt>
                <c:pt idx="3641">
                  <c:v>2.4420025000000001E-3</c:v>
                </c:pt>
                <c:pt idx="3642">
                  <c:v>1.2210011999999999E-2</c:v>
                </c:pt>
                <c:pt idx="3643">
                  <c:v>7.3260074E-3</c:v>
                </c:pt>
                <c:pt idx="3644">
                  <c:v>2.4420025000000001E-3</c:v>
                </c:pt>
                <c:pt idx="3645">
                  <c:v>2.4420025000000001E-3</c:v>
                </c:pt>
                <c:pt idx="3646">
                  <c:v>7.3260074E-3</c:v>
                </c:pt>
                <c:pt idx="3647">
                  <c:v>1.2210011999999999E-2</c:v>
                </c:pt>
                <c:pt idx="3648">
                  <c:v>1.2210011999999999E-2</c:v>
                </c:pt>
                <c:pt idx="3649">
                  <c:v>2.4420025000000001E-3</c:v>
                </c:pt>
                <c:pt idx="3650">
                  <c:v>2.4420025000000001E-3</c:v>
                </c:pt>
                <c:pt idx="3651">
                  <c:v>7.3260074E-3</c:v>
                </c:pt>
                <c:pt idx="3652">
                  <c:v>7.3260074E-3</c:v>
                </c:pt>
                <c:pt idx="3653">
                  <c:v>7.3260074E-3</c:v>
                </c:pt>
                <c:pt idx="3654">
                  <c:v>2.4420025000000001E-3</c:v>
                </c:pt>
                <c:pt idx="3655">
                  <c:v>-2.4420025000000001E-3</c:v>
                </c:pt>
                <c:pt idx="3656">
                  <c:v>2.4420025000000001E-3</c:v>
                </c:pt>
                <c:pt idx="3657">
                  <c:v>7.3260074E-3</c:v>
                </c:pt>
                <c:pt idx="3658">
                  <c:v>7.3260074E-3</c:v>
                </c:pt>
                <c:pt idx="3659">
                  <c:v>2.4420025000000001E-3</c:v>
                </c:pt>
                <c:pt idx="3660">
                  <c:v>2.4420025000000001E-3</c:v>
                </c:pt>
                <c:pt idx="3661">
                  <c:v>7.3260074E-3</c:v>
                </c:pt>
                <c:pt idx="3662">
                  <c:v>7.3260074E-3</c:v>
                </c:pt>
                <c:pt idx="3663">
                  <c:v>7.3260074E-3</c:v>
                </c:pt>
                <c:pt idx="3664">
                  <c:v>2.4420025000000001E-3</c:v>
                </c:pt>
                <c:pt idx="3665">
                  <c:v>2.4420025000000001E-3</c:v>
                </c:pt>
                <c:pt idx="3666">
                  <c:v>7.3260074E-3</c:v>
                </c:pt>
                <c:pt idx="3667">
                  <c:v>7.3260074E-3</c:v>
                </c:pt>
                <c:pt idx="3668">
                  <c:v>7.3260074E-3</c:v>
                </c:pt>
                <c:pt idx="3669">
                  <c:v>2.4420025000000001E-3</c:v>
                </c:pt>
                <c:pt idx="3670">
                  <c:v>2.4420025000000001E-3</c:v>
                </c:pt>
                <c:pt idx="3671">
                  <c:v>7.3260074E-3</c:v>
                </c:pt>
                <c:pt idx="3672">
                  <c:v>7.3260074E-3</c:v>
                </c:pt>
                <c:pt idx="3673">
                  <c:v>7.3260074E-3</c:v>
                </c:pt>
                <c:pt idx="3674">
                  <c:v>2.4420025000000001E-3</c:v>
                </c:pt>
                <c:pt idx="3675">
                  <c:v>2.4420025000000001E-3</c:v>
                </c:pt>
                <c:pt idx="3676">
                  <c:v>7.3260074E-3</c:v>
                </c:pt>
                <c:pt idx="3677">
                  <c:v>1.2210011999999999E-2</c:v>
                </c:pt>
                <c:pt idx="3678">
                  <c:v>7.3260074E-3</c:v>
                </c:pt>
                <c:pt idx="3679">
                  <c:v>2.4420025000000001E-3</c:v>
                </c:pt>
                <c:pt idx="3680">
                  <c:v>2.4420025000000001E-3</c:v>
                </c:pt>
                <c:pt idx="3681">
                  <c:v>7.3260074E-3</c:v>
                </c:pt>
                <c:pt idx="3682">
                  <c:v>7.3260074E-3</c:v>
                </c:pt>
                <c:pt idx="3683">
                  <c:v>2.4420025000000001E-3</c:v>
                </c:pt>
                <c:pt idx="3684">
                  <c:v>2.4420025000000001E-3</c:v>
                </c:pt>
                <c:pt idx="3685">
                  <c:v>2.4420025000000001E-3</c:v>
                </c:pt>
                <c:pt idx="3686">
                  <c:v>7.3260074E-3</c:v>
                </c:pt>
                <c:pt idx="3687">
                  <c:v>7.3260074E-3</c:v>
                </c:pt>
                <c:pt idx="3688">
                  <c:v>2.4420025000000001E-3</c:v>
                </c:pt>
                <c:pt idx="3689">
                  <c:v>2.4420025000000001E-3</c:v>
                </c:pt>
                <c:pt idx="3690">
                  <c:v>7.3260074E-3</c:v>
                </c:pt>
                <c:pt idx="3691">
                  <c:v>7.3260074E-3</c:v>
                </c:pt>
                <c:pt idx="3692">
                  <c:v>7.3260074E-3</c:v>
                </c:pt>
                <c:pt idx="3693">
                  <c:v>2.4420025000000001E-3</c:v>
                </c:pt>
                <c:pt idx="3694">
                  <c:v>-2.4420025000000001E-3</c:v>
                </c:pt>
                <c:pt idx="3695">
                  <c:v>7.3260074E-3</c:v>
                </c:pt>
                <c:pt idx="3696">
                  <c:v>7.3260074E-3</c:v>
                </c:pt>
                <c:pt idx="3697">
                  <c:v>7.3260074E-3</c:v>
                </c:pt>
                <c:pt idx="3698">
                  <c:v>7.3260074E-3</c:v>
                </c:pt>
                <c:pt idx="3699">
                  <c:v>2.4420025000000001E-3</c:v>
                </c:pt>
                <c:pt idx="3700">
                  <c:v>2.4420025000000001E-3</c:v>
                </c:pt>
                <c:pt idx="3701">
                  <c:v>7.3260074E-3</c:v>
                </c:pt>
                <c:pt idx="3702">
                  <c:v>1.2210011999999999E-2</c:v>
                </c:pt>
                <c:pt idx="3703">
                  <c:v>7.3260074E-3</c:v>
                </c:pt>
                <c:pt idx="3704">
                  <c:v>2.4420025000000001E-3</c:v>
                </c:pt>
                <c:pt idx="3705">
                  <c:v>-2.4420025000000001E-3</c:v>
                </c:pt>
                <c:pt idx="3706">
                  <c:v>2.4420025000000001E-3</c:v>
                </c:pt>
                <c:pt idx="3707">
                  <c:v>1.2210011999999999E-2</c:v>
                </c:pt>
                <c:pt idx="3708">
                  <c:v>7.3260074E-3</c:v>
                </c:pt>
                <c:pt idx="3709">
                  <c:v>2.4420025000000001E-3</c:v>
                </c:pt>
                <c:pt idx="3710">
                  <c:v>2.4420025000000001E-3</c:v>
                </c:pt>
                <c:pt idx="3711">
                  <c:v>2.4420025000000001E-3</c:v>
                </c:pt>
                <c:pt idx="3712">
                  <c:v>7.3260074E-3</c:v>
                </c:pt>
                <c:pt idx="3713">
                  <c:v>7.3260074E-3</c:v>
                </c:pt>
                <c:pt idx="3714">
                  <c:v>2.4420025000000001E-3</c:v>
                </c:pt>
                <c:pt idx="3715">
                  <c:v>7.3260074E-3</c:v>
                </c:pt>
                <c:pt idx="3716">
                  <c:v>7.3260074E-3</c:v>
                </c:pt>
                <c:pt idx="3717">
                  <c:v>7.3260074E-3</c:v>
                </c:pt>
                <c:pt idx="3718">
                  <c:v>2.4420025000000001E-3</c:v>
                </c:pt>
                <c:pt idx="3719">
                  <c:v>2.4420025000000001E-3</c:v>
                </c:pt>
                <c:pt idx="3720">
                  <c:v>7.3260074E-3</c:v>
                </c:pt>
                <c:pt idx="3721">
                  <c:v>7.3260074E-3</c:v>
                </c:pt>
                <c:pt idx="3722">
                  <c:v>7.3260074E-3</c:v>
                </c:pt>
                <c:pt idx="3723">
                  <c:v>2.4420025000000001E-3</c:v>
                </c:pt>
                <c:pt idx="3724">
                  <c:v>2.4420025000000001E-3</c:v>
                </c:pt>
                <c:pt idx="3725">
                  <c:v>7.3260074E-3</c:v>
                </c:pt>
                <c:pt idx="3726">
                  <c:v>1.2210011999999999E-2</c:v>
                </c:pt>
                <c:pt idx="3727">
                  <c:v>7.3260074E-3</c:v>
                </c:pt>
                <c:pt idx="3728">
                  <c:v>2.4420025000000001E-3</c:v>
                </c:pt>
                <c:pt idx="3729">
                  <c:v>2.4420025000000001E-3</c:v>
                </c:pt>
                <c:pt idx="3730">
                  <c:v>7.3260074E-3</c:v>
                </c:pt>
                <c:pt idx="3731">
                  <c:v>1.2210011999999999E-2</c:v>
                </c:pt>
                <c:pt idx="3732">
                  <c:v>7.3260074E-3</c:v>
                </c:pt>
                <c:pt idx="3733">
                  <c:v>2.4420025000000001E-3</c:v>
                </c:pt>
                <c:pt idx="3734">
                  <c:v>2.4420025000000001E-3</c:v>
                </c:pt>
                <c:pt idx="3735">
                  <c:v>7.3260074E-3</c:v>
                </c:pt>
                <c:pt idx="3736">
                  <c:v>7.3260074E-3</c:v>
                </c:pt>
                <c:pt idx="3737">
                  <c:v>2.4420025000000001E-3</c:v>
                </c:pt>
                <c:pt idx="3738">
                  <c:v>2.4420025000000001E-3</c:v>
                </c:pt>
                <c:pt idx="3739">
                  <c:v>7.3260074E-3</c:v>
                </c:pt>
                <c:pt idx="3740">
                  <c:v>7.3260074E-3</c:v>
                </c:pt>
                <c:pt idx="3741">
                  <c:v>7.3260074E-3</c:v>
                </c:pt>
                <c:pt idx="3742">
                  <c:v>2.4420025000000001E-3</c:v>
                </c:pt>
                <c:pt idx="3743">
                  <c:v>7.3260074E-3</c:v>
                </c:pt>
                <c:pt idx="3744">
                  <c:v>7.3260074E-3</c:v>
                </c:pt>
                <c:pt idx="3745">
                  <c:v>7.3260074E-3</c:v>
                </c:pt>
                <c:pt idx="3746">
                  <c:v>2.4420025000000001E-3</c:v>
                </c:pt>
                <c:pt idx="3747">
                  <c:v>2.4420025000000001E-3</c:v>
                </c:pt>
                <c:pt idx="3748">
                  <c:v>7.3260074E-3</c:v>
                </c:pt>
                <c:pt idx="3749">
                  <c:v>1.2210011999999999E-2</c:v>
                </c:pt>
                <c:pt idx="3750">
                  <c:v>1.2210011999999999E-2</c:v>
                </c:pt>
                <c:pt idx="3751">
                  <c:v>2.4420025000000001E-3</c:v>
                </c:pt>
                <c:pt idx="3752">
                  <c:v>2.4420025000000001E-3</c:v>
                </c:pt>
                <c:pt idx="3753">
                  <c:v>2.4420025000000001E-3</c:v>
                </c:pt>
                <c:pt idx="3754">
                  <c:v>7.3260074E-3</c:v>
                </c:pt>
                <c:pt idx="3755">
                  <c:v>7.3260074E-3</c:v>
                </c:pt>
                <c:pt idx="3756">
                  <c:v>2.4420025000000001E-3</c:v>
                </c:pt>
                <c:pt idx="3757">
                  <c:v>2.4420025000000001E-3</c:v>
                </c:pt>
                <c:pt idx="3758">
                  <c:v>2.4420025000000001E-3</c:v>
                </c:pt>
                <c:pt idx="3759">
                  <c:v>7.3260074E-3</c:v>
                </c:pt>
                <c:pt idx="3760">
                  <c:v>1.2210011999999999E-2</c:v>
                </c:pt>
                <c:pt idx="3761">
                  <c:v>2.4420025000000001E-3</c:v>
                </c:pt>
                <c:pt idx="3762">
                  <c:v>2.4420025000000001E-3</c:v>
                </c:pt>
                <c:pt idx="3763">
                  <c:v>2.4420025000000001E-3</c:v>
                </c:pt>
                <c:pt idx="3764">
                  <c:v>7.3260074E-3</c:v>
                </c:pt>
                <c:pt idx="3765">
                  <c:v>7.3260074E-3</c:v>
                </c:pt>
                <c:pt idx="3766">
                  <c:v>2.4420025000000001E-3</c:v>
                </c:pt>
                <c:pt idx="3767">
                  <c:v>2.4420025000000001E-3</c:v>
                </c:pt>
                <c:pt idx="3768">
                  <c:v>7.3260074E-3</c:v>
                </c:pt>
                <c:pt idx="3769">
                  <c:v>7.3260074E-3</c:v>
                </c:pt>
                <c:pt idx="3770">
                  <c:v>7.3260074E-3</c:v>
                </c:pt>
                <c:pt idx="3771">
                  <c:v>2.4420025000000001E-3</c:v>
                </c:pt>
                <c:pt idx="3772">
                  <c:v>2.4420025000000001E-3</c:v>
                </c:pt>
                <c:pt idx="3773">
                  <c:v>7.3260074E-3</c:v>
                </c:pt>
                <c:pt idx="3774">
                  <c:v>7.3260074E-3</c:v>
                </c:pt>
                <c:pt idx="3775">
                  <c:v>1.2210011999999999E-2</c:v>
                </c:pt>
                <c:pt idx="3776">
                  <c:v>7.3260074E-3</c:v>
                </c:pt>
                <c:pt idx="3777">
                  <c:v>2.4420025000000001E-3</c:v>
                </c:pt>
                <c:pt idx="3778">
                  <c:v>2.4420025000000001E-3</c:v>
                </c:pt>
                <c:pt idx="3779">
                  <c:v>7.3260074E-3</c:v>
                </c:pt>
                <c:pt idx="3780">
                  <c:v>7.3260074E-3</c:v>
                </c:pt>
                <c:pt idx="3781">
                  <c:v>7.3260074E-3</c:v>
                </c:pt>
                <c:pt idx="3782">
                  <c:v>2.4420025000000001E-3</c:v>
                </c:pt>
                <c:pt idx="3783">
                  <c:v>7.3260074E-3</c:v>
                </c:pt>
                <c:pt idx="3784">
                  <c:v>7.3260074E-3</c:v>
                </c:pt>
                <c:pt idx="3785">
                  <c:v>1.2210011999999999E-2</c:v>
                </c:pt>
                <c:pt idx="3786">
                  <c:v>7.3260074E-3</c:v>
                </c:pt>
                <c:pt idx="3787">
                  <c:v>2.4420025000000001E-3</c:v>
                </c:pt>
                <c:pt idx="3788">
                  <c:v>2.4420025000000001E-3</c:v>
                </c:pt>
                <c:pt idx="3789">
                  <c:v>7.3260074E-3</c:v>
                </c:pt>
                <c:pt idx="3790">
                  <c:v>7.3260074E-3</c:v>
                </c:pt>
                <c:pt idx="3791">
                  <c:v>7.3260074E-3</c:v>
                </c:pt>
                <c:pt idx="3792">
                  <c:v>2.4420025000000001E-3</c:v>
                </c:pt>
                <c:pt idx="3793">
                  <c:v>2.4420025000000001E-3</c:v>
                </c:pt>
                <c:pt idx="3794">
                  <c:v>7.3260074E-3</c:v>
                </c:pt>
                <c:pt idx="3795">
                  <c:v>1.2210011999999999E-2</c:v>
                </c:pt>
                <c:pt idx="3796">
                  <c:v>2.4420025000000001E-3</c:v>
                </c:pt>
                <c:pt idx="3797">
                  <c:v>2.4420025000000001E-3</c:v>
                </c:pt>
                <c:pt idx="3798">
                  <c:v>2.4420025000000001E-3</c:v>
                </c:pt>
                <c:pt idx="3799">
                  <c:v>7.3260074E-3</c:v>
                </c:pt>
                <c:pt idx="3800">
                  <c:v>7.3260074E-3</c:v>
                </c:pt>
                <c:pt idx="3801">
                  <c:v>7.3260074E-3</c:v>
                </c:pt>
                <c:pt idx="3802">
                  <c:v>2.4420025000000001E-3</c:v>
                </c:pt>
                <c:pt idx="3803">
                  <c:v>2.4420025000000001E-3</c:v>
                </c:pt>
                <c:pt idx="3804">
                  <c:v>7.3260074E-3</c:v>
                </c:pt>
                <c:pt idx="3805">
                  <c:v>1.2210011999999999E-2</c:v>
                </c:pt>
                <c:pt idx="3806">
                  <c:v>7.3260074E-3</c:v>
                </c:pt>
                <c:pt idx="3807">
                  <c:v>2.4420025000000001E-3</c:v>
                </c:pt>
                <c:pt idx="3808">
                  <c:v>2.4420025000000001E-3</c:v>
                </c:pt>
                <c:pt idx="3809">
                  <c:v>7.3260074E-3</c:v>
                </c:pt>
                <c:pt idx="3810">
                  <c:v>1.2210011999999999E-2</c:v>
                </c:pt>
                <c:pt idx="3811">
                  <c:v>7.3260074E-3</c:v>
                </c:pt>
                <c:pt idx="3812">
                  <c:v>2.4420025000000001E-3</c:v>
                </c:pt>
                <c:pt idx="3813">
                  <c:v>2.4420025000000001E-3</c:v>
                </c:pt>
                <c:pt idx="3814">
                  <c:v>7.3260074E-3</c:v>
                </c:pt>
                <c:pt idx="3815">
                  <c:v>7.3260074E-3</c:v>
                </c:pt>
                <c:pt idx="3816">
                  <c:v>2.4420025000000001E-3</c:v>
                </c:pt>
                <c:pt idx="3817">
                  <c:v>2.4420025000000001E-3</c:v>
                </c:pt>
                <c:pt idx="3818">
                  <c:v>7.3260074E-3</c:v>
                </c:pt>
                <c:pt idx="3819">
                  <c:v>7.3260074E-3</c:v>
                </c:pt>
                <c:pt idx="3820">
                  <c:v>1.2210011999999999E-2</c:v>
                </c:pt>
                <c:pt idx="3821">
                  <c:v>2.4420025000000001E-3</c:v>
                </c:pt>
                <c:pt idx="3822">
                  <c:v>2.4420025000000001E-3</c:v>
                </c:pt>
                <c:pt idx="3823">
                  <c:v>7.3260074E-3</c:v>
                </c:pt>
                <c:pt idx="3824">
                  <c:v>7.3260074E-3</c:v>
                </c:pt>
                <c:pt idx="3825">
                  <c:v>1.2210011999999999E-2</c:v>
                </c:pt>
                <c:pt idx="3826">
                  <c:v>7.3260074E-3</c:v>
                </c:pt>
                <c:pt idx="3827">
                  <c:v>2.4420025000000001E-3</c:v>
                </c:pt>
                <c:pt idx="3828">
                  <c:v>2.4420025000000001E-3</c:v>
                </c:pt>
                <c:pt idx="3829">
                  <c:v>7.3260074E-3</c:v>
                </c:pt>
                <c:pt idx="3830">
                  <c:v>7.3260074E-3</c:v>
                </c:pt>
                <c:pt idx="3831">
                  <c:v>2.4420025000000001E-3</c:v>
                </c:pt>
                <c:pt idx="3832">
                  <c:v>2.4420025000000001E-3</c:v>
                </c:pt>
                <c:pt idx="3833">
                  <c:v>7.3260074E-3</c:v>
                </c:pt>
                <c:pt idx="3834">
                  <c:v>7.3260074E-3</c:v>
                </c:pt>
                <c:pt idx="3835">
                  <c:v>7.3260074E-3</c:v>
                </c:pt>
                <c:pt idx="3836">
                  <c:v>2.4420025000000001E-3</c:v>
                </c:pt>
                <c:pt idx="3837">
                  <c:v>-2.4420025000000001E-3</c:v>
                </c:pt>
                <c:pt idx="3838">
                  <c:v>7.3260074E-3</c:v>
                </c:pt>
                <c:pt idx="3839">
                  <c:v>7.3260074E-3</c:v>
                </c:pt>
                <c:pt idx="3840">
                  <c:v>7.3260074E-3</c:v>
                </c:pt>
                <c:pt idx="3841">
                  <c:v>2.4420025000000001E-3</c:v>
                </c:pt>
                <c:pt idx="3842">
                  <c:v>2.4420025000000001E-3</c:v>
                </c:pt>
                <c:pt idx="3843">
                  <c:v>7.3260074E-3</c:v>
                </c:pt>
                <c:pt idx="3844">
                  <c:v>1.2210011999999999E-2</c:v>
                </c:pt>
                <c:pt idx="3845">
                  <c:v>7.3260074E-3</c:v>
                </c:pt>
                <c:pt idx="3846">
                  <c:v>2.4420025000000001E-3</c:v>
                </c:pt>
                <c:pt idx="3847">
                  <c:v>2.4420025000000001E-3</c:v>
                </c:pt>
                <c:pt idx="3848">
                  <c:v>7.3260074E-3</c:v>
                </c:pt>
                <c:pt idx="3849">
                  <c:v>7.3260074E-3</c:v>
                </c:pt>
                <c:pt idx="3850">
                  <c:v>7.3260074E-3</c:v>
                </c:pt>
                <c:pt idx="3851">
                  <c:v>2.4420025000000001E-3</c:v>
                </c:pt>
                <c:pt idx="3852">
                  <c:v>2.4420025000000001E-3</c:v>
                </c:pt>
                <c:pt idx="3853">
                  <c:v>7.3260074E-3</c:v>
                </c:pt>
                <c:pt idx="3854">
                  <c:v>7.3260074E-3</c:v>
                </c:pt>
                <c:pt idx="3855">
                  <c:v>7.3260074E-3</c:v>
                </c:pt>
                <c:pt idx="3856">
                  <c:v>2.4420025000000001E-3</c:v>
                </c:pt>
                <c:pt idx="3857">
                  <c:v>2.4420025000000001E-3</c:v>
                </c:pt>
                <c:pt idx="3858">
                  <c:v>7.3260074E-3</c:v>
                </c:pt>
                <c:pt idx="3859">
                  <c:v>7.3260074E-3</c:v>
                </c:pt>
                <c:pt idx="3860">
                  <c:v>7.3260074E-3</c:v>
                </c:pt>
                <c:pt idx="3861">
                  <c:v>2.4420025000000001E-3</c:v>
                </c:pt>
                <c:pt idx="3862">
                  <c:v>2.4420025000000001E-3</c:v>
                </c:pt>
                <c:pt idx="3863">
                  <c:v>7.3260074E-3</c:v>
                </c:pt>
                <c:pt idx="3864">
                  <c:v>7.3260074E-3</c:v>
                </c:pt>
                <c:pt idx="3865">
                  <c:v>7.3260074E-3</c:v>
                </c:pt>
                <c:pt idx="3866">
                  <c:v>2.4420025000000001E-3</c:v>
                </c:pt>
                <c:pt idx="3867">
                  <c:v>2.4420025000000001E-3</c:v>
                </c:pt>
                <c:pt idx="3868">
                  <c:v>2.4420025000000001E-3</c:v>
                </c:pt>
                <c:pt idx="3869">
                  <c:v>7.3260074E-3</c:v>
                </c:pt>
                <c:pt idx="3870">
                  <c:v>7.3260074E-3</c:v>
                </c:pt>
                <c:pt idx="3871">
                  <c:v>2.4420025000000001E-3</c:v>
                </c:pt>
                <c:pt idx="3872">
                  <c:v>2.4420025000000001E-3</c:v>
                </c:pt>
                <c:pt idx="3873">
                  <c:v>7.3260074E-3</c:v>
                </c:pt>
                <c:pt idx="3874">
                  <c:v>1.2210011999999999E-2</c:v>
                </c:pt>
                <c:pt idx="3875">
                  <c:v>7.3260074E-3</c:v>
                </c:pt>
                <c:pt idx="3876">
                  <c:v>2.4420025000000001E-3</c:v>
                </c:pt>
                <c:pt idx="3877">
                  <c:v>2.4420025000000001E-3</c:v>
                </c:pt>
                <c:pt idx="3878">
                  <c:v>7.3260074E-3</c:v>
                </c:pt>
                <c:pt idx="3879">
                  <c:v>7.3260074E-3</c:v>
                </c:pt>
                <c:pt idx="3880">
                  <c:v>7.3260074E-3</c:v>
                </c:pt>
                <c:pt idx="3881">
                  <c:v>2.4420025000000001E-3</c:v>
                </c:pt>
                <c:pt idx="3882">
                  <c:v>7.3260074E-3</c:v>
                </c:pt>
                <c:pt idx="3883">
                  <c:v>7.3260074E-3</c:v>
                </c:pt>
                <c:pt idx="3884">
                  <c:v>7.3260074E-3</c:v>
                </c:pt>
                <c:pt idx="3885">
                  <c:v>2.4420025000000001E-3</c:v>
                </c:pt>
                <c:pt idx="3886">
                  <c:v>2.4420025000000001E-3</c:v>
                </c:pt>
                <c:pt idx="3887">
                  <c:v>7.3260074E-3</c:v>
                </c:pt>
                <c:pt idx="3888">
                  <c:v>1.2210011999999999E-2</c:v>
                </c:pt>
                <c:pt idx="3889">
                  <c:v>7.3260074E-3</c:v>
                </c:pt>
                <c:pt idx="3890">
                  <c:v>2.4420025000000001E-3</c:v>
                </c:pt>
                <c:pt idx="3891">
                  <c:v>2.4420025000000001E-3</c:v>
                </c:pt>
                <c:pt idx="3892">
                  <c:v>7.3260074E-3</c:v>
                </c:pt>
                <c:pt idx="3893">
                  <c:v>1.2210011999999999E-2</c:v>
                </c:pt>
                <c:pt idx="3894">
                  <c:v>2.4420025000000001E-3</c:v>
                </c:pt>
                <c:pt idx="3895">
                  <c:v>2.4420025000000001E-3</c:v>
                </c:pt>
                <c:pt idx="3896">
                  <c:v>2.4420025000000001E-3</c:v>
                </c:pt>
                <c:pt idx="3897">
                  <c:v>7.3260074E-3</c:v>
                </c:pt>
                <c:pt idx="3898">
                  <c:v>7.3260074E-3</c:v>
                </c:pt>
                <c:pt idx="3899">
                  <c:v>2.4420025000000001E-3</c:v>
                </c:pt>
                <c:pt idx="3900">
                  <c:v>2.4420025000000001E-3</c:v>
                </c:pt>
                <c:pt idx="3901">
                  <c:v>7.3260074E-3</c:v>
                </c:pt>
                <c:pt idx="3902">
                  <c:v>7.3260074E-3</c:v>
                </c:pt>
                <c:pt idx="3903">
                  <c:v>2.4420025000000001E-3</c:v>
                </c:pt>
                <c:pt idx="3904">
                  <c:v>2.4420025000000001E-3</c:v>
                </c:pt>
                <c:pt idx="3905">
                  <c:v>2.4420025000000001E-3</c:v>
                </c:pt>
                <c:pt idx="3906">
                  <c:v>7.3260074E-3</c:v>
                </c:pt>
                <c:pt idx="3907">
                  <c:v>7.3260074E-3</c:v>
                </c:pt>
                <c:pt idx="3908">
                  <c:v>2.4420025000000001E-3</c:v>
                </c:pt>
                <c:pt idx="3909">
                  <c:v>2.4420025000000001E-3</c:v>
                </c:pt>
                <c:pt idx="3910">
                  <c:v>7.3260074E-3</c:v>
                </c:pt>
                <c:pt idx="3911">
                  <c:v>1.2210011999999999E-2</c:v>
                </c:pt>
                <c:pt idx="3912">
                  <c:v>7.3260074E-3</c:v>
                </c:pt>
                <c:pt idx="3913">
                  <c:v>2.4420025000000001E-3</c:v>
                </c:pt>
                <c:pt idx="3914">
                  <c:v>2.4420025000000001E-3</c:v>
                </c:pt>
                <c:pt idx="3915">
                  <c:v>2.4420025000000001E-3</c:v>
                </c:pt>
                <c:pt idx="3916">
                  <c:v>7.3260074E-3</c:v>
                </c:pt>
                <c:pt idx="3917">
                  <c:v>1.2210011999999999E-2</c:v>
                </c:pt>
                <c:pt idx="3918">
                  <c:v>7.3260074E-3</c:v>
                </c:pt>
                <c:pt idx="3919">
                  <c:v>-2.4420025000000001E-3</c:v>
                </c:pt>
                <c:pt idx="3920">
                  <c:v>2.4420025000000001E-3</c:v>
                </c:pt>
                <c:pt idx="3921">
                  <c:v>7.3260074E-3</c:v>
                </c:pt>
                <c:pt idx="3922">
                  <c:v>1.2210011999999999E-2</c:v>
                </c:pt>
                <c:pt idx="3923">
                  <c:v>1.2210011999999999E-2</c:v>
                </c:pt>
                <c:pt idx="3924">
                  <c:v>2.4420025000000001E-3</c:v>
                </c:pt>
                <c:pt idx="3925">
                  <c:v>2.4420025000000001E-3</c:v>
                </c:pt>
                <c:pt idx="3926">
                  <c:v>7.3260074E-3</c:v>
                </c:pt>
                <c:pt idx="3927">
                  <c:v>7.3260074E-3</c:v>
                </c:pt>
                <c:pt idx="3928">
                  <c:v>7.3260074E-3</c:v>
                </c:pt>
                <c:pt idx="3929">
                  <c:v>2.4420025000000001E-3</c:v>
                </c:pt>
                <c:pt idx="3930">
                  <c:v>2.4420025000000001E-3</c:v>
                </c:pt>
                <c:pt idx="3931">
                  <c:v>2.4420025000000001E-3</c:v>
                </c:pt>
                <c:pt idx="3932">
                  <c:v>7.3260074E-3</c:v>
                </c:pt>
                <c:pt idx="3933">
                  <c:v>2.4420025000000001E-3</c:v>
                </c:pt>
                <c:pt idx="3934">
                  <c:v>2.4420025000000001E-3</c:v>
                </c:pt>
                <c:pt idx="3935">
                  <c:v>7.3260074E-3</c:v>
                </c:pt>
                <c:pt idx="3936">
                  <c:v>7.3260074E-3</c:v>
                </c:pt>
                <c:pt idx="3937">
                  <c:v>7.3260074E-3</c:v>
                </c:pt>
                <c:pt idx="3938">
                  <c:v>2.4420025000000001E-3</c:v>
                </c:pt>
                <c:pt idx="3939">
                  <c:v>2.4420025000000001E-3</c:v>
                </c:pt>
                <c:pt idx="3940">
                  <c:v>7.3260074E-3</c:v>
                </c:pt>
                <c:pt idx="3941">
                  <c:v>1.2210011999999999E-2</c:v>
                </c:pt>
                <c:pt idx="3942">
                  <c:v>7.3260074E-3</c:v>
                </c:pt>
                <c:pt idx="3943">
                  <c:v>2.4420025000000001E-3</c:v>
                </c:pt>
                <c:pt idx="3944">
                  <c:v>2.4420025000000001E-3</c:v>
                </c:pt>
                <c:pt idx="3945">
                  <c:v>7.3260074E-3</c:v>
                </c:pt>
                <c:pt idx="3946">
                  <c:v>1.2210011999999999E-2</c:v>
                </c:pt>
                <c:pt idx="3947">
                  <c:v>2.4420025000000001E-3</c:v>
                </c:pt>
                <c:pt idx="3948">
                  <c:v>2.4420025000000001E-3</c:v>
                </c:pt>
                <c:pt idx="3949">
                  <c:v>7.3260074E-3</c:v>
                </c:pt>
                <c:pt idx="3950">
                  <c:v>7.3260074E-3</c:v>
                </c:pt>
                <c:pt idx="3951">
                  <c:v>7.3260074E-3</c:v>
                </c:pt>
                <c:pt idx="3952">
                  <c:v>2.4420025000000001E-3</c:v>
                </c:pt>
                <c:pt idx="3953">
                  <c:v>7.3260074E-3</c:v>
                </c:pt>
                <c:pt idx="3954">
                  <c:v>1.2210011999999999E-2</c:v>
                </c:pt>
                <c:pt idx="3955">
                  <c:v>7.3260074E-3</c:v>
                </c:pt>
                <c:pt idx="3956">
                  <c:v>2.4420025000000001E-3</c:v>
                </c:pt>
                <c:pt idx="3957">
                  <c:v>2.4420025000000001E-3</c:v>
                </c:pt>
                <c:pt idx="3958">
                  <c:v>7.3260074E-3</c:v>
                </c:pt>
                <c:pt idx="3959">
                  <c:v>7.3260074E-3</c:v>
                </c:pt>
                <c:pt idx="3960">
                  <c:v>7.3260074E-3</c:v>
                </c:pt>
                <c:pt idx="3961">
                  <c:v>2.4420025000000001E-3</c:v>
                </c:pt>
                <c:pt idx="3962">
                  <c:v>2.4420025000000001E-3</c:v>
                </c:pt>
                <c:pt idx="3963">
                  <c:v>7.3260074E-3</c:v>
                </c:pt>
                <c:pt idx="3964">
                  <c:v>7.3260074E-3</c:v>
                </c:pt>
                <c:pt idx="3965">
                  <c:v>7.3260074E-3</c:v>
                </c:pt>
                <c:pt idx="3966">
                  <c:v>-2.4420025000000001E-3</c:v>
                </c:pt>
                <c:pt idx="3967">
                  <c:v>2.4420025000000001E-3</c:v>
                </c:pt>
                <c:pt idx="3968">
                  <c:v>7.3260074E-3</c:v>
                </c:pt>
                <c:pt idx="3969">
                  <c:v>7.3260074E-3</c:v>
                </c:pt>
                <c:pt idx="3970">
                  <c:v>1.2210011999999999E-2</c:v>
                </c:pt>
                <c:pt idx="3971">
                  <c:v>2.4420025000000001E-3</c:v>
                </c:pt>
                <c:pt idx="3972">
                  <c:v>2.4420025000000001E-3</c:v>
                </c:pt>
                <c:pt idx="3973">
                  <c:v>2.4420025000000001E-3</c:v>
                </c:pt>
                <c:pt idx="3974">
                  <c:v>7.3260074E-3</c:v>
                </c:pt>
                <c:pt idx="3975">
                  <c:v>7.3260074E-3</c:v>
                </c:pt>
                <c:pt idx="3976">
                  <c:v>2.4420025000000001E-3</c:v>
                </c:pt>
                <c:pt idx="3977">
                  <c:v>2.4420025000000001E-3</c:v>
                </c:pt>
                <c:pt idx="3978">
                  <c:v>2.4420025000000001E-3</c:v>
                </c:pt>
                <c:pt idx="3979">
                  <c:v>7.3260074E-3</c:v>
                </c:pt>
                <c:pt idx="3980">
                  <c:v>7.3260074E-3</c:v>
                </c:pt>
                <c:pt idx="3981">
                  <c:v>2.4420025000000001E-3</c:v>
                </c:pt>
                <c:pt idx="3982">
                  <c:v>2.4420025000000001E-3</c:v>
                </c:pt>
                <c:pt idx="3983">
                  <c:v>7.3260074E-3</c:v>
                </c:pt>
                <c:pt idx="3984">
                  <c:v>7.3260074E-3</c:v>
                </c:pt>
                <c:pt idx="3985">
                  <c:v>7.3260074E-3</c:v>
                </c:pt>
                <c:pt idx="3986">
                  <c:v>2.4420025000000001E-3</c:v>
                </c:pt>
                <c:pt idx="3987">
                  <c:v>2.4420025000000001E-3</c:v>
                </c:pt>
                <c:pt idx="3988">
                  <c:v>7.3260074E-3</c:v>
                </c:pt>
                <c:pt idx="3989">
                  <c:v>7.3260074E-3</c:v>
                </c:pt>
                <c:pt idx="3990">
                  <c:v>7.3260074E-3</c:v>
                </c:pt>
                <c:pt idx="3991">
                  <c:v>2.4420025000000001E-3</c:v>
                </c:pt>
                <c:pt idx="3992">
                  <c:v>2.4420025000000001E-3</c:v>
                </c:pt>
                <c:pt idx="3993">
                  <c:v>2.4420025000000001E-3</c:v>
                </c:pt>
                <c:pt idx="3994">
                  <c:v>1.2210011999999999E-2</c:v>
                </c:pt>
                <c:pt idx="3995">
                  <c:v>7.3260074E-3</c:v>
                </c:pt>
                <c:pt idx="3996">
                  <c:v>2.4420025000000001E-3</c:v>
                </c:pt>
                <c:pt idx="3997">
                  <c:v>2.4420025000000001E-3</c:v>
                </c:pt>
                <c:pt idx="3998">
                  <c:v>7.3260074E-3</c:v>
                </c:pt>
                <c:pt idx="3999">
                  <c:v>1.2210011999999999E-2</c:v>
                </c:pt>
                <c:pt idx="4000">
                  <c:v>7.3260074E-3</c:v>
                </c:pt>
                <c:pt idx="4001">
                  <c:v>2.4420025000000001E-3</c:v>
                </c:pt>
                <c:pt idx="4002">
                  <c:v>2.4420025000000001E-3</c:v>
                </c:pt>
                <c:pt idx="4003">
                  <c:v>7.3260074E-3</c:v>
                </c:pt>
                <c:pt idx="4004">
                  <c:v>1.2210011999999999E-2</c:v>
                </c:pt>
                <c:pt idx="4005">
                  <c:v>7.3260074E-3</c:v>
                </c:pt>
                <c:pt idx="4006">
                  <c:v>2.4420025000000001E-3</c:v>
                </c:pt>
                <c:pt idx="4007">
                  <c:v>2.4420025000000001E-3</c:v>
                </c:pt>
                <c:pt idx="4008">
                  <c:v>7.3260074E-3</c:v>
                </c:pt>
                <c:pt idx="4009">
                  <c:v>1.2210011999999999E-2</c:v>
                </c:pt>
                <c:pt idx="4010">
                  <c:v>7.3260074E-3</c:v>
                </c:pt>
                <c:pt idx="4011">
                  <c:v>2.4420025000000001E-3</c:v>
                </c:pt>
                <c:pt idx="4012">
                  <c:v>2.4420025000000001E-3</c:v>
                </c:pt>
                <c:pt idx="4013">
                  <c:v>7.3260074E-3</c:v>
                </c:pt>
                <c:pt idx="4014">
                  <c:v>1.2210011999999999E-2</c:v>
                </c:pt>
                <c:pt idx="4015">
                  <c:v>2.4420025000000001E-3</c:v>
                </c:pt>
                <c:pt idx="4016">
                  <c:v>2.4420025000000001E-3</c:v>
                </c:pt>
                <c:pt idx="4017">
                  <c:v>2.4420025000000001E-3</c:v>
                </c:pt>
                <c:pt idx="4018">
                  <c:v>7.3260074E-3</c:v>
                </c:pt>
                <c:pt idx="4019">
                  <c:v>1.2210011999999999E-2</c:v>
                </c:pt>
                <c:pt idx="4020">
                  <c:v>2.4420025000000001E-3</c:v>
                </c:pt>
                <c:pt idx="4021">
                  <c:v>2.4420025000000001E-3</c:v>
                </c:pt>
                <c:pt idx="4022">
                  <c:v>2.4420025000000001E-3</c:v>
                </c:pt>
                <c:pt idx="4023">
                  <c:v>7.3260074E-3</c:v>
                </c:pt>
                <c:pt idx="4024">
                  <c:v>1.2210011999999999E-2</c:v>
                </c:pt>
                <c:pt idx="4025">
                  <c:v>2.4420025000000001E-3</c:v>
                </c:pt>
                <c:pt idx="4026">
                  <c:v>2.4420025000000001E-3</c:v>
                </c:pt>
                <c:pt idx="4027">
                  <c:v>2.4420025000000001E-3</c:v>
                </c:pt>
                <c:pt idx="4028">
                  <c:v>7.3260074E-3</c:v>
                </c:pt>
                <c:pt idx="4029">
                  <c:v>7.3260074E-3</c:v>
                </c:pt>
                <c:pt idx="4030">
                  <c:v>7.3260074E-3</c:v>
                </c:pt>
                <c:pt idx="4031">
                  <c:v>2.4420025000000001E-3</c:v>
                </c:pt>
                <c:pt idx="4032">
                  <c:v>2.4420025000000001E-3</c:v>
                </c:pt>
                <c:pt idx="4033">
                  <c:v>7.3260074E-3</c:v>
                </c:pt>
                <c:pt idx="4034">
                  <c:v>7.3260074E-3</c:v>
                </c:pt>
                <c:pt idx="4035">
                  <c:v>1.2210011999999999E-2</c:v>
                </c:pt>
                <c:pt idx="4036">
                  <c:v>7.3260074E-3</c:v>
                </c:pt>
                <c:pt idx="4037">
                  <c:v>-2.4420025000000001E-3</c:v>
                </c:pt>
                <c:pt idx="4038">
                  <c:v>2.4420025000000001E-3</c:v>
                </c:pt>
                <c:pt idx="4039">
                  <c:v>7.3260074E-3</c:v>
                </c:pt>
                <c:pt idx="4040">
                  <c:v>1.2210011999999999E-2</c:v>
                </c:pt>
                <c:pt idx="4041">
                  <c:v>2.4420025000000001E-3</c:v>
                </c:pt>
                <c:pt idx="4042">
                  <c:v>2.4420025000000001E-3</c:v>
                </c:pt>
                <c:pt idx="4043">
                  <c:v>2.4420025000000001E-3</c:v>
                </c:pt>
                <c:pt idx="4044">
                  <c:v>7.3260074E-3</c:v>
                </c:pt>
                <c:pt idx="4045">
                  <c:v>7.3260074E-3</c:v>
                </c:pt>
                <c:pt idx="4046">
                  <c:v>7.3260074E-3</c:v>
                </c:pt>
                <c:pt idx="4047">
                  <c:v>-2.4420025000000001E-3</c:v>
                </c:pt>
                <c:pt idx="4048">
                  <c:v>2.4420025000000001E-3</c:v>
                </c:pt>
                <c:pt idx="4049">
                  <c:v>7.3260074E-3</c:v>
                </c:pt>
                <c:pt idx="4050">
                  <c:v>7.3260074E-3</c:v>
                </c:pt>
                <c:pt idx="4051">
                  <c:v>7.3260074E-3</c:v>
                </c:pt>
                <c:pt idx="4052">
                  <c:v>2.4420025000000001E-3</c:v>
                </c:pt>
                <c:pt idx="4053">
                  <c:v>2.4420025000000001E-3</c:v>
                </c:pt>
                <c:pt idx="4054">
                  <c:v>7.3260074E-3</c:v>
                </c:pt>
                <c:pt idx="4055">
                  <c:v>1.2210011999999999E-2</c:v>
                </c:pt>
                <c:pt idx="4056">
                  <c:v>7.3260074E-3</c:v>
                </c:pt>
                <c:pt idx="4057">
                  <c:v>2.4420025000000001E-3</c:v>
                </c:pt>
                <c:pt idx="4058">
                  <c:v>2.4420025000000001E-3</c:v>
                </c:pt>
                <c:pt idx="4059">
                  <c:v>7.3260074E-3</c:v>
                </c:pt>
                <c:pt idx="4060">
                  <c:v>7.3260074E-3</c:v>
                </c:pt>
                <c:pt idx="4061">
                  <c:v>2.4420025000000001E-3</c:v>
                </c:pt>
                <c:pt idx="4062">
                  <c:v>2.4420025000000001E-3</c:v>
                </c:pt>
                <c:pt idx="4063">
                  <c:v>7.3260074E-3</c:v>
                </c:pt>
                <c:pt idx="4064">
                  <c:v>1.2210011999999999E-2</c:v>
                </c:pt>
                <c:pt idx="4065">
                  <c:v>7.3260074E-3</c:v>
                </c:pt>
                <c:pt idx="4066">
                  <c:v>2.4420025000000001E-3</c:v>
                </c:pt>
                <c:pt idx="4067">
                  <c:v>2.4420025000000001E-3</c:v>
                </c:pt>
                <c:pt idx="4068">
                  <c:v>2.4420025000000001E-3</c:v>
                </c:pt>
                <c:pt idx="4069">
                  <c:v>7.3260074E-3</c:v>
                </c:pt>
                <c:pt idx="4070">
                  <c:v>7.3260074E-3</c:v>
                </c:pt>
                <c:pt idx="4071">
                  <c:v>2.4420025000000001E-3</c:v>
                </c:pt>
                <c:pt idx="4072">
                  <c:v>2.4420025000000001E-3</c:v>
                </c:pt>
                <c:pt idx="4073">
                  <c:v>7.3260074E-3</c:v>
                </c:pt>
                <c:pt idx="4074">
                  <c:v>7.3260074E-3</c:v>
                </c:pt>
                <c:pt idx="4075">
                  <c:v>7.3260074E-3</c:v>
                </c:pt>
                <c:pt idx="4076">
                  <c:v>2.4420025000000001E-3</c:v>
                </c:pt>
                <c:pt idx="4077">
                  <c:v>2.4420025000000001E-3</c:v>
                </c:pt>
                <c:pt idx="4078">
                  <c:v>7.3260074E-3</c:v>
                </c:pt>
                <c:pt idx="4079">
                  <c:v>7.3260074E-3</c:v>
                </c:pt>
                <c:pt idx="4080">
                  <c:v>1.2210011999999999E-2</c:v>
                </c:pt>
                <c:pt idx="4081">
                  <c:v>2.4420025000000001E-3</c:v>
                </c:pt>
                <c:pt idx="4082">
                  <c:v>2.4420025000000001E-3</c:v>
                </c:pt>
                <c:pt idx="4083">
                  <c:v>2.4420025000000001E-3</c:v>
                </c:pt>
                <c:pt idx="4084">
                  <c:v>7.3260074E-3</c:v>
                </c:pt>
                <c:pt idx="4085">
                  <c:v>1.2210011999999999E-2</c:v>
                </c:pt>
                <c:pt idx="4086">
                  <c:v>7.3260074E-3</c:v>
                </c:pt>
                <c:pt idx="4087">
                  <c:v>2.4420025000000001E-3</c:v>
                </c:pt>
                <c:pt idx="4088">
                  <c:v>2.4420025000000001E-3</c:v>
                </c:pt>
                <c:pt idx="4089">
                  <c:v>7.3260074E-3</c:v>
                </c:pt>
                <c:pt idx="4090">
                  <c:v>1.2210011999999999E-2</c:v>
                </c:pt>
                <c:pt idx="4091">
                  <c:v>2.4420025000000001E-3</c:v>
                </c:pt>
                <c:pt idx="4092">
                  <c:v>2.4420025000000001E-3</c:v>
                </c:pt>
                <c:pt idx="4093">
                  <c:v>2.4420025000000001E-3</c:v>
                </c:pt>
                <c:pt idx="4094">
                  <c:v>7.3260074E-3</c:v>
                </c:pt>
                <c:pt idx="4095">
                  <c:v>7.3260074E-3</c:v>
                </c:pt>
              </c:numCache>
            </c:numRef>
          </c:val>
          <c:smooth val="0"/>
          <c:extLst>
            <c:ext xmlns:c16="http://schemas.microsoft.com/office/drawing/2014/chart" uri="{C3380CC4-5D6E-409C-BE32-E72D297353CC}">
              <c16:uniqueId val="{00000000-BC24-4988-9C3F-787C51D03BD6}"/>
            </c:ext>
          </c:extLst>
        </c:ser>
        <c:dLbls>
          <c:showLegendKey val="0"/>
          <c:showVal val="0"/>
          <c:showCatName val="0"/>
          <c:showSerName val="0"/>
          <c:showPercent val="0"/>
          <c:showBubbleSize val="0"/>
        </c:dLbls>
        <c:smooth val="0"/>
        <c:axId val="1219425088"/>
        <c:axId val="1219425568"/>
      </c:lineChart>
      <c:catAx>
        <c:axId val="1219425088"/>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9425568"/>
        <c:crosses val="autoZero"/>
        <c:auto val="0"/>
        <c:lblAlgn val="ctr"/>
        <c:lblOffset val="100"/>
        <c:tickLblSkip val="1000"/>
        <c:tickMarkSkip val="100"/>
        <c:noMultiLvlLbl val="0"/>
      </c:catAx>
      <c:valAx>
        <c:axId val="121942556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9425088"/>
        <c:crossesAt val="1"/>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出力電圧</c:v>
          </c:tx>
          <c:spPr>
            <a:ln w="28575" cap="rnd">
              <a:solidFill>
                <a:schemeClr val="accent2"/>
              </a:solidFill>
              <a:round/>
            </a:ln>
            <a:effectLst/>
          </c:spPr>
          <c:marker>
            <c:symbol val="none"/>
          </c:marker>
          <c:val>
            <c:numRef>
              <c:f>'20240424_tetyousei01'!$B$13:$B$4108</c:f>
              <c:numCache>
                <c:formatCode>General</c:formatCode>
                <c:ptCount val="4096"/>
                <c:pt idx="0">
                  <c:v>2.1978022999999999E-2</c:v>
                </c:pt>
                <c:pt idx="1">
                  <c:v>7.3260074E-3</c:v>
                </c:pt>
                <c:pt idx="2">
                  <c:v>-7.3260074E-3</c:v>
                </c:pt>
                <c:pt idx="3">
                  <c:v>7.3260074E-3</c:v>
                </c:pt>
                <c:pt idx="4">
                  <c:v>7.3260074E-3</c:v>
                </c:pt>
                <c:pt idx="5">
                  <c:v>-2.4420025000000001E-3</c:v>
                </c:pt>
                <c:pt idx="6">
                  <c:v>2.4420025000000001E-3</c:v>
                </c:pt>
                <c:pt idx="7">
                  <c:v>1.2210011999999999E-2</c:v>
                </c:pt>
                <c:pt idx="8">
                  <c:v>2.4420025000000001E-3</c:v>
                </c:pt>
                <c:pt idx="9">
                  <c:v>2.4420025000000001E-3</c:v>
                </c:pt>
                <c:pt idx="10">
                  <c:v>7.3260074E-3</c:v>
                </c:pt>
                <c:pt idx="11">
                  <c:v>2.4420025000000001E-3</c:v>
                </c:pt>
                <c:pt idx="12">
                  <c:v>2.4420025000000001E-3</c:v>
                </c:pt>
                <c:pt idx="13">
                  <c:v>7.3260074E-3</c:v>
                </c:pt>
                <c:pt idx="14">
                  <c:v>7.3260074E-3</c:v>
                </c:pt>
                <c:pt idx="15">
                  <c:v>7.3260074E-3</c:v>
                </c:pt>
                <c:pt idx="16">
                  <c:v>-1.2210011999999999E-2</c:v>
                </c:pt>
                <c:pt idx="17">
                  <c:v>-2.4420025000000001E-3</c:v>
                </c:pt>
                <c:pt idx="18">
                  <c:v>1.7094017999999999E-2</c:v>
                </c:pt>
                <c:pt idx="19">
                  <c:v>7.3260074E-3</c:v>
                </c:pt>
                <c:pt idx="20">
                  <c:v>-2.4420025000000001E-3</c:v>
                </c:pt>
                <c:pt idx="21">
                  <c:v>2.4420025000000001E-3</c:v>
                </c:pt>
                <c:pt idx="22">
                  <c:v>7.3260074E-3</c:v>
                </c:pt>
                <c:pt idx="23">
                  <c:v>-2.4420025000000001E-3</c:v>
                </c:pt>
                <c:pt idx="24">
                  <c:v>2.4420025000000001E-3</c:v>
                </c:pt>
                <c:pt idx="25">
                  <c:v>7.3260074E-3</c:v>
                </c:pt>
                <c:pt idx="26">
                  <c:v>-2.4420025000000001E-3</c:v>
                </c:pt>
                <c:pt idx="27">
                  <c:v>2.4420025000000001E-3</c:v>
                </c:pt>
                <c:pt idx="28">
                  <c:v>7.3260074E-3</c:v>
                </c:pt>
                <c:pt idx="29">
                  <c:v>2.4420025000000001E-3</c:v>
                </c:pt>
                <c:pt idx="30">
                  <c:v>2.4420025000000001E-3</c:v>
                </c:pt>
                <c:pt idx="31">
                  <c:v>2.4420025000000001E-3</c:v>
                </c:pt>
                <c:pt idx="32">
                  <c:v>2.1978022999999999E-2</c:v>
                </c:pt>
                <c:pt idx="33">
                  <c:v>1.2210011999999999E-2</c:v>
                </c:pt>
                <c:pt idx="34">
                  <c:v>-2.4420025000000001E-3</c:v>
                </c:pt>
                <c:pt idx="35">
                  <c:v>-2.4420025000000001E-3</c:v>
                </c:pt>
                <c:pt idx="36">
                  <c:v>2.4420025000000001E-3</c:v>
                </c:pt>
                <c:pt idx="37">
                  <c:v>2.4420025000000001E-3</c:v>
                </c:pt>
                <c:pt idx="38">
                  <c:v>7.3260074E-3</c:v>
                </c:pt>
                <c:pt idx="39">
                  <c:v>7.3260074E-3</c:v>
                </c:pt>
                <c:pt idx="40">
                  <c:v>2.4420025000000001E-3</c:v>
                </c:pt>
                <c:pt idx="41">
                  <c:v>2.4420025000000001E-3</c:v>
                </c:pt>
                <c:pt idx="42">
                  <c:v>1.2210011999999999E-2</c:v>
                </c:pt>
                <c:pt idx="43">
                  <c:v>7.3260074E-3</c:v>
                </c:pt>
                <c:pt idx="44">
                  <c:v>2.4420025000000001E-3</c:v>
                </c:pt>
                <c:pt idx="45">
                  <c:v>2.4420025000000001E-3</c:v>
                </c:pt>
                <c:pt idx="46">
                  <c:v>2.4420025000000001E-3</c:v>
                </c:pt>
                <c:pt idx="47">
                  <c:v>2.4420025000000001E-3</c:v>
                </c:pt>
                <c:pt idx="48">
                  <c:v>2.4420025000000001E-3</c:v>
                </c:pt>
                <c:pt idx="49">
                  <c:v>2.4420025000000001E-3</c:v>
                </c:pt>
                <c:pt idx="50">
                  <c:v>2.4420025000000001E-3</c:v>
                </c:pt>
                <c:pt idx="51">
                  <c:v>2.4420025000000001E-3</c:v>
                </c:pt>
                <c:pt idx="52">
                  <c:v>-2.4420025000000001E-3</c:v>
                </c:pt>
                <c:pt idx="53">
                  <c:v>2.4420025000000001E-3</c:v>
                </c:pt>
                <c:pt idx="54">
                  <c:v>2.4420025000000001E-3</c:v>
                </c:pt>
                <c:pt idx="55">
                  <c:v>7.3260074E-3</c:v>
                </c:pt>
                <c:pt idx="56">
                  <c:v>3.6630040000000003E-2</c:v>
                </c:pt>
                <c:pt idx="57">
                  <c:v>-3.1746033999999999E-2</c:v>
                </c:pt>
                <c:pt idx="58">
                  <c:v>1.2210011999999999E-2</c:v>
                </c:pt>
                <c:pt idx="59">
                  <c:v>-1.2210011999999999E-2</c:v>
                </c:pt>
                <c:pt idx="60">
                  <c:v>3.6630040000000003E-2</c:v>
                </c:pt>
                <c:pt idx="61">
                  <c:v>2.4420025000000001E-3</c:v>
                </c:pt>
                <c:pt idx="62">
                  <c:v>-2.4420025000000001E-3</c:v>
                </c:pt>
                <c:pt idx="63">
                  <c:v>1.2210011999999999E-2</c:v>
                </c:pt>
                <c:pt idx="64">
                  <c:v>-2.4420025000000001E-3</c:v>
                </c:pt>
                <c:pt idx="65">
                  <c:v>-3.1746033999999999E-2</c:v>
                </c:pt>
                <c:pt idx="66">
                  <c:v>7.3260074E-3</c:v>
                </c:pt>
                <c:pt idx="67">
                  <c:v>3.1746033999999999E-2</c:v>
                </c:pt>
                <c:pt idx="68">
                  <c:v>-7.3260074E-3</c:v>
                </c:pt>
                <c:pt idx="69">
                  <c:v>1.2210011999999999E-2</c:v>
                </c:pt>
                <c:pt idx="70">
                  <c:v>-4.6398046999999998E-2</c:v>
                </c:pt>
                <c:pt idx="71">
                  <c:v>4.1514043E-2</c:v>
                </c:pt>
                <c:pt idx="72">
                  <c:v>-2.4420025000000001E-3</c:v>
                </c:pt>
                <c:pt idx="73">
                  <c:v>1.7094017999999999E-2</c:v>
                </c:pt>
                <c:pt idx="74">
                  <c:v>2.6862027E-2</c:v>
                </c:pt>
                <c:pt idx="75">
                  <c:v>-3.6630040000000003E-2</c:v>
                </c:pt>
                <c:pt idx="76">
                  <c:v>-7.3260074E-3</c:v>
                </c:pt>
                <c:pt idx="77">
                  <c:v>8.5470089999999999E-2</c:v>
                </c:pt>
                <c:pt idx="78">
                  <c:v>-5.6166056999999998E-2</c:v>
                </c:pt>
                <c:pt idx="79">
                  <c:v>1.7094017999999999E-2</c:v>
                </c:pt>
                <c:pt idx="80">
                  <c:v>2.1978022999999999E-2</c:v>
                </c:pt>
                <c:pt idx="81">
                  <c:v>-3.6630040000000003E-2</c:v>
                </c:pt>
                <c:pt idx="82">
                  <c:v>7.3260074E-3</c:v>
                </c:pt>
                <c:pt idx="83">
                  <c:v>6.5934069999999997E-2</c:v>
                </c:pt>
                <c:pt idx="84">
                  <c:v>-5.6166056999999998E-2</c:v>
                </c:pt>
                <c:pt idx="85">
                  <c:v>7.3260074E-3</c:v>
                </c:pt>
                <c:pt idx="86">
                  <c:v>-2.6862027E-2</c:v>
                </c:pt>
                <c:pt idx="87">
                  <c:v>2.1978022999999999E-2</c:v>
                </c:pt>
                <c:pt idx="88">
                  <c:v>2.4420025000000001E-3</c:v>
                </c:pt>
                <c:pt idx="89">
                  <c:v>3.1746033999999999E-2</c:v>
                </c:pt>
                <c:pt idx="90">
                  <c:v>2.4420025000000001E-3</c:v>
                </c:pt>
                <c:pt idx="91">
                  <c:v>-7.3260074E-3</c:v>
                </c:pt>
                <c:pt idx="92">
                  <c:v>4.1514043E-2</c:v>
                </c:pt>
                <c:pt idx="93">
                  <c:v>-2.4420025000000001E-3</c:v>
                </c:pt>
                <c:pt idx="94">
                  <c:v>2.4420025000000001E-3</c:v>
                </c:pt>
                <c:pt idx="95">
                  <c:v>-7.3260074E-3</c:v>
                </c:pt>
                <c:pt idx="96">
                  <c:v>7.0818073999999995E-2</c:v>
                </c:pt>
                <c:pt idx="97">
                  <c:v>-0.10012210000000001</c:v>
                </c:pt>
                <c:pt idx="98">
                  <c:v>1.7094017999999999E-2</c:v>
                </c:pt>
                <c:pt idx="99">
                  <c:v>7.3260074E-3</c:v>
                </c:pt>
                <c:pt idx="100">
                  <c:v>-1.2210011999999999E-2</c:v>
                </c:pt>
                <c:pt idx="101">
                  <c:v>1.2210011999999999E-2</c:v>
                </c:pt>
                <c:pt idx="102">
                  <c:v>-1.2210011999999999E-2</c:v>
                </c:pt>
                <c:pt idx="103">
                  <c:v>7.3260074E-3</c:v>
                </c:pt>
                <c:pt idx="104">
                  <c:v>2.4420025000000001E-3</c:v>
                </c:pt>
                <c:pt idx="105">
                  <c:v>-1.2210011999999999E-2</c:v>
                </c:pt>
                <c:pt idx="106">
                  <c:v>-3.1746033999999999E-2</c:v>
                </c:pt>
                <c:pt idx="107">
                  <c:v>0.105006106</c:v>
                </c:pt>
                <c:pt idx="108">
                  <c:v>-9.0354089999999998E-2</c:v>
                </c:pt>
                <c:pt idx="109">
                  <c:v>-3.1746033999999999E-2</c:v>
                </c:pt>
                <c:pt idx="110">
                  <c:v>4.6398046999999998E-2</c:v>
                </c:pt>
                <c:pt idx="111">
                  <c:v>-1.2210011999999999E-2</c:v>
                </c:pt>
                <c:pt idx="112">
                  <c:v>1.7094017999999999E-2</c:v>
                </c:pt>
                <c:pt idx="113">
                  <c:v>1.7094017999999999E-2</c:v>
                </c:pt>
                <c:pt idx="114">
                  <c:v>-4.6398046999999998E-2</c:v>
                </c:pt>
                <c:pt idx="115">
                  <c:v>3.6630040000000003E-2</c:v>
                </c:pt>
                <c:pt idx="116">
                  <c:v>1.2210011999999999E-2</c:v>
                </c:pt>
                <c:pt idx="117">
                  <c:v>-7.3260074E-3</c:v>
                </c:pt>
                <c:pt idx="118">
                  <c:v>7.3260074E-3</c:v>
                </c:pt>
                <c:pt idx="119">
                  <c:v>2.1978022999999999E-2</c:v>
                </c:pt>
                <c:pt idx="120">
                  <c:v>-5.6166056999999998E-2</c:v>
                </c:pt>
                <c:pt idx="121">
                  <c:v>3.1746033999999999E-2</c:v>
                </c:pt>
                <c:pt idx="122">
                  <c:v>2.4420025000000001E-3</c:v>
                </c:pt>
                <c:pt idx="123">
                  <c:v>2.1978022999999999E-2</c:v>
                </c:pt>
                <c:pt idx="124">
                  <c:v>-6.1050060000000003E-2</c:v>
                </c:pt>
                <c:pt idx="125">
                  <c:v>9.5238100000000006E-2</c:v>
                </c:pt>
                <c:pt idx="126">
                  <c:v>-2.6862027E-2</c:v>
                </c:pt>
                <c:pt idx="127">
                  <c:v>3.1746033999999999E-2</c:v>
                </c:pt>
                <c:pt idx="128">
                  <c:v>3.1746033999999999E-2</c:v>
                </c:pt>
                <c:pt idx="129">
                  <c:v>-1.2210011999999999E-2</c:v>
                </c:pt>
                <c:pt idx="130">
                  <c:v>1.2210011999999999E-2</c:v>
                </c:pt>
                <c:pt idx="131">
                  <c:v>-5.6166056999999998E-2</c:v>
                </c:pt>
                <c:pt idx="132">
                  <c:v>4.6398046999999998E-2</c:v>
                </c:pt>
                <c:pt idx="133">
                  <c:v>-3.6630040000000003E-2</c:v>
                </c:pt>
                <c:pt idx="134">
                  <c:v>4.1514043E-2</c:v>
                </c:pt>
                <c:pt idx="135">
                  <c:v>-1.2210011999999999E-2</c:v>
                </c:pt>
                <c:pt idx="136">
                  <c:v>-3.6630040000000003E-2</c:v>
                </c:pt>
                <c:pt idx="137">
                  <c:v>5.1282052000000002E-2</c:v>
                </c:pt>
                <c:pt idx="138">
                  <c:v>-1.2210011999999999E-2</c:v>
                </c:pt>
                <c:pt idx="139">
                  <c:v>-7.3260074E-3</c:v>
                </c:pt>
                <c:pt idx="140">
                  <c:v>2.1978022999999999E-2</c:v>
                </c:pt>
                <c:pt idx="141">
                  <c:v>3.1746033999999999E-2</c:v>
                </c:pt>
                <c:pt idx="142">
                  <c:v>-6.1050060000000003E-2</c:v>
                </c:pt>
                <c:pt idx="143">
                  <c:v>0.12942614</c:v>
                </c:pt>
                <c:pt idx="144">
                  <c:v>-5.6166056999999998E-2</c:v>
                </c:pt>
                <c:pt idx="145">
                  <c:v>-2.1978022999999999E-2</c:v>
                </c:pt>
                <c:pt idx="146">
                  <c:v>4.1514043E-2</c:v>
                </c:pt>
                <c:pt idx="147">
                  <c:v>4.1514043E-2</c:v>
                </c:pt>
                <c:pt idx="148">
                  <c:v>-7.3260074E-3</c:v>
                </c:pt>
                <c:pt idx="149">
                  <c:v>-2.6862027E-2</c:v>
                </c:pt>
                <c:pt idx="150">
                  <c:v>-4.1514043E-2</c:v>
                </c:pt>
                <c:pt idx="151">
                  <c:v>6.5934069999999997E-2</c:v>
                </c:pt>
                <c:pt idx="152">
                  <c:v>-7.0818073999999995E-2</c:v>
                </c:pt>
                <c:pt idx="153">
                  <c:v>6.5934069999999997E-2</c:v>
                </c:pt>
                <c:pt idx="154">
                  <c:v>2.6862027E-2</c:v>
                </c:pt>
                <c:pt idx="155">
                  <c:v>3.6630040000000003E-2</c:v>
                </c:pt>
                <c:pt idx="156">
                  <c:v>-7.3260074E-3</c:v>
                </c:pt>
                <c:pt idx="157">
                  <c:v>4.6398046999999998E-2</c:v>
                </c:pt>
                <c:pt idx="158">
                  <c:v>-7.3260074E-3</c:v>
                </c:pt>
                <c:pt idx="159">
                  <c:v>-3.1746033999999999E-2</c:v>
                </c:pt>
                <c:pt idx="160">
                  <c:v>2.4420025000000001E-3</c:v>
                </c:pt>
                <c:pt idx="161">
                  <c:v>7.3260074E-3</c:v>
                </c:pt>
                <c:pt idx="162">
                  <c:v>-7.3260074E-3</c:v>
                </c:pt>
                <c:pt idx="163">
                  <c:v>2.1978022999999999E-2</c:v>
                </c:pt>
                <c:pt idx="164">
                  <c:v>-3.6630040000000003E-2</c:v>
                </c:pt>
                <c:pt idx="165">
                  <c:v>7.3260074E-3</c:v>
                </c:pt>
                <c:pt idx="166">
                  <c:v>5.1282052000000002E-2</c:v>
                </c:pt>
                <c:pt idx="167">
                  <c:v>-1.7094017999999999E-2</c:v>
                </c:pt>
                <c:pt idx="168">
                  <c:v>0.105006106</c:v>
                </c:pt>
                <c:pt idx="169">
                  <c:v>-4.1514043E-2</c:v>
                </c:pt>
                <c:pt idx="170">
                  <c:v>2.4420025000000001E-3</c:v>
                </c:pt>
                <c:pt idx="171">
                  <c:v>-3.6630040000000003E-2</c:v>
                </c:pt>
                <c:pt idx="172">
                  <c:v>5.6166056999999998E-2</c:v>
                </c:pt>
                <c:pt idx="173">
                  <c:v>1.2210011999999999E-2</c:v>
                </c:pt>
                <c:pt idx="174">
                  <c:v>-3.6630040000000003E-2</c:v>
                </c:pt>
                <c:pt idx="175">
                  <c:v>2.6862027E-2</c:v>
                </c:pt>
                <c:pt idx="176">
                  <c:v>1.7094017999999999E-2</c:v>
                </c:pt>
                <c:pt idx="177">
                  <c:v>-2.4420025000000001E-3</c:v>
                </c:pt>
                <c:pt idx="178">
                  <c:v>1.7094017999999999E-2</c:v>
                </c:pt>
                <c:pt idx="179">
                  <c:v>2.6862027E-2</c:v>
                </c:pt>
                <c:pt idx="180">
                  <c:v>-6.5934069999999997E-2</c:v>
                </c:pt>
                <c:pt idx="181">
                  <c:v>3.6630040000000003E-2</c:v>
                </c:pt>
                <c:pt idx="182">
                  <c:v>2.1978022999999999E-2</c:v>
                </c:pt>
                <c:pt idx="183">
                  <c:v>-5.6166056999999998E-2</c:v>
                </c:pt>
                <c:pt idx="184">
                  <c:v>-1.2210011999999999E-2</c:v>
                </c:pt>
                <c:pt idx="185">
                  <c:v>7.0818073999999995E-2</c:v>
                </c:pt>
                <c:pt idx="186">
                  <c:v>-4.6398046999999998E-2</c:v>
                </c:pt>
                <c:pt idx="187">
                  <c:v>-7.3260074E-3</c:v>
                </c:pt>
                <c:pt idx="188">
                  <c:v>2.1978022999999999E-2</c:v>
                </c:pt>
                <c:pt idx="189">
                  <c:v>-1.2210011999999999E-2</c:v>
                </c:pt>
                <c:pt idx="190">
                  <c:v>-5.1282052000000002E-2</c:v>
                </c:pt>
                <c:pt idx="191">
                  <c:v>1.7094017999999999E-2</c:v>
                </c:pt>
                <c:pt idx="192">
                  <c:v>-3.6630040000000003E-2</c:v>
                </c:pt>
                <c:pt idx="193">
                  <c:v>-2.6862027E-2</c:v>
                </c:pt>
                <c:pt idx="194">
                  <c:v>3.1746033999999999E-2</c:v>
                </c:pt>
                <c:pt idx="195">
                  <c:v>2.4420025000000001E-3</c:v>
                </c:pt>
                <c:pt idx="196">
                  <c:v>3.1746033999999999E-2</c:v>
                </c:pt>
                <c:pt idx="197">
                  <c:v>-7.0818073999999995E-2</c:v>
                </c:pt>
                <c:pt idx="198">
                  <c:v>5.6166056999999998E-2</c:v>
                </c:pt>
                <c:pt idx="199">
                  <c:v>7.3260074E-3</c:v>
                </c:pt>
                <c:pt idx="200">
                  <c:v>2.4420025000000001E-3</c:v>
                </c:pt>
                <c:pt idx="201">
                  <c:v>5.1282052000000002E-2</c:v>
                </c:pt>
                <c:pt idx="202">
                  <c:v>-2.4420025000000001E-3</c:v>
                </c:pt>
                <c:pt idx="203">
                  <c:v>2.1978022999999999E-2</c:v>
                </c:pt>
                <c:pt idx="204">
                  <c:v>-5.1282052000000002E-2</c:v>
                </c:pt>
                <c:pt idx="205">
                  <c:v>3.6630040000000003E-2</c:v>
                </c:pt>
                <c:pt idx="206">
                  <c:v>-3.6630040000000003E-2</c:v>
                </c:pt>
                <c:pt idx="207">
                  <c:v>4.1514043E-2</c:v>
                </c:pt>
                <c:pt idx="208">
                  <c:v>2.6862027E-2</c:v>
                </c:pt>
                <c:pt idx="209">
                  <c:v>-2.4420025000000001E-3</c:v>
                </c:pt>
                <c:pt idx="210">
                  <c:v>-1.2210011999999999E-2</c:v>
                </c:pt>
                <c:pt idx="211">
                  <c:v>-2.6862027E-2</c:v>
                </c:pt>
                <c:pt idx="212">
                  <c:v>5.6166056999999998E-2</c:v>
                </c:pt>
                <c:pt idx="213">
                  <c:v>3.1746033999999999E-2</c:v>
                </c:pt>
                <c:pt idx="214">
                  <c:v>-7.3260074E-3</c:v>
                </c:pt>
                <c:pt idx="215">
                  <c:v>-5.6166056999999998E-2</c:v>
                </c:pt>
                <c:pt idx="216">
                  <c:v>7.0818073999999995E-2</c:v>
                </c:pt>
                <c:pt idx="217">
                  <c:v>-4.1514043E-2</c:v>
                </c:pt>
                <c:pt idx="218">
                  <c:v>5.1282052000000002E-2</c:v>
                </c:pt>
                <c:pt idx="219">
                  <c:v>7.3260074E-3</c:v>
                </c:pt>
                <c:pt idx="220">
                  <c:v>-2.1978022999999999E-2</c:v>
                </c:pt>
                <c:pt idx="221">
                  <c:v>-2.4420025000000001E-3</c:v>
                </c:pt>
                <c:pt idx="222">
                  <c:v>4.6398046999999998E-2</c:v>
                </c:pt>
                <c:pt idx="223">
                  <c:v>1.7094017999999999E-2</c:v>
                </c:pt>
                <c:pt idx="224">
                  <c:v>-1.7094017999999999E-2</c:v>
                </c:pt>
                <c:pt idx="225">
                  <c:v>-2.1978022999999999E-2</c:v>
                </c:pt>
                <c:pt idx="226">
                  <c:v>-3.1746033999999999E-2</c:v>
                </c:pt>
                <c:pt idx="227">
                  <c:v>7.3260074E-3</c:v>
                </c:pt>
                <c:pt idx="228">
                  <c:v>-5.1282052000000002E-2</c:v>
                </c:pt>
                <c:pt idx="229">
                  <c:v>-3.1746033999999999E-2</c:v>
                </c:pt>
                <c:pt idx="230">
                  <c:v>2.1978022999999999E-2</c:v>
                </c:pt>
                <c:pt idx="231">
                  <c:v>7.3260074E-3</c:v>
                </c:pt>
                <c:pt idx="232">
                  <c:v>-1.2210011999999999E-2</c:v>
                </c:pt>
                <c:pt idx="233">
                  <c:v>4.6398046999999998E-2</c:v>
                </c:pt>
                <c:pt idx="234">
                  <c:v>-7.0818073999999995E-2</c:v>
                </c:pt>
                <c:pt idx="235">
                  <c:v>4.1514043E-2</c:v>
                </c:pt>
                <c:pt idx="236">
                  <c:v>-2.1978022999999999E-2</c:v>
                </c:pt>
                <c:pt idx="237">
                  <c:v>1.7094017999999999E-2</c:v>
                </c:pt>
                <c:pt idx="238">
                  <c:v>1.2210011999999999E-2</c:v>
                </c:pt>
                <c:pt idx="239">
                  <c:v>-5.6166056999999998E-2</c:v>
                </c:pt>
                <c:pt idx="240">
                  <c:v>4.1514043E-2</c:v>
                </c:pt>
                <c:pt idx="241">
                  <c:v>-3.1746033999999999E-2</c:v>
                </c:pt>
                <c:pt idx="242">
                  <c:v>7.3260074E-3</c:v>
                </c:pt>
                <c:pt idx="243">
                  <c:v>1.7094017999999999E-2</c:v>
                </c:pt>
                <c:pt idx="244">
                  <c:v>3.6630040000000003E-2</c:v>
                </c:pt>
                <c:pt idx="245">
                  <c:v>1.7094017999999999E-2</c:v>
                </c:pt>
                <c:pt idx="246">
                  <c:v>-5.1282052000000002E-2</c:v>
                </c:pt>
                <c:pt idx="247">
                  <c:v>3.1746033999999999E-2</c:v>
                </c:pt>
                <c:pt idx="248">
                  <c:v>5.1282052000000002E-2</c:v>
                </c:pt>
                <c:pt idx="249">
                  <c:v>-2.1978022999999999E-2</c:v>
                </c:pt>
                <c:pt idx="250">
                  <c:v>-2.6862027E-2</c:v>
                </c:pt>
                <c:pt idx="251">
                  <c:v>7.3260074E-3</c:v>
                </c:pt>
                <c:pt idx="252">
                  <c:v>7.3260074E-3</c:v>
                </c:pt>
                <c:pt idx="253">
                  <c:v>4.1514043E-2</c:v>
                </c:pt>
                <c:pt idx="254">
                  <c:v>-2.1978022999999999E-2</c:v>
                </c:pt>
                <c:pt idx="255">
                  <c:v>2.1978022999999999E-2</c:v>
                </c:pt>
                <c:pt idx="256">
                  <c:v>3.6630040000000003E-2</c:v>
                </c:pt>
                <c:pt idx="257">
                  <c:v>-2.1978022999999999E-2</c:v>
                </c:pt>
                <c:pt idx="258">
                  <c:v>-3.1746033999999999E-2</c:v>
                </c:pt>
                <c:pt idx="259">
                  <c:v>9.5238100000000006E-2</c:v>
                </c:pt>
                <c:pt idx="260">
                  <c:v>-3.1746033999999999E-2</c:v>
                </c:pt>
                <c:pt idx="261">
                  <c:v>-4.1514043E-2</c:v>
                </c:pt>
                <c:pt idx="262">
                  <c:v>0.72039074000000003</c:v>
                </c:pt>
                <c:pt idx="263">
                  <c:v>0.73015874999999997</c:v>
                </c:pt>
                <c:pt idx="264">
                  <c:v>0.69597070000000005</c:v>
                </c:pt>
                <c:pt idx="265">
                  <c:v>0.71550672999999998</c:v>
                </c:pt>
                <c:pt idx="266">
                  <c:v>0.73504274999999997</c:v>
                </c:pt>
                <c:pt idx="267">
                  <c:v>0.73504274999999997</c:v>
                </c:pt>
                <c:pt idx="268">
                  <c:v>0.73015874999999997</c:v>
                </c:pt>
                <c:pt idx="269">
                  <c:v>0.73504274999999997</c:v>
                </c:pt>
                <c:pt idx="270">
                  <c:v>0.77899879999999999</c:v>
                </c:pt>
                <c:pt idx="271">
                  <c:v>0.63736265999999997</c:v>
                </c:pt>
                <c:pt idx="272">
                  <c:v>0.73992676000000002</c:v>
                </c:pt>
                <c:pt idx="273">
                  <c:v>0.73015874999999997</c:v>
                </c:pt>
                <c:pt idx="274">
                  <c:v>0.71062270000000005</c:v>
                </c:pt>
                <c:pt idx="275">
                  <c:v>0.69108670000000005</c:v>
                </c:pt>
                <c:pt idx="276">
                  <c:v>0.71062270000000005</c:v>
                </c:pt>
                <c:pt idx="277">
                  <c:v>0.77411479999999999</c:v>
                </c:pt>
                <c:pt idx="278">
                  <c:v>0.72527474000000003</c:v>
                </c:pt>
                <c:pt idx="279">
                  <c:v>0.73992676000000002</c:v>
                </c:pt>
                <c:pt idx="280">
                  <c:v>0.70085470000000005</c:v>
                </c:pt>
                <c:pt idx="281">
                  <c:v>0.71062270000000005</c:v>
                </c:pt>
                <c:pt idx="282">
                  <c:v>0.76434679999999999</c:v>
                </c:pt>
                <c:pt idx="283">
                  <c:v>0.73015874999999997</c:v>
                </c:pt>
                <c:pt idx="284">
                  <c:v>0.73992676000000002</c:v>
                </c:pt>
                <c:pt idx="285">
                  <c:v>0.70085470000000005</c:v>
                </c:pt>
                <c:pt idx="286">
                  <c:v>0.75946279999999999</c:v>
                </c:pt>
                <c:pt idx="287">
                  <c:v>0.73992676000000002</c:v>
                </c:pt>
                <c:pt idx="288">
                  <c:v>0.69597070000000005</c:v>
                </c:pt>
                <c:pt idx="289">
                  <c:v>0.75457876999999995</c:v>
                </c:pt>
                <c:pt idx="290">
                  <c:v>0.73015874999999997</c:v>
                </c:pt>
                <c:pt idx="291">
                  <c:v>0.67155069999999994</c:v>
                </c:pt>
                <c:pt idx="292">
                  <c:v>0.75457876999999995</c:v>
                </c:pt>
                <c:pt idx="293">
                  <c:v>0.71062270000000005</c:v>
                </c:pt>
                <c:pt idx="294">
                  <c:v>0.71550672999999998</c:v>
                </c:pt>
                <c:pt idx="295">
                  <c:v>0.67155069999999994</c:v>
                </c:pt>
                <c:pt idx="296">
                  <c:v>0.74481076000000002</c:v>
                </c:pt>
                <c:pt idx="297">
                  <c:v>0.75457876999999995</c:v>
                </c:pt>
                <c:pt idx="298">
                  <c:v>0.64224665999999997</c:v>
                </c:pt>
                <c:pt idx="299">
                  <c:v>0.75457876999999995</c:v>
                </c:pt>
                <c:pt idx="300">
                  <c:v>0.71550672999999998</c:v>
                </c:pt>
                <c:pt idx="301">
                  <c:v>0.74481076000000002</c:v>
                </c:pt>
                <c:pt idx="302">
                  <c:v>0.73015874999999997</c:v>
                </c:pt>
                <c:pt idx="303">
                  <c:v>0.74481076000000002</c:v>
                </c:pt>
                <c:pt idx="304">
                  <c:v>0.72527474000000003</c:v>
                </c:pt>
                <c:pt idx="305">
                  <c:v>0.72039074000000003</c:v>
                </c:pt>
                <c:pt idx="306">
                  <c:v>0.81807079999999999</c:v>
                </c:pt>
                <c:pt idx="307">
                  <c:v>0.64713067000000002</c:v>
                </c:pt>
                <c:pt idx="308">
                  <c:v>0.76923079999999999</c:v>
                </c:pt>
                <c:pt idx="309">
                  <c:v>0.69108670000000005</c:v>
                </c:pt>
                <c:pt idx="310">
                  <c:v>0.73992676000000002</c:v>
                </c:pt>
                <c:pt idx="311">
                  <c:v>0.73504274999999997</c:v>
                </c:pt>
                <c:pt idx="312">
                  <c:v>0.66666669999999995</c:v>
                </c:pt>
                <c:pt idx="313">
                  <c:v>0.73504274999999997</c:v>
                </c:pt>
                <c:pt idx="314">
                  <c:v>0.73015874999999997</c:v>
                </c:pt>
                <c:pt idx="315">
                  <c:v>0.77899879999999999</c:v>
                </c:pt>
                <c:pt idx="316">
                  <c:v>0.72039074000000003</c:v>
                </c:pt>
                <c:pt idx="317">
                  <c:v>0.67643470000000006</c:v>
                </c:pt>
                <c:pt idx="318">
                  <c:v>0.73504274999999997</c:v>
                </c:pt>
                <c:pt idx="319">
                  <c:v>0.73015874999999997</c:v>
                </c:pt>
                <c:pt idx="320">
                  <c:v>0.69108670000000005</c:v>
                </c:pt>
                <c:pt idx="321">
                  <c:v>0.72527474000000003</c:v>
                </c:pt>
                <c:pt idx="322">
                  <c:v>0.75946279999999999</c:v>
                </c:pt>
                <c:pt idx="323">
                  <c:v>0.72039074000000003</c:v>
                </c:pt>
                <c:pt idx="324">
                  <c:v>0.72039074000000003</c:v>
                </c:pt>
                <c:pt idx="325">
                  <c:v>0.68131870000000005</c:v>
                </c:pt>
                <c:pt idx="326">
                  <c:v>0.73015874999999997</c:v>
                </c:pt>
                <c:pt idx="327">
                  <c:v>0.75946279999999999</c:v>
                </c:pt>
                <c:pt idx="328">
                  <c:v>0.78876679999999999</c:v>
                </c:pt>
                <c:pt idx="329">
                  <c:v>0.69597070000000005</c:v>
                </c:pt>
                <c:pt idx="330">
                  <c:v>0.73992676000000002</c:v>
                </c:pt>
                <c:pt idx="331">
                  <c:v>0.75946279999999999</c:v>
                </c:pt>
                <c:pt idx="332">
                  <c:v>0.74481076000000002</c:v>
                </c:pt>
                <c:pt idx="333">
                  <c:v>0.77899879999999999</c:v>
                </c:pt>
                <c:pt idx="334">
                  <c:v>0.70085470000000005</c:v>
                </c:pt>
                <c:pt idx="335">
                  <c:v>0.78876679999999999</c:v>
                </c:pt>
                <c:pt idx="336">
                  <c:v>0.75457876999999995</c:v>
                </c:pt>
                <c:pt idx="337">
                  <c:v>0.71062270000000005</c:v>
                </c:pt>
                <c:pt idx="338">
                  <c:v>0.69108670000000005</c:v>
                </c:pt>
                <c:pt idx="339">
                  <c:v>0.80341879999999999</c:v>
                </c:pt>
                <c:pt idx="340">
                  <c:v>0.70573870000000005</c:v>
                </c:pt>
                <c:pt idx="341">
                  <c:v>0.69597070000000005</c:v>
                </c:pt>
                <c:pt idx="342">
                  <c:v>0.72527474000000003</c:v>
                </c:pt>
                <c:pt idx="343">
                  <c:v>0.67155069999999994</c:v>
                </c:pt>
                <c:pt idx="344">
                  <c:v>0.78388279999999999</c:v>
                </c:pt>
                <c:pt idx="345">
                  <c:v>0.69108670000000005</c:v>
                </c:pt>
                <c:pt idx="346">
                  <c:v>0.73992676000000002</c:v>
                </c:pt>
                <c:pt idx="347">
                  <c:v>0.72039074000000003</c:v>
                </c:pt>
                <c:pt idx="348">
                  <c:v>0.73015874999999997</c:v>
                </c:pt>
                <c:pt idx="349">
                  <c:v>0.72039074000000003</c:v>
                </c:pt>
                <c:pt idx="350">
                  <c:v>0.77411479999999999</c:v>
                </c:pt>
                <c:pt idx="351">
                  <c:v>0.66666669999999995</c:v>
                </c:pt>
                <c:pt idx="352">
                  <c:v>0.70573870000000005</c:v>
                </c:pt>
                <c:pt idx="353">
                  <c:v>0.80341879999999999</c:v>
                </c:pt>
                <c:pt idx="354">
                  <c:v>0.78388279999999999</c:v>
                </c:pt>
                <c:pt idx="355">
                  <c:v>0.70573870000000005</c:v>
                </c:pt>
                <c:pt idx="356">
                  <c:v>0.71550672999999998</c:v>
                </c:pt>
                <c:pt idx="357">
                  <c:v>0.74969476000000002</c:v>
                </c:pt>
                <c:pt idx="358">
                  <c:v>0.70573870000000005</c:v>
                </c:pt>
                <c:pt idx="359">
                  <c:v>0.73015874999999997</c:v>
                </c:pt>
                <c:pt idx="360">
                  <c:v>0.71550672999999998</c:v>
                </c:pt>
                <c:pt idx="361">
                  <c:v>0.75457876999999995</c:v>
                </c:pt>
                <c:pt idx="362">
                  <c:v>0.79365079999999999</c:v>
                </c:pt>
                <c:pt idx="363">
                  <c:v>0.71062270000000005</c:v>
                </c:pt>
                <c:pt idx="364">
                  <c:v>0.66178269999999995</c:v>
                </c:pt>
                <c:pt idx="365">
                  <c:v>0.79365079999999999</c:v>
                </c:pt>
                <c:pt idx="366">
                  <c:v>0.68620270000000005</c:v>
                </c:pt>
                <c:pt idx="367">
                  <c:v>0.69108670000000005</c:v>
                </c:pt>
                <c:pt idx="368">
                  <c:v>0.75457876999999995</c:v>
                </c:pt>
                <c:pt idx="369">
                  <c:v>0.69597070000000005</c:v>
                </c:pt>
                <c:pt idx="370">
                  <c:v>0.67155069999999994</c:v>
                </c:pt>
                <c:pt idx="371">
                  <c:v>0.74969476000000002</c:v>
                </c:pt>
                <c:pt idx="372">
                  <c:v>0.68620270000000005</c:v>
                </c:pt>
                <c:pt idx="373">
                  <c:v>0.70573870000000005</c:v>
                </c:pt>
                <c:pt idx="374">
                  <c:v>0.75946279999999999</c:v>
                </c:pt>
                <c:pt idx="375">
                  <c:v>0.74969476000000002</c:v>
                </c:pt>
                <c:pt idx="376">
                  <c:v>0.65201469999999995</c:v>
                </c:pt>
                <c:pt idx="377">
                  <c:v>0.76923079999999999</c:v>
                </c:pt>
                <c:pt idx="378">
                  <c:v>0.77411479999999999</c:v>
                </c:pt>
                <c:pt idx="379">
                  <c:v>0.71062270000000005</c:v>
                </c:pt>
                <c:pt idx="380">
                  <c:v>0.65201469999999995</c:v>
                </c:pt>
                <c:pt idx="381">
                  <c:v>0.78388279999999999</c:v>
                </c:pt>
                <c:pt idx="382">
                  <c:v>0.71550672999999998</c:v>
                </c:pt>
                <c:pt idx="383">
                  <c:v>0.73015874999999997</c:v>
                </c:pt>
                <c:pt idx="384">
                  <c:v>0.72039074000000003</c:v>
                </c:pt>
                <c:pt idx="385">
                  <c:v>0.73992676000000002</c:v>
                </c:pt>
                <c:pt idx="386">
                  <c:v>0.74969476000000002</c:v>
                </c:pt>
                <c:pt idx="387">
                  <c:v>0.64224665999999997</c:v>
                </c:pt>
                <c:pt idx="388">
                  <c:v>0.78388279999999999</c:v>
                </c:pt>
                <c:pt idx="389">
                  <c:v>0.73504274999999997</c:v>
                </c:pt>
                <c:pt idx="390">
                  <c:v>0.66178269999999995</c:v>
                </c:pt>
                <c:pt idx="391">
                  <c:v>0.68131870000000005</c:v>
                </c:pt>
                <c:pt idx="392">
                  <c:v>0.75946279999999999</c:v>
                </c:pt>
                <c:pt idx="393">
                  <c:v>0.77411479999999999</c:v>
                </c:pt>
                <c:pt idx="394">
                  <c:v>0.66178269999999995</c:v>
                </c:pt>
                <c:pt idx="395">
                  <c:v>0.74969476000000002</c:v>
                </c:pt>
                <c:pt idx="396">
                  <c:v>0.71062270000000005</c:v>
                </c:pt>
                <c:pt idx="397">
                  <c:v>0.72039074000000003</c:v>
                </c:pt>
                <c:pt idx="398">
                  <c:v>0.70573870000000005</c:v>
                </c:pt>
                <c:pt idx="399">
                  <c:v>0.71062270000000005</c:v>
                </c:pt>
                <c:pt idx="400">
                  <c:v>0.70573870000000005</c:v>
                </c:pt>
                <c:pt idx="401">
                  <c:v>0.75457876999999995</c:v>
                </c:pt>
                <c:pt idx="402">
                  <c:v>0.69108670000000005</c:v>
                </c:pt>
                <c:pt idx="403">
                  <c:v>0.77899879999999999</c:v>
                </c:pt>
                <c:pt idx="404">
                  <c:v>0.69597070000000005</c:v>
                </c:pt>
                <c:pt idx="405">
                  <c:v>0.70573870000000005</c:v>
                </c:pt>
                <c:pt idx="406">
                  <c:v>0.84737485999999995</c:v>
                </c:pt>
                <c:pt idx="407">
                  <c:v>0.66178269999999995</c:v>
                </c:pt>
                <c:pt idx="408">
                  <c:v>0.73015874999999997</c:v>
                </c:pt>
                <c:pt idx="409">
                  <c:v>0.82295483000000003</c:v>
                </c:pt>
                <c:pt idx="410">
                  <c:v>0.71062270000000005</c:v>
                </c:pt>
                <c:pt idx="411">
                  <c:v>0.71550672999999998</c:v>
                </c:pt>
                <c:pt idx="412">
                  <c:v>0.72039074000000003</c:v>
                </c:pt>
                <c:pt idx="413">
                  <c:v>0.72527474000000003</c:v>
                </c:pt>
                <c:pt idx="414">
                  <c:v>0.72527474000000003</c:v>
                </c:pt>
                <c:pt idx="415">
                  <c:v>0.78876679999999999</c:v>
                </c:pt>
                <c:pt idx="416">
                  <c:v>0.66178269999999995</c:v>
                </c:pt>
                <c:pt idx="417">
                  <c:v>0.78388279999999999</c:v>
                </c:pt>
                <c:pt idx="418">
                  <c:v>0.70085470000000005</c:v>
                </c:pt>
                <c:pt idx="419">
                  <c:v>0.72039074000000003</c:v>
                </c:pt>
                <c:pt idx="420">
                  <c:v>0.73504274999999997</c:v>
                </c:pt>
                <c:pt idx="421">
                  <c:v>0.76434679999999999</c:v>
                </c:pt>
                <c:pt idx="422">
                  <c:v>0.70573870000000005</c:v>
                </c:pt>
                <c:pt idx="423">
                  <c:v>0.70573870000000005</c:v>
                </c:pt>
                <c:pt idx="424">
                  <c:v>0.74969476000000002</c:v>
                </c:pt>
                <c:pt idx="425">
                  <c:v>0.80341879999999999</c:v>
                </c:pt>
                <c:pt idx="426">
                  <c:v>0.69597070000000005</c:v>
                </c:pt>
                <c:pt idx="427">
                  <c:v>0.75946279999999999</c:v>
                </c:pt>
                <c:pt idx="428">
                  <c:v>0.77411479999999999</c:v>
                </c:pt>
                <c:pt idx="429">
                  <c:v>0.74481076000000002</c:v>
                </c:pt>
                <c:pt idx="430">
                  <c:v>0.73015874999999997</c:v>
                </c:pt>
                <c:pt idx="431">
                  <c:v>0.79365079999999999</c:v>
                </c:pt>
                <c:pt idx="432">
                  <c:v>0.73992676000000002</c:v>
                </c:pt>
                <c:pt idx="433">
                  <c:v>0.75946279999999999</c:v>
                </c:pt>
                <c:pt idx="434">
                  <c:v>0.74969476000000002</c:v>
                </c:pt>
                <c:pt idx="435">
                  <c:v>0.72039074000000003</c:v>
                </c:pt>
                <c:pt idx="436">
                  <c:v>0.74969476000000002</c:v>
                </c:pt>
                <c:pt idx="437">
                  <c:v>0.79365079999999999</c:v>
                </c:pt>
                <c:pt idx="438">
                  <c:v>0.76434679999999999</c:v>
                </c:pt>
                <c:pt idx="439">
                  <c:v>0.72039074000000003</c:v>
                </c:pt>
                <c:pt idx="440">
                  <c:v>0.76434679999999999</c:v>
                </c:pt>
                <c:pt idx="441">
                  <c:v>0.69108670000000005</c:v>
                </c:pt>
                <c:pt idx="442">
                  <c:v>0.77899879999999999</c:v>
                </c:pt>
                <c:pt idx="443">
                  <c:v>0.72527474000000003</c:v>
                </c:pt>
                <c:pt idx="444">
                  <c:v>0.75457876999999995</c:v>
                </c:pt>
                <c:pt idx="445">
                  <c:v>0.67155069999999994</c:v>
                </c:pt>
                <c:pt idx="446">
                  <c:v>0.75457876999999995</c:v>
                </c:pt>
                <c:pt idx="447">
                  <c:v>0.73015874999999997</c:v>
                </c:pt>
                <c:pt idx="448">
                  <c:v>0.72527474000000003</c:v>
                </c:pt>
                <c:pt idx="449">
                  <c:v>0.76434679999999999</c:v>
                </c:pt>
                <c:pt idx="450">
                  <c:v>0.77411479999999999</c:v>
                </c:pt>
                <c:pt idx="451">
                  <c:v>0.67155069999999994</c:v>
                </c:pt>
                <c:pt idx="452">
                  <c:v>0.70573870000000005</c:v>
                </c:pt>
                <c:pt idx="453">
                  <c:v>0.84249085000000001</c:v>
                </c:pt>
                <c:pt idx="454">
                  <c:v>0.63736265999999997</c:v>
                </c:pt>
                <c:pt idx="455">
                  <c:v>0.76923079999999999</c:v>
                </c:pt>
                <c:pt idx="456">
                  <c:v>0.76434679999999999</c:v>
                </c:pt>
                <c:pt idx="457">
                  <c:v>0.72527474000000003</c:v>
                </c:pt>
                <c:pt idx="458">
                  <c:v>0.74969476000000002</c:v>
                </c:pt>
                <c:pt idx="459">
                  <c:v>0.73015874999999997</c:v>
                </c:pt>
                <c:pt idx="460">
                  <c:v>0.74969476000000002</c:v>
                </c:pt>
                <c:pt idx="461">
                  <c:v>0.70573870000000005</c:v>
                </c:pt>
                <c:pt idx="462">
                  <c:v>0.68131870000000005</c:v>
                </c:pt>
                <c:pt idx="463">
                  <c:v>0.74481076000000002</c:v>
                </c:pt>
                <c:pt idx="464">
                  <c:v>0.74969476000000002</c:v>
                </c:pt>
                <c:pt idx="465">
                  <c:v>0.73504274999999997</c:v>
                </c:pt>
                <c:pt idx="466">
                  <c:v>0.68620270000000005</c:v>
                </c:pt>
                <c:pt idx="467">
                  <c:v>0.62759465000000003</c:v>
                </c:pt>
                <c:pt idx="468">
                  <c:v>0.81318679999999999</c:v>
                </c:pt>
                <c:pt idx="469">
                  <c:v>0.69597070000000005</c:v>
                </c:pt>
                <c:pt idx="470">
                  <c:v>0.77411479999999999</c:v>
                </c:pt>
                <c:pt idx="471">
                  <c:v>0.71550672999999998</c:v>
                </c:pt>
                <c:pt idx="472">
                  <c:v>0.73015874999999997</c:v>
                </c:pt>
                <c:pt idx="473">
                  <c:v>0.71062270000000005</c:v>
                </c:pt>
                <c:pt idx="474">
                  <c:v>0.74481076000000002</c:v>
                </c:pt>
                <c:pt idx="475">
                  <c:v>0.68131870000000005</c:v>
                </c:pt>
                <c:pt idx="476">
                  <c:v>0.69597070000000005</c:v>
                </c:pt>
                <c:pt idx="477">
                  <c:v>0.78388279999999999</c:v>
                </c:pt>
                <c:pt idx="478">
                  <c:v>0.70573870000000005</c:v>
                </c:pt>
                <c:pt idx="479">
                  <c:v>0.67155069999999994</c:v>
                </c:pt>
                <c:pt idx="480">
                  <c:v>0.76434679999999999</c:v>
                </c:pt>
                <c:pt idx="481">
                  <c:v>0.69108670000000005</c:v>
                </c:pt>
                <c:pt idx="482">
                  <c:v>0.72527474000000003</c:v>
                </c:pt>
                <c:pt idx="483">
                  <c:v>0.77411479999999999</c:v>
                </c:pt>
                <c:pt idx="484">
                  <c:v>0.71550672999999998</c:v>
                </c:pt>
                <c:pt idx="485">
                  <c:v>0.71062270000000005</c:v>
                </c:pt>
                <c:pt idx="486">
                  <c:v>0.77411479999999999</c:v>
                </c:pt>
                <c:pt idx="487">
                  <c:v>0.69597070000000005</c:v>
                </c:pt>
                <c:pt idx="488">
                  <c:v>0.68131870000000005</c:v>
                </c:pt>
                <c:pt idx="489">
                  <c:v>0.72039074000000003</c:v>
                </c:pt>
                <c:pt idx="490">
                  <c:v>0.73504274999999997</c:v>
                </c:pt>
                <c:pt idx="491">
                  <c:v>0.70573870000000005</c:v>
                </c:pt>
                <c:pt idx="492">
                  <c:v>0.73504274999999997</c:v>
                </c:pt>
                <c:pt idx="493">
                  <c:v>0.71550672999999998</c:v>
                </c:pt>
                <c:pt idx="494">
                  <c:v>0.71062270000000005</c:v>
                </c:pt>
                <c:pt idx="495">
                  <c:v>0.72527474000000003</c:v>
                </c:pt>
                <c:pt idx="496">
                  <c:v>0.72039074000000003</c:v>
                </c:pt>
                <c:pt idx="497">
                  <c:v>0.77411479999999999</c:v>
                </c:pt>
                <c:pt idx="498">
                  <c:v>0.70085470000000005</c:v>
                </c:pt>
                <c:pt idx="499">
                  <c:v>0.72039074000000003</c:v>
                </c:pt>
                <c:pt idx="500">
                  <c:v>0.73992676000000002</c:v>
                </c:pt>
                <c:pt idx="501">
                  <c:v>0.73992676000000002</c:v>
                </c:pt>
                <c:pt idx="502">
                  <c:v>0.80830279999999999</c:v>
                </c:pt>
                <c:pt idx="503">
                  <c:v>0.83760685000000001</c:v>
                </c:pt>
                <c:pt idx="504">
                  <c:v>0.88644690000000004</c:v>
                </c:pt>
                <c:pt idx="505">
                  <c:v>0.76434679999999999</c:v>
                </c:pt>
                <c:pt idx="506">
                  <c:v>0.82783883999999996</c:v>
                </c:pt>
                <c:pt idx="507">
                  <c:v>0.87667890000000004</c:v>
                </c:pt>
                <c:pt idx="508">
                  <c:v>0.82295483000000003</c:v>
                </c:pt>
                <c:pt idx="509">
                  <c:v>0.80341879999999999</c:v>
                </c:pt>
                <c:pt idx="510">
                  <c:v>0.78388279999999999</c:v>
                </c:pt>
                <c:pt idx="511">
                  <c:v>0.84737485999999995</c:v>
                </c:pt>
                <c:pt idx="512">
                  <c:v>0.87667890000000004</c:v>
                </c:pt>
                <c:pt idx="513">
                  <c:v>0.81807079999999999</c:v>
                </c:pt>
                <c:pt idx="514">
                  <c:v>0.83272283999999996</c:v>
                </c:pt>
                <c:pt idx="515">
                  <c:v>0.88644690000000004</c:v>
                </c:pt>
                <c:pt idx="516">
                  <c:v>0.74969476000000002</c:v>
                </c:pt>
                <c:pt idx="517">
                  <c:v>0.85225885999999995</c:v>
                </c:pt>
                <c:pt idx="518">
                  <c:v>0.84737485999999995</c:v>
                </c:pt>
                <c:pt idx="519">
                  <c:v>0.83272283999999996</c:v>
                </c:pt>
                <c:pt idx="520">
                  <c:v>0.78876679999999999</c:v>
                </c:pt>
                <c:pt idx="521">
                  <c:v>0.78388279999999999</c:v>
                </c:pt>
                <c:pt idx="522">
                  <c:v>0.84737485999999995</c:v>
                </c:pt>
                <c:pt idx="523">
                  <c:v>0.82295483000000003</c:v>
                </c:pt>
                <c:pt idx="524">
                  <c:v>0.91086690000000003</c:v>
                </c:pt>
                <c:pt idx="525">
                  <c:v>0.78388279999999999</c:v>
                </c:pt>
                <c:pt idx="526">
                  <c:v>0.86691090000000004</c:v>
                </c:pt>
                <c:pt idx="527">
                  <c:v>0.84249085000000001</c:v>
                </c:pt>
                <c:pt idx="528">
                  <c:v>0.83272283999999996</c:v>
                </c:pt>
                <c:pt idx="529">
                  <c:v>0.85714287</c:v>
                </c:pt>
                <c:pt idx="530">
                  <c:v>0.86691090000000004</c:v>
                </c:pt>
                <c:pt idx="531">
                  <c:v>0.80341879999999999</c:v>
                </c:pt>
                <c:pt idx="532">
                  <c:v>0.84249085000000001</c:v>
                </c:pt>
                <c:pt idx="533">
                  <c:v>0.85225885999999995</c:v>
                </c:pt>
                <c:pt idx="534">
                  <c:v>0.81807079999999999</c:v>
                </c:pt>
                <c:pt idx="535">
                  <c:v>0.83760685000000001</c:v>
                </c:pt>
                <c:pt idx="536">
                  <c:v>0.87179490000000004</c:v>
                </c:pt>
                <c:pt idx="537">
                  <c:v>0.81318679999999999</c:v>
                </c:pt>
                <c:pt idx="538">
                  <c:v>0.73992676000000002</c:v>
                </c:pt>
                <c:pt idx="539">
                  <c:v>0.90109890000000004</c:v>
                </c:pt>
                <c:pt idx="540">
                  <c:v>0.86691090000000004</c:v>
                </c:pt>
                <c:pt idx="541">
                  <c:v>0.75457876999999995</c:v>
                </c:pt>
                <c:pt idx="542">
                  <c:v>0.84737485999999995</c:v>
                </c:pt>
                <c:pt idx="543">
                  <c:v>0.85714287</c:v>
                </c:pt>
                <c:pt idx="544">
                  <c:v>0.79853479999999999</c:v>
                </c:pt>
                <c:pt idx="545">
                  <c:v>0.86691090000000004</c:v>
                </c:pt>
                <c:pt idx="546">
                  <c:v>0.82295483000000003</c:v>
                </c:pt>
                <c:pt idx="547">
                  <c:v>0.85225885999999995</c:v>
                </c:pt>
                <c:pt idx="548">
                  <c:v>0.89133090000000004</c:v>
                </c:pt>
                <c:pt idx="549">
                  <c:v>0.76923079999999999</c:v>
                </c:pt>
                <c:pt idx="550">
                  <c:v>0.83272283999999996</c:v>
                </c:pt>
                <c:pt idx="551">
                  <c:v>0.90109890000000004</c:v>
                </c:pt>
                <c:pt idx="552">
                  <c:v>0.77899879999999999</c:v>
                </c:pt>
                <c:pt idx="553">
                  <c:v>0.90109890000000004</c:v>
                </c:pt>
                <c:pt idx="554">
                  <c:v>0.79853479999999999</c:v>
                </c:pt>
                <c:pt idx="555">
                  <c:v>0.87179490000000004</c:v>
                </c:pt>
                <c:pt idx="556">
                  <c:v>0.85714287</c:v>
                </c:pt>
                <c:pt idx="557">
                  <c:v>0.86691090000000004</c:v>
                </c:pt>
                <c:pt idx="558">
                  <c:v>0.82295483000000003</c:v>
                </c:pt>
                <c:pt idx="559">
                  <c:v>0.84737485999999995</c:v>
                </c:pt>
                <c:pt idx="560">
                  <c:v>0.88644690000000004</c:v>
                </c:pt>
                <c:pt idx="561">
                  <c:v>0.80341879999999999</c:v>
                </c:pt>
                <c:pt idx="562">
                  <c:v>0.82295483000000003</c:v>
                </c:pt>
                <c:pt idx="563">
                  <c:v>0.78876679999999999</c:v>
                </c:pt>
                <c:pt idx="564">
                  <c:v>0.90109890000000004</c:v>
                </c:pt>
                <c:pt idx="565">
                  <c:v>0.80830279999999999</c:v>
                </c:pt>
                <c:pt idx="566">
                  <c:v>0.79365079999999999</c:v>
                </c:pt>
                <c:pt idx="567">
                  <c:v>0.86691090000000004</c:v>
                </c:pt>
                <c:pt idx="568">
                  <c:v>0.81807079999999999</c:v>
                </c:pt>
                <c:pt idx="569">
                  <c:v>0.83272283999999996</c:v>
                </c:pt>
                <c:pt idx="570">
                  <c:v>0.49084250000000001</c:v>
                </c:pt>
                <c:pt idx="571">
                  <c:v>0.45665445999999998</c:v>
                </c:pt>
                <c:pt idx="572">
                  <c:v>0.49572650000000001</c:v>
                </c:pt>
                <c:pt idx="573">
                  <c:v>0.37362637999999998</c:v>
                </c:pt>
                <c:pt idx="574">
                  <c:v>0.46153845999999998</c:v>
                </c:pt>
                <c:pt idx="575">
                  <c:v>0.54456660000000001</c:v>
                </c:pt>
                <c:pt idx="576">
                  <c:v>0.37362637999999998</c:v>
                </c:pt>
                <c:pt idx="577">
                  <c:v>0.49572650000000001</c:v>
                </c:pt>
                <c:pt idx="578">
                  <c:v>0.47619048000000003</c:v>
                </c:pt>
                <c:pt idx="579">
                  <c:v>0.52503054999999998</c:v>
                </c:pt>
                <c:pt idx="580">
                  <c:v>0.43223444</c:v>
                </c:pt>
                <c:pt idx="581">
                  <c:v>0.47130646999999998</c:v>
                </c:pt>
                <c:pt idx="582">
                  <c:v>0.45665445999999998</c:v>
                </c:pt>
                <c:pt idx="583">
                  <c:v>0.43711844</c:v>
                </c:pt>
                <c:pt idx="584">
                  <c:v>0.46153845999999998</c:v>
                </c:pt>
                <c:pt idx="585">
                  <c:v>0.40781440000000002</c:v>
                </c:pt>
                <c:pt idx="586">
                  <c:v>0.51526254000000005</c:v>
                </c:pt>
                <c:pt idx="587">
                  <c:v>0.45665445999999998</c:v>
                </c:pt>
                <c:pt idx="588">
                  <c:v>0.47130646999999998</c:v>
                </c:pt>
                <c:pt idx="589">
                  <c:v>0.44688644999999999</c:v>
                </c:pt>
                <c:pt idx="590">
                  <c:v>0.45177044999999999</c:v>
                </c:pt>
                <c:pt idx="591">
                  <c:v>0.54945060000000001</c:v>
                </c:pt>
                <c:pt idx="592">
                  <c:v>0.44688644999999999</c:v>
                </c:pt>
                <c:pt idx="593">
                  <c:v>0.42735043</c:v>
                </c:pt>
                <c:pt idx="594">
                  <c:v>0.51037854000000005</c:v>
                </c:pt>
                <c:pt idx="595">
                  <c:v>0.45665445999999998</c:v>
                </c:pt>
                <c:pt idx="596">
                  <c:v>0.43711844</c:v>
                </c:pt>
                <c:pt idx="597">
                  <c:v>0.53479856000000003</c:v>
                </c:pt>
                <c:pt idx="598">
                  <c:v>0.43223444</c:v>
                </c:pt>
                <c:pt idx="599">
                  <c:v>0.45665445999999998</c:v>
                </c:pt>
                <c:pt idx="600">
                  <c:v>0.45665445999999998</c:v>
                </c:pt>
                <c:pt idx="601">
                  <c:v>0.46642246999999998</c:v>
                </c:pt>
                <c:pt idx="602">
                  <c:v>0.56410260000000001</c:v>
                </c:pt>
                <c:pt idx="603">
                  <c:v>0.48595850000000002</c:v>
                </c:pt>
                <c:pt idx="604">
                  <c:v>0.65201469999999995</c:v>
                </c:pt>
                <c:pt idx="605">
                  <c:v>0.52014654999999999</c:v>
                </c:pt>
                <c:pt idx="606">
                  <c:v>0.53968256999999997</c:v>
                </c:pt>
                <c:pt idx="607">
                  <c:v>0.51037854000000005</c:v>
                </c:pt>
                <c:pt idx="608">
                  <c:v>0.60317460000000001</c:v>
                </c:pt>
                <c:pt idx="609">
                  <c:v>0.56410260000000001</c:v>
                </c:pt>
                <c:pt idx="610">
                  <c:v>0.51037854000000005</c:v>
                </c:pt>
                <c:pt idx="611">
                  <c:v>0.56410260000000001</c:v>
                </c:pt>
                <c:pt idx="612">
                  <c:v>0.58363860000000001</c:v>
                </c:pt>
                <c:pt idx="613">
                  <c:v>0.45177044999999999</c:v>
                </c:pt>
                <c:pt idx="614">
                  <c:v>0.61294263999999998</c:v>
                </c:pt>
                <c:pt idx="615">
                  <c:v>0.58363860000000001</c:v>
                </c:pt>
                <c:pt idx="616">
                  <c:v>0.54945060000000001</c:v>
                </c:pt>
                <c:pt idx="617">
                  <c:v>0.55433460000000001</c:v>
                </c:pt>
                <c:pt idx="618">
                  <c:v>0.57387060000000001</c:v>
                </c:pt>
                <c:pt idx="619">
                  <c:v>0.50061053</c:v>
                </c:pt>
                <c:pt idx="620">
                  <c:v>0.55921860000000001</c:v>
                </c:pt>
                <c:pt idx="621">
                  <c:v>0.58852260000000001</c:v>
                </c:pt>
                <c:pt idx="622">
                  <c:v>0.53968256999999997</c:v>
                </c:pt>
                <c:pt idx="623">
                  <c:v>0.59340660000000001</c:v>
                </c:pt>
                <c:pt idx="624">
                  <c:v>0.52014654999999999</c:v>
                </c:pt>
                <c:pt idx="625">
                  <c:v>0.48595850000000002</c:v>
                </c:pt>
                <c:pt idx="626">
                  <c:v>0.63247865000000003</c:v>
                </c:pt>
                <c:pt idx="627">
                  <c:v>0.57387060000000001</c:v>
                </c:pt>
                <c:pt idx="628">
                  <c:v>0.58852260000000001</c:v>
                </c:pt>
                <c:pt idx="629">
                  <c:v>0.48107448000000003</c:v>
                </c:pt>
                <c:pt idx="630">
                  <c:v>0.59340660000000001</c:v>
                </c:pt>
                <c:pt idx="631">
                  <c:v>0.55433460000000001</c:v>
                </c:pt>
                <c:pt idx="632">
                  <c:v>0.57387060000000001</c:v>
                </c:pt>
                <c:pt idx="633">
                  <c:v>0.46642246999999998</c:v>
                </c:pt>
                <c:pt idx="634">
                  <c:v>0.56898660000000001</c:v>
                </c:pt>
                <c:pt idx="635">
                  <c:v>0.63736265999999997</c:v>
                </c:pt>
                <c:pt idx="636">
                  <c:v>0.52014654999999999</c:v>
                </c:pt>
                <c:pt idx="637">
                  <c:v>0.62759465000000003</c:v>
                </c:pt>
                <c:pt idx="638">
                  <c:v>0.52014654999999999</c:v>
                </c:pt>
                <c:pt idx="639">
                  <c:v>0.54945060000000001</c:v>
                </c:pt>
                <c:pt idx="640">
                  <c:v>0.52991456000000003</c:v>
                </c:pt>
                <c:pt idx="641">
                  <c:v>0.61294263999999998</c:v>
                </c:pt>
                <c:pt idx="642">
                  <c:v>0.54456660000000001</c:v>
                </c:pt>
                <c:pt idx="643">
                  <c:v>0.56410260000000001</c:v>
                </c:pt>
                <c:pt idx="644">
                  <c:v>0.55433460000000001</c:v>
                </c:pt>
                <c:pt idx="645">
                  <c:v>0.57387060000000001</c:v>
                </c:pt>
                <c:pt idx="646">
                  <c:v>0.70085470000000005</c:v>
                </c:pt>
                <c:pt idx="647">
                  <c:v>0.62759465000000003</c:v>
                </c:pt>
                <c:pt idx="648">
                  <c:v>0.73504274999999997</c:v>
                </c:pt>
                <c:pt idx="649">
                  <c:v>0.78388279999999999</c:v>
                </c:pt>
                <c:pt idx="650">
                  <c:v>0.69597070000000005</c:v>
                </c:pt>
                <c:pt idx="651">
                  <c:v>0.69108670000000005</c:v>
                </c:pt>
                <c:pt idx="652">
                  <c:v>0.76923079999999999</c:v>
                </c:pt>
                <c:pt idx="653">
                  <c:v>0.75946279999999999</c:v>
                </c:pt>
                <c:pt idx="654">
                  <c:v>0.62759465000000003</c:v>
                </c:pt>
                <c:pt idx="655">
                  <c:v>0.77899879999999999</c:v>
                </c:pt>
                <c:pt idx="656">
                  <c:v>0.76434679999999999</c:v>
                </c:pt>
                <c:pt idx="657">
                  <c:v>0.65201469999999995</c:v>
                </c:pt>
                <c:pt idx="658">
                  <c:v>0.73015874999999997</c:v>
                </c:pt>
                <c:pt idx="659">
                  <c:v>0.72527474000000003</c:v>
                </c:pt>
                <c:pt idx="660">
                  <c:v>0.72039074000000003</c:v>
                </c:pt>
                <c:pt idx="661">
                  <c:v>0.72039074000000003</c:v>
                </c:pt>
                <c:pt idx="662">
                  <c:v>0.58363860000000001</c:v>
                </c:pt>
                <c:pt idx="663">
                  <c:v>0.66666669999999995</c:v>
                </c:pt>
                <c:pt idx="664">
                  <c:v>0.55921860000000001</c:v>
                </c:pt>
                <c:pt idx="665">
                  <c:v>0.67643470000000006</c:v>
                </c:pt>
                <c:pt idx="666">
                  <c:v>0.62759465000000003</c:v>
                </c:pt>
                <c:pt idx="667">
                  <c:v>0.56898660000000001</c:v>
                </c:pt>
                <c:pt idx="668">
                  <c:v>0.59829060000000001</c:v>
                </c:pt>
                <c:pt idx="669">
                  <c:v>0.68131870000000005</c:v>
                </c:pt>
                <c:pt idx="670">
                  <c:v>0.49572650000000001</c:v>
                </c:pt>
                <c:pt idx="671">
                  <c:v>0.45177044999999999</c:v>
                </c:pt>
                <c:pt idx="672">
                  <c:v>0.56898660000000001</c:v>
                </c:pt>
                <c:pt idx="673">
                  <c:v>0.42246643</c:v>
                </c:pt>
                <c:pt idx="674">
                  <c:v>0.49572650000000001</c:v>
                </c:pt>
                <c:pt idx="675">
                  <c:v>0.44200244999999999</c:v>
                </c:pt>
                <c:pt idx="676">
                  <c:v>0.42735043</c:v>
                </c:pt>
                <c:pt idx="677">
                  <c:v>0.39316240000000002</c:v>
                </c:pt>
                <c:pt idx="678">
                  <c:v>0.44200244999999999</c:v>
                </c:pt>
                <c:pt idx="679">
                  <c:v>0.38339440000000002</c:v>
                </c:pt>
                <c:pt idx="680">
                  <c:v>0.46153845999999998</c:v>
                </c:pt>
                <c:pt idx="681">
                  <c:v>0.40293040000000002</c:v>
                </c:pt>
                <c:pt idx="682">
                  <c:v>0.32478634000000001</c:v>
                </c:pt>
                <c:pt idx="683">
                  <c:v>0.35409035999999999</c:v>
                </c:pt>
                <c:pt idx="684">
                  <c:v>0.42246643</c:v>
                </c:pt>
                <c:pt idx="685">
                  <c:v>0.35897436999999999</c:v>
                </c:pt>
                <c:pt idx="686">
                  <c:v>0.30525032000000002</c:v>
                </c:pt>
                <c:pt idx="687">
                  <c:v>0.36874237999999998</c:v>
                </c:pt>
                <c:pt idx="688">
                  <c:v>0.26617827999999999</c:v>
                </c:pt>
                <c:pt idx="689">
                  <c:v>0.25641027</c:v>
                </c:pt>
                <c:pt idx="690">
                  <c:v>0.33943835</c:v>
                </c:pt>
                <c:pt idx="691">
                  <c:v>0.26129427999999999</c:v>
                </c:pt>
                <c:pt idx="692">
                  <c:v>0.35897436999999999</c:v>
                </c:pt>
                <c:pt idx="693">
                  <c:v>0.28571429999999998</c:v>
                </c:pt>
                <c:pt idx="694">
                  <c:v>0.17338218</c:v>
                </c:pt>
                <c:pt idx="695">
                  <c:v>0.23687424000000001</c:v>
                </c:pt>
                <c:pt idx="696">
                  <c:v>0.12942614</c:v>
                </c:pt>
                <c:pt idx="697">
                  <c:v>0.19291820000000001</c:v>
                </c:pt>
                <c:pt idx="698">
                  <c:v>0.25641027</c:v>
                </c:pt>
                <c:pt idx="699">
                  <c:v>0.11965812000000001</c:v>
                </c:pt>
                <c:pt idx="700">
                  <c:v>0.25152627</c:v>
                </c:pt>
                <c:pt idx="701">
                  <c:v>0.12942614</c:v>
                </c:pt>
                <c:pt idx="702">
                  <c:v>0.11965812000000001</c:v>
                </c:pt>
                <c:pt idx="703">
                  <c:v>0.124542125</c:v>
                </c:pt>
                <c:pt idx="704">
                  <c:v>1.2210011999999999E-2</c:v>
                </c:pt>
                <c:pt idx="705">
                  <c:v>8.5470089999999999E-2</c:v>
                </c:pt>
                <c:pt idx="706">
                  <c:v>0.13431013999999999</c:v>
                </c:pt>
                <c:pt idx="707">
                  <c:v>8.5470089999999999E-2</c:v>
                </c:pt>
                <c:pt idx="708">
                  <c:v>7.0818073999999995E-2</c:v>
                </c:pt>
                <c:pt idx="709">
                  <c:v>0.14896214999999999</c:v>
                </c:pt>
                <c:pt idx="710">
                  <c:v>1.2210011999999999E-2</c:v>
                </c:pt>
                <c:pt idx="711">
                  <c:v>-3.6630040000000003E-2</c:v>
                </c:pt>
                <c:pt idx="712">
                  <c:v>-5.6166056999999998E-2</c:v>
                </c:pt>
                <c:pt idx="713">
                  <c:v>8.5470089999999999E-2</c:v>
                </c:pt>
                <c:pt idx="714">
                  <c:v>-3.6630040000000003E-2</c:v>
                </c:pt>
                <c:pt idx="715">
                  <c:v>-2.1978022999999999E-2</c:v>
                </c:pt>
                <c:pt idx="716">
                  <c:v>1.7094017999999999E-2</c:v>
                </c:pt>
                <c:pt idx="717">
                  <c:v>-5.1282052000000002E-2</c:v>
                </c:pt>
                <c:pt idx="718">
                  <c:v>-0.124542125</c:v>
                </c:pt>
                <c:pt idx="719">
                  <c:v>-7.0818073999999995E-2</c:v>
                </c:pt>
                <c:pt idx="720">
                  <c:v>-0.11965812000000001</c:v>
                </c:pt>
                <c:pt idx="721">
                  <c:v>-0.23199022999999999</c:v>
                </c:pt>
                <c:pt idx="722">
                  <c:v>-5.6166056999999998E-2</c:v>
                </c:pt>
                <c:pt idx="723">
                  <c:v>-0.12942614</c:v>
                </c:pt>
                <c:pt idx="724">
                  <c:v>-0.19780220000000001</c:v>
                </c:pt>
                <c:pt idx="725">
                  <c:v>-9.0354089999999998E-2</c:v>
                </c:pt>
                <c:pt idx="726">
                  <c:v>-0.18803418999999999</c:v>
                </c:pt>
                <c:pt idx="727">
                  <c:v>-0.22222222</c:v>
                </c:pt>
                <c:pt idx="728">
                  <c:v>-0.26129427999999999</c:v>
                </c:pt>
                <c:pt idx="729">
                  <c:v>-0.20757021</c:v>
                </c:pt>
                <c:pt idx="730">
                  <c:v>-0.25152627</c:v>
                </c:pt>
                <c:pt idx="731">
                  <c:v>-0.31013432000000002</c:v>
                </c:pt>
                <c:pt idx="732">
                  <c:v>-0.28083029999999998</c:v>
                </c:pt>
                <c:pt idx="733">
                  <c:v>-0.26617827999999999</c:v>
                </c:pt>
                <c:pt idx="734">
                  <c:v>-0.29059829999999998</c:v>
                </c:pt>
                <c:pt idx="735">
                  <c:v>-0.37362637999999998</c:v>
                </c:pt>
                <c:pt idx="736">
                  <c:v>-0.37362637999999998</c:v>
                </c:pt>
                <c:pt idx="737">
                  <c:v>-0.31501833000000001</c:v>
                </c:pt>
                <c:pt idx="738">
                  <c:v>-0.36385836999999999</c:v>
                </c:pt>
                <c:pt idx="739">
                  <c:v>-0.45665445999999998</c:v>
                </c:pt>
                <c:pt idx="740">
                  <c:v>-0.38339440000000002</c:v>
                </c:pt>
                <c:pt idx="741">
                  <c:v>-0.37362637999999998</c:v>
                </c:pt>
                <c:pt idx="742">
                  <c:v>-0.47619048000000003</c:v>
                </c:pt>
                <c:pt idx="743">
                  <c:v>-0.46642246999999998</c:v>
                </c:pt>
                <c:pt idx="744">
                  <c:v>-0.37851040000000002</c:v>
                </c:pt>
                <c:pt idx="745">
                  <c:v>-0.41758242000000001</c:v>
                </c:pt>
                <c:pt idx="746">
                  <c:v>-0.58852260000000001</c:v>
                </c:pt>
                <c:pt idx="747">
                  <c:v>-0.46153845999999998</c:v>
                </c:pt>
                <c:pt idx="748">
                  <c:v>-0.39804640000000002</c:v>
                </c:pt>
                <c:pt idx="749">
                  <c:v>-0.60805863000000004</c:v>
                </c:pt>
                <c:pt idx="750">
                  <c:v>-0.56898660000000001</c:v>
                </c:pt>
                <c:pt idx="751">
                  <c:v>-0.48595850000000002</c:v>
                </c:pt>
                <c:pt idx="752">
                  <c:v>-0.55433460000000001</c:v>
                </c:pt>
                <c:pt idx="753">
                  <c:v>-0.53479856000000003</c:v>
                </c:pt>
                <c:pt idx="754">
                  <c:v>-0.60317460000000001</c:v>
                </c:pt>
                <c:pt idx="755">
                  <c:v>-0.53479856000000003</c:v>
                </c:pt>
                <c:pt idx="756">
                  <c:v>-0.61782663999999998</c:v>
                </c:pt>
                <c:pt idx="757">
                  <c:v>-0.58852260000000001</c:v>
                </c:pt>
                <c:pt idx="758">
                  <c:v>-0.56898660000000001</c:v>
                </c:pt>
                <c:pt idx="759">
                  <c:v>-0.58852260000000001</c:v>
                </c:pt>
                <c:pt idx="760">
                  <c:v>-0.65689869999999995</c:v>
                </c:pt>
                <c:pt idx="761">
                  <c:v>-0.66178269999999995</c:v>
                </c:pt>
                <c:pt idx="762">
                  <c:v>-0.65689869999999995</c:v>
                </c:pt>
                <c:pt idx="763">
                  <c:v>-0.67155069999999994</c:v>
                </c:pt>
                <c:pt idx="764">
                  <c:v>-0.78388279999999999</c:v>
                </c:pt>
                <c:pt idx="765">
                  <c:v>-0.67643470000000006</c:v>
                </c:pt>
                <c:pt idx="766">
                  <c:v>-0.71550672999999998</c:v>
                </c:pt>
                <c:pt idx="767">
                  <c:v>-0.81318679999999999</c:v>
                </c:pt>
                <c:pt idx="768">
                  <c:v>-0.73015874999999997</c:v>
                </c:pt>
                <c:pt idx="769">
                  <c:v>-0.73504274999999997</c:v>
                </c:pt>
                <c:pt idx="770">
                  <c:v>-0.76923079999999999</c:v>
                </c:pt>
                <c:pt idx="771">
                  <c:v>-0.85225885999999995</c:v>
                </c:pt>
                <c:pt idx="772">
                  <c:v>-0.80341879999999999</c:v>
                </c:pt>
                <c:pt idx="773">
                  <c:v>-0.70085470000000005</c:v>
                </c:pt>
                <c:pt idx="774">
                  <c:v>-0.92063490000000003</c:v>
                </c:pt>
                <c:pt idx="775">
                  <c:v>-0.86202690000000004</c:v>
                </c:pt>
                <c:pt idx="776">
                  <c:v>-0.77899879999999999</c:v>
                </c:pt>
                <c:pt idx="777">
                  <c:v>-0.88644690000000004</c:v>
                </c:pt>
                <c:pt idx="778">
                  <c:v>-0.90598290000000004</c:v>
                </c:pt>
                <c:pt idx="779">
                  <c:v>-0.97435899999999998</c:v>
                </c:pt>
                <c:pt idx="780">
                  <c:v>-0.88644690000000004</c:v>
                </c:pt>
                <c:pt idx="781">
                  <c:v>-0.89621490000000004</c:v>
                </c:pt>
                <c:pt idx="782">
                  <c:v>-0.96947499999999998</c:v>
                </c:pt>
                <c:pt idx="783">
                  <c:v>-1.0280830999999999</c:v>
                </c:pt>
                <c:pt idx="784">
                  <c:v>-0.92551892999999996</c:v>
                </c:pt>
                <c:pt idx="785">
                  <c:v>-1.0134311</c:v>
                </c:pt>
                <c:pt idx="786">
                  <c:v>-0.97435899999999998</c:v>
                </c:pt>
                <c:pt idx="787">
                  <c:v>-1.0671550999999999</c:v>
                </c:pt>
                <c:pt idx="788">
                  <c:v>-1.0329671</c:v>
                </c:pt>
                <c:pt idx="789">
                  <c:v>-1.0573870999999999</c:v>
                </c:pt>
                <c:pt idx="790">
                  <c:v>-1.0720391</c:v>
                </c:pt>
                <c:pt idx="791">
                  <c:v>-1.0476190999999999</c:v>
                </c:pt>
                <c:pt idx="792">
                  <c:v>-1.1355312</c:v>
                </c:pt>
                <c:pt idx="793">
                  <c:v>-1.0866910999999999</c:v>
                </c:pt>
                <c:pt idx="794">
                  <c:v>-1.1257632</c:v>
                </c:pt>
                <c:pt idx="795">
                  <c:v>-1.1990232000000001</c:v>
                </c:pt>
                <c:pt idx="796">
                  <c:v>-1.1892552000000001</c:v>
                </c:pt>
                <c:pt idx="797">
                  <c:v>-1.1208792000000001</c:v>
                </c:pt>
                <c:pt idx="798">
                  <c:v>-1.1794872000000001</c:v>
                </c:pt>
                <c:pt idx="799">
                  <c:v>-1.2869352999999999</c:v>
                </c:pt>
                <c:pt idx="800">
                  <c:v>-1.1648352</c:v>
                </c:pt>
                <c:pt idx="801">
                  <c:v>-1.1306472000000001</c:v>
                </c:pt>
                <c:pt idx="802">
                  <c:v>-1.2625153</c:v>
                </c:pt>
                <c:pt idx="803">
                  <c:v>-1.2380952999999999</c:v>
                </c:pt>
                <c:pt idx="804">
                  <c:v>-1.1648352</c:v>
                </c:pt>
                <c:pt idx="805">
                  <c:v>-1.2380952999999999</c:v>
                </c:pt>
                <c:pt idx="806">
                  <c:v>-1.2136753</c:v>
                </c:pt>
                <c:pt idx="807">
                  <c:v>-1.2332113</c:v>
                </c:pt>
                <c:pt idx="808">
                  <c:v>-1.2576312999999999</c:v>
                </c:pt>
                <c:pt idx="809">
                  <c:v>-1.1550672</c:v>
                </c:pt>
                <c:pt idx="810">
                  <c:v>-1.3162393999999999</c:v>
                </c:pt>
                <c:pt idx="811">
                  <c:v>-1.2722833</c:v>
                </c:pt>
                <c:pt idx="812">
                  <c:v>-1.2136753</c:v>
                </c:pt>
                <c:pt idx="813">
                  <c:v>-1.3308914000000001</c:v>
                </c:pt>
                <c:pt idx="814">
                  <c:v>-1.2820513</c:v>
                </c:pt>
                <c:pt idx="815">
                  <c:v>-1.2380952999999999</c:v>
                </c:pt>
                <c:pt idx="816">
                  <c:v>-1.2380952999999999</c:v>
                </c:pt>
                <c:pt idx="817">
                  <c:v>-1.3211234000000001</c:v>
                </c:pt>
                <c:pt idx="818">
                  <c:v>-1.2771672999999999</c:v>
                </c:pt>
                <c:pt idx="819">
                  <c:v>-1.2332113</c:v>
                </c:pt>
                <c:pt idx="820">
                  <c:v>-1.2820513</c:v>
                </c:pt>
                <c:pt idx="821">
                  <c:v>-1.3504274000000001</c:v>
                </c:pt>
                <c:pt idx="822">
                  <c:v>-1.2380952999999999</c:v>
                </c:pt>
                <c:pt idx="823">
                  <c:v>-1.2625153</c:v>
                </c:pt>
                <c:pt idx="824">
                  <c:v>-1.3406594000000001</c:v>
                </c:pt>
                <c:pt idx="825">
                  <c:v>-1.2869352999999999</c:v>
                </c:pt>
                <c:pt idx="826">
                  <c:v>-1.2869352999999999</c:v>
                </c:pt>
                <c:pt idx="827">
                  <c:v>-1.3308914000000001</c:v>
                </c:pt>
                <c:pt idx="828">
                  <c:v>-1.3162393999999999</c:v>
                </c:pt>
                <c:pt idx="829">
                  <c:v>-1.2967032999999999</c:v>
                </c:pt>
                <c:pt idx="830">
                  <c:v>-1.3601954000000001</c:v>
                </c:pt>
                <c:pt idx="831">
                  <c:v>-1.3308914000000001</c:v>
                </c:pt>
                <c:pt idx="832">
                  <c:v>-1.2332113</c:v>
                </c:pt>
                <c:pt idx="833">
                  <c:v>-1.3162393999999999</c:v>
                </c:pt>
                <c:pt idx="834">
                  <c:v>-1.3357753999999999</c:v>
                </c:pt>
                <c:pt idx="835">
                  <c:v>-1.3504274000000001</c:v>
                </c:pt>
                <c:pt idx="836">
                  <c:v>-1.2918193</c:v>
                </c:pt>
                <c:pt idx="837">
                  <c:v>-1.3943833999999999</c:v>
                </c:pt>
                <c:pt idx="838">
                  <c:v>-1.3553113999999999</c:v>
                </c:pt>
                <c:pt idx="839">
                  <c:v>-1.3650793999999999</c:v>
                </c:pt>
                <c:pt idx="840">
                  <c:v>-1.3601954000000001</c:v>
                </c:pt>
                <c:pt idx="841">
                  <c:v>-1.3357753999999999</c:v>
                </c:pt>
                <c:pt idx="842">
                  <c:v>-1.4334555</c:v>
                </c:pt>
                <c:pt idx="843">
                  <c:v>-1.3650793999999999</c:v>
                </c:pt>
                <c:pt idx="844">
                  <c:v>-1.3797314000000001</c:v>
                </c:pt>
                <c:pt idx="845">
                  <c:v>-1.4334555</c:v>
                </c:pt>
                <c:pt idx="846">
                  <c:v>-1.3894994000000001</c:v>
                </c:pt>
                <c:pt idx="847">
                  <c:v>-1.3601954000000001</c:v>
                </c:pt>
                <c:pt idx="848">
                  <c:v>-1.4578755000000001</c:v>
                </c:pt>
                <c:pt idx="849">
                  <c:v>-1.3699634000000001</c:v>
                </c:pt>
                <c:pt idx="850">
                  <c:v>-1.4383395000000001</c:v>
                </c:pt>
                <c:pt idx="851">
                  <c:v>-1.3601954000000001</c:v>
                </c:pt>
                <c:pt idx="852">
                  <c:v>-1.4529915</c:v>
                </c:pt>
                <c:pt idx="853">
                  <c:v>-1.4139193999999999</c:v>
                </c:pt>
                <c:pt idx="854">
                  <c:v>-1.3992674000000001</c:v>
                </c:pt>
                <c:pt idx="855">
                  <c:v>-1.4822955</c:v>
                </c:pt>
                <c:pt idx="856">
                  <c:v>-1.4676435000000001</c:v>
                </c:pt>
                <c:pt idx="857">
                  <c:v>-1.3455433999999999</c:v>
                </c:pt>
                <c:pt idx="858">
                  <c:v>-1.5409036</c:v>
                </c:pt>
                <c:pt idx="859">
                  <c:v>-1.4774115000000001</c:v>
                </c:pt>
                <c:pt idx="860">
                  <c:v>-1.4432235</c:v>
                </c:pt>
                <c:pt idx="861">
                  <c:v>-1.4383395000000001</c:v>
                </c:pt>
                <c:pt idx="862">
                  <c:v>-1.4578755000000001</c:v>
                </c:pt>
                <c:pt idx="863">
                  <c:v>-1.5018315</c:v>
                </c:pt>
                <c:pt idx="864">
                  <c:v>-1.4188035000000001</c:v>
                </c:pt>
                <c:pt idx="865">
                  <c:v>-1.5311356</c:v>
                </c:pt>
                <c:pt idx="866">
                  <c:v>-1.4774115000000001</c:v>
                </c:pt>
                <c:pt idx="867">
                  <c:v>-1.4627595</c:v>
                </c:pt>
                <c:pt idx="868">
                  <c:v>-1.5457875999999999</c:v>
                </c:pt>
                <c:pt idx="869">
                  <c:v>-1.5213675</c:v>
                </c:pt>
                <c:pt idx="870">
                  <c:v>-1.5311356</c:v>
                </c:pt>
                <c:pt idx="871">
                  <c:v>-1.5262515999999999</c:v>
                </c:pt>
                <c:pt idx="872">
                  <c:v>-1.5360195999999999</c:v>
                </c:pt>
                <c:pt idx="873">
                  <c:v>-1.4969475000000001</c:v>
                </c:pt>
                <c:pt idx="874">
                  <c:v>-1.5653235999999999</c:v>
                </c:pt>
                <c:pt idx="875">
                  <c:v>-1.5702076</c:v>
                </c:pt>
                <c:pt idx="876">
                  <c:v>-1.5067155000000001</c:v>
                </c:pt>
                <c:pt idx="877">
                  <c:v>-1.5457875999999999</c:v>
                </c:pt>
                <c:pt idx="878">
                  <c:v>-1.5897436</c:v>
                </c:pt>
                <c:pt idx="879">
                  <c:v>-1.5164835000000001</c:v>
                </c:pt>
                <c:pt idx="880">
                  <c:v>-1.5604396</c:v>
                </c:pt>
                <c:pt idx="881">
                  <c:v>-1.6483517000000001</c:v>
                </c:pt>
                <c:pt idx="882">
                  <c:v>-1.5262515999999999</c:v>
                </c:pt>
                <c:pt idx="883">
                  <c:v>-1.5995116</c:v>
                </c:pt>
                <c:pt idx="884">
                  <c:v>-1.5262515999999999</c:v>
                </c:pt>
                <c:pt idx="885">
                  <c:v>-1.5506716</c:v>
                </c:pt>
                <c:pt idx="886">
                  <c:v>-1.6190476</c:v>
                </c:pt>
                <c:pt idx="887">
                  <c:v>-1.5995116</c:v>
                </c:pt>
                <c:pt idx="888">
                  <c:v>-1.5653235999999999</c:v>
                </c:pt>
                <c:pt idx="889">
                  <c:v>-1.5702076</c:v>
                </c:pt>
                <c:pt idx="890">
                  <c:v>-1.5848595999999999</c:v>
                </c:pt>
                <c:pt idx="891">
                  <c:v>-1.5604396</c:v>
                </c:pt>
                <c:pt idx="892">
                  <c:v>-1.5555555999999999</c:v>
                </c:pt>
                <c:pt idx="893">
                  <c:v>-1.6678877000000001</c:v>
                </c:pt>
                <c:pt idx="894">
                  <c:v>-1.5604396</c:v>
                </c:pt>
                <c:pt idx="895">
                  <c:v>-1.5702076</c:v>
                </c:pt>
                <c:pt idx="896">
                  <c:v>-1.6043955999999999</c:v>
                </c:pt>
                <c:pt idx="897">
                  <c:v>-1.6874237000000001</c:v>
                </c:pt>
                <c:pt idx="898">
                  <c:v>-1.6043955999999999</c:v>
                </c:pt>
                <c:pt idx="899">
                  <c:v>-1.6092796</c:v>
                </c:pt>
                <c:pt idx="900">
                  <c:v>-1.6678877000000001</c:v>
                </c:pt>
                <c:pt idx="901">
                  <c:v>-1.6288157000000001</c:v>
                </c:pt>
                <c:pt idx="902">
                  <c:v>-1.6043955999999999</c:v>
                </c:pt>
                <c:pt idx="903">
                  <c:v>-1.6874237000000001</c:v>
                </c:pt>
                <c:pt idx="904">
                  <c:v>-1.6483517000000001</c:v>
                </c:pt>
                <c:pt idx="905">
                  <c:v>-1.6239315999999999</c:v>
                </c:pt>
                <c:pt idx="906">
                  <c:v>-1.6092796</c:v>
                </c:pt>
                <c:pt idx="907">
                  <c:v>-1.6727717</c:v>
                </c:pt>
                <c:pt idx="908">
                  <c:v>-1.6434677</c:v>
                </c:pt>
                <c:pt idx="909">
                  <c:v>-1.5897436</c:v>
                </c:pt>
                <c:pt idx="910">
                  <c:v>-1.7557997999999999</c:v>
                </c:pt>
                <c:pt idx="911">
                  <c:v>-1.5750915999999999</c:v>
                </c:pt>
                <c:pt idx="912">
                  <c:v>-1.6190476</c:v>
                </c:pt>
                <c:pt idx="913">
                  <c:v>-1.7264957000000001</c:v>
                </c:pt>
                <c:pt idx="914">
                  <c:v>-1.6727717</c:v>
                </c:pt>
                <c:pt idx="915">
                  <c:v>-1.7069597000000001</c:v>
                </c:pt>
                <c:pt idx="916">
                  <c:v>-1.6678877000000001</c:v>
                </c:pt>
                <c:pt idx="917">
                  <c:v>-1.6776557000000001</c:v>
                </c:pt>
                <c:pt idx="918">
                  <c:v>-1.6581197000000001</c:v>
                </c:pt>
                <c:pt idx="919">
                  <c:v>-1.6825397</c:v>
                </c:pt>
                <c:pt idx="920">
                  <c:v>-1.7020757</c:v>
                </c:pt>
                <c:pt idx="921">
                  <c:v>-1.7411478</c:v>
                </c:pt>
                <c:pt idx="922">
                  <c:v>-1.6581197000000001</c:v>
                </c:pt>
                <c:pt idx="923">
                  <c:v>-1.7753357999999999</c:v>
                </c:pt>
                <c:pt idx="924">
                  <c:v>-1.6630037</c:v>
                </c:pt>
                <c:pt idx="925">
                  <c:v>-1.7264957000000001</c:v>
                </c:pt>
                <c:pt idx="926">
                  <c:v>-1.7802198</c:v>
                </c:pt>
                <c:pt idx="927">
                  <c:v>-1.7020757</c:v>
                </c:pt>
                <c:pt idx="928">
                  <c:v>-1.8095238</c:v>
                </c:pt>
                <c:pt idx="929">
                  <c:v>-1.7460317999999999</c:v>
                </c:pt>
                <c:pt idx="930">
                  <c:v>-1.6971917000000001</c:v>
                </c:pt>
                <c:pt idx="931">
                  <c:v>-1.8583639000000001</c:v>
                </c:pt>
                <c:pt idx="932">
                  <c:v>-1.8144077999999999</c:v>
                </c:pt>
                <c:pt idx="933">
                  <c:v>-1.7020757</c:v>
                </c:pt>
                <c:pt idx="934">
                  <c:v>-1.8046397999999999</c:v>
                </c:pt>
                <c:pt idx="935">
                  <c:v>-1.7655677999999999</c:v>
                </c:pt>
                <c:pt idx="936">
                  <c:v>-1.8583639000000001</c:v>
                </c:pt>
                <c:pt idx="937">
                  <c:v>-1.7264957000000001</c:v>
                </c:pt>
                <c:pt idx="938">
                  <c:v>-1.8339437999999999</c:v>
                </c:pt>
                <c:pt idx="939">
                  <c:v>-1.8192918</c:v>
                </c:pt>
                <c:pt idx="940">
                  <c:v>-1.7753357999999999</c:v>
                </c:pt>
                <c:pt idx="941">
                  <c:v>-1.7851037999999999</c:v>
                </c:pt>
                <c:pt idx="942">
                  <c:v>-1.8534799</c:v>
                </c:pt>
                <c:pt idx="943">
                  <c:v>-1.8974359000000001</c:v>
                </c:pt>
                <c:pt idx="944">
                  <c:v>-1.7460317999999999</c:v>
                </c:pt>
                <c:pt idx="945">
                  <c:v>-1.8339437999999999</c:v>
                </c:pt>
                <c:pt idx="946">
                  <c:v>-1.9120879</c:v>
                </c:pt>
                <c:pt idx="947">
                  <c:v>-1.8241757999999999</c:v>
                </c:pt>
                <c:pt idx="948">
                  <c:v>-1.8827839</c:v>
                </c:pt>
                <c:pt idx="949">
                  <c:v>-1.8046397999999999</c:v>
                </c:pt>
                <c:pt idx="950">
                  <c:v>-0.91575090000000003</c:v>
                </c:pt>
                <c:pt idx="951">
                  <c:v>-0.62759465000000003</c:v>
                </c:pt>
                <c:pt idx="952">
                  <c:v>-0.78388279999999999</c:v>
                </c:pt>
                <c:pt idx="953">
                  <c:v>-0.67155069999999994</c:v>
                </c:pt>
                <c:pt idx="954">
                  <c:v>-0.75457876999999995</c:v>
                </c:pt>
                <c:pt idx="955">
                  <c:v>-0.68620270000000005</c:v>
                </c:pt>
                <c:pt idx="956">
                  <c:v>-0.76434679999999999</c:v>
                </c:pt>
                <c:pt idx="957">
                  <c:v>-0.72527474000000003</c:v>
                </c:pt>
                <c:pt idx="958">
                  <c:v>-0.67643470000000006</c:v>
                </c:pt>
                <c:pt idx="959">
                  <c:v>-0.71062270000000005</c:v>
                </c:pt>
                <c:pt idx="960">
                  <c:v>-0.74969476000000002</c:v>
                </c:pt>
                <c:pt idx="961">
                  <c:v>-0.74481076000000002</c:v>
                </c:pt>
                <c:pt idx="962">
                  <c:v>-0.74481076000000002</c:v>
                </c:pt>
                <c:pt idx="963">
                  <c:v>-0.68131870000000005</c:v>
                </c:pt>
                <c:pt idx="964">
                  <c:v>-0.71062270000000005</c:v>
                </c:pt>
                <c:pt idx="965">
                  <c:v>-0.68620270000000005</c:v>
                </c:pt>
                <c:pt idx="966">
                  <c:v>-0.78388279999999999</c:v>
                </c:pt>
                <c:pt idx="967">
                  <c:v>-0.64713067000000002</c:v>
                </c:pt>
                <c:pt idx="968">
                  <c:v>-0.66178269999999995</c:v>
                </c:pt>
                <c:pt idx="969">
                  <c:v>-0.71062270000000005</c:v>
                </c:pt>
                <c:pt idx="970">
                  <c:v>-0.65689869999999995</c:v>
                </c:pt>
                <c:pt idx="971">
                  <c:v>-0.78876679999999999</c:v>
                </c:pt>
                <c:pt idx="972">
                  <c:v>-0.68620270000000005</c:v>
                </c:pt>
                <c:pt idx="973">
                  <c:v>-0.70085470000000005</c:v>
                </c:pt>
                <c:pt idx="974">
                  <c:v>-0.69108670000000005</c:v>
                </c:pt>
                <c:pt idx="975">
                  <c:v>-0.68131870000000005</c:v>
                </c:pt>
                <c:pt idx="976">
                  <c:v>-0.68620270000000005</c:v>
                </c:pt>
                <c:pt idx="977">
                  <c:v>-0.77411479999999999</c:v>
                </c:pt>
                <c:pt idx="978">
                  <c:v>-0.67155069999999994</c:v>
                </c:pt>
                <c:pt idx="979">
                  <c:v>-0.69108670000000005</c:v>
                </c:pt>
                <c:pt idx="980">
                  <c:v>-0.63247865000000003</c:v>
                </c:pt>
                <c:pt idx="981">
                  <c:v>-0.68620270000000005</c:v>
                </c:pt>
                <c:pt idx="982">
                  <c:v>-0.77899879999999999</c:v>
                </c:pt>
                <c:pt idx="983">
                  <c:v>-0.66178269999999995</c:v>
                </c:pt>
                <c:pt idx="984">
                  <c:v>-0.73992676000000002</c:v>
                </c:pt>
                <c:pt idx="985">
                  <c:v>-0.71550672999999998</c:v>
                </c:pt>
                <c:pt idx="986">
                  <c:v>-0.66666669999999995</c:v>
                </c:pt>
                <c:pt idx="987">
                  <c:v>-0.70573870000000005</c:v>
                </c:pt>
                <c:pt idx="988">
                  <c:v>-0.68620270000000005</c:v>
                </c:pt>
                <c:pt idx="989">
                  <c:v>-0.73015874999999997</c:v>
                </c:pt>
                <c:pt idx="990">
                  <c:v>-0.73504274999999997</c:v>
                </c:pt>
                <c:pt idx="991">
                  <c:v>-0.67643470000000006</c:v>
                </c:pt>
                <c:pt idx="992">
                  <c:v>-0.78876679999999999</c:v>
                </c:pt>
                <c:pt idx="993">
                  <c:v>-0.70085470000000005</c:v>
                </c:pt>
                <c:pt idx="994">
                  <c:v>-0.66666669999999995</c:v>
                </c:pt>
                <c:pt idx="995">
                  <c:v>-0.75946279999999999</c:v>
                </c:pt>
                <c:pt idx="996">
                  <c:v>-0.73015874999999997</c:v>
                </c:pt>
                <c:pt idx="997">
                  <c:v>-0.66666669999999995</c:v>
                </c:pt>
                <c:pt idx="998">
                  <c:v>-0.75457876999999995</c:v>
                </c:pt>
                <c:pt idx="999">
                  <c:v>-0.68620270000000005</c:v>
                </c:pt>
                <c:pt idx="1000">
                  <c:v>-0.74969476000000002</c:v>
                </c:pt>
                <c:pt idx="1001">
                  <c:v>-0.65201469999999995</c:v>
                </c:pt>
                <c:pt idx="1002">
                  <c:v>-0.73992676000000002</c:v>
                </c:pt>
                <c:pt idx="1003">
                  <c:v>-0.72039074000000003</c:v>
                </c:pt>
                <c:pt idx="1004">
                  <c:v>-0.68620270000000005</c:v>
                </c:pt>
                <c:pt idx="1005">
                  <c:v>-0.70085470000000005</c:v>
                </c:pt>
                <c:pt idx="1006">
                  <c:v>-0.73015874999999997</c:v>
                </c:pt>
                <c:pt idx="1007">
                  <c:v>-0.68131870000000005</c:v>
                </c:pt>
                <c:pt idx="1008">
                  <c:v>-0.68131870000000005</c:v>
                </c:pt>
                <c:pt idx="1009">
                  <c:v>-0.70573870000000005</c:v>
                </c:pt>
                <c:pt idx="1010">
                  <c:v>-0.66178269999999995</c:v>
                </c:pt>
                <c:pt idx="1011">
                  <c:v>-0.71550672999999998</c:v>
                </c:pt>
                <c:pt idx="1012">
                  <c:v>-0.69597070000000005</c:v>
                </c:pt>
                <c:pt idx="1013">
                  <c:v>-0.67155069999999994</c:v>
                </c:pt>
                <c:pt idx="1014">
                  <c:v>-0.73992676000000002</c:v>
                </c:pt>
                <c:pt idx="1015">
                  <c:v>-0.67643470000000006</c:v>
                </c:pt>
                <c:pt idx="1016">
                  <c:v>-0.68131870000000005</c:v>
                </c:pt>
                <c:pt idx="1017">
                  <c:v>-0.62759465000000003</c:v>
                </c:pt>
                <c:pt idx="1018">
                  <c:v>-0.72527474000000003</c:v>
                </c:pt>
                <c:pt idx="1019">
                  <c:v>-0.69597070000000005</c:v>
                </c:pt>
                <c:pt idx="1020">
                  <c:v>-0.62759465000000003</c:v>
                </c:pt>
                <c:pt idx="1021">
                  <c:v>-0.77411479999999999</c:v>
                </c:pt>
                <c:pt idx="1022">
                  <c:v>-0.65201469999999995</c:v>
                </c:pt>
                <c:pt idx="1023">
                  <c:v>-0.66178269999999995</c:v>
                </c:pt>
                <c:pt idx="1024">
                  <c:v>-0.83272283999999996</c:v>
                </c:pt>
                <c:pt idx="1025">
                  <c:v>-0.63247865000000003</c:v>
                </c:pt>
                <c:pt idx="1026">
                  <c:v>-0.67155069999999994</c:v>
                </c:pt>
                <c:pt idx="1027">
                  <c:v>-0.76434679999999999</c:v>
                </c:pt>
                <c:pt idx="1028">
                  <c:v>-0.68131870000000005</c:v>
                </c:pt>
                <c:pt idx="1029">
                  <c:v>-0.66178269999999995</c:v>
                </c:pt>
                <c:pt idx="1030">
                  <c:v>-0.71062270000000005</c:v>
                </c:pt>
                <c:pt idx="1031">
                  <c:v>-0.69597070000000005</c:v>
                </c:pt>
                <c:pt idx="1032">
                  <c:v>-0.73504274999999997</c:v>
                </c:pt>
                <c:pt idx="1033">
                  <c:v>-0.61294263999999998</c:v>
                </c:pt>
                <c:pt idx="1034">
                  <c:v>-0.73504274999999997</c:v>
                </c:pt>
                <c:pt idx="1035">
                  <c:v>-0.68620270000000005</c:v>
                </c:pt>
                <c:pt idx="1036">
                  <c:v>-0.64224665999999997</c:v>
                </c:pt>
                <c:pt idx="1037">
                  <c:v>-0.73992676000000002</c:v>
                </c:pt>
                <c:pt idx="1038">
                  <c:v>-0.71550672999999998</c:v>
                </c:pt>
                <c:pt idx="1039">
                  <c:v>-0.68131870000000005</c:v>
                </c:pt>
                <c:pt idx="1040">
                  <c:v>-0.72527474000000003</c:v>
                </c:pt>
                <c:pt idx="1041">
                  <c:v>-0.66666669999999995</c:v>
                </c:pt>
                <c:pt idx="1042">
                  <c:v>-0.63247865000000003</c:v>
                </c:pt>
                <c:pt idx="1043">
                  <c:v>-0.76434679999999999</c:v>
                </c:pt>
                <c:pt idx="1044">
                  <c:v>-0.65689869999999995</c:v>
                </c:pt>
                <c:pt idx="1045">
                  <c:v>-0.76434679999999999</c:v>
                </c:pt>
                <c:pt idx="1046">
                  <c:v>-0.69108670000000005</c:v>
                </c:pt>
                <c:pt idx="1047">
                  <c:v>-0.70085470000000005</c:v>
                </c:pt>
                <c:pt idx="1048">
                  <c:v>-0.66666669999999995</c:v>
                </c:pt>
                <c:pt idx="1049">
                  <c:v>-0.74481076000000002</c:v>
                </c:pt>
                <c:pt idx="1050">
                  <c:v>-0.68620270000000005</c:v>
                </c:pt>
                <c:pt idx="1051">
                  <c:v>-0.66666669999999995</c:v>
                </c:pt>
                <c:pt idx="1052">
                  <c:v>-0.79365079999999999</c:v>
                </c:pt>
                <c:pt idx="1053">
                  <c:v>-0.66666669999999995</c:v>
                </c:pt>
                <c:pt idx="1054">
                  <c:v>-0.66178269999999995</c:v>
                </c:pt>
                <c:pt idx="1055">
                  <c:v>-0.71550672999999998</c:v>
                </c:pt>
                <c:pt idx="1056">
                  <c:v>-0.73015874999999997</c:v>
                </c:pt>
                <c:pt idx="1057">
                  <c:v>-0.76434679999999999</c:v>
                </c:pt>
                <c:pt idx="1058">
                  <c:v>-0.61782663999999998</c:v>
                </c:pt>
                <c:pt idx="1059">
                  <c:v>-0.69597070000000005</c:v>
                </c:pt>
                <c:pt idx="1060">
                  <c:v>-0.73992676000000002</c:v>
                </c:pt>
                <c:pt idx="1061">
                  <c:v>-0.65689869999999995</c:v>
                </c:pt>
                <c:pt idx="1062">
                  <c:v>-0.63736265999999997</c:v>
                </c:pt>
                <c:pt idx="1063">
                  <c:v>-0.73015874999999997</c:v>
                </c:pt>
                <c:pt idx="1064">
                  <c:v>-0.72039074000000003</c:v>
                </c:pt>
                <c:pt idx="1065">
                  <c:v>-0.72039074000000003</c:v>
                </c:pt>
                <c:pt idx="1066">
                  <c:v>-0.61294263999999998</c:v>
                </c:pt>
                <c:pt idx="1067">
                  <c:v>-0.73015874999999997</c:v>
                </c:pt>
                <c:pt idx="1068">
                  <c:v>-0.74969476000000002</c:v>
                </c:pt>
                <c:pt idx="1069">
                  <c:v>-0.62271065000000003</c:v>
                </c:pt>
                <c:pt idx="1070">
                  <c:v>-0.75946279999999999</c:v>
                </c:pt>
                <c:pt idx="1071">
                  <c:v>-0.69108670000000005</c:v>
                </c:pt>
                <c:pt idx="1072">
                  <c:v>-0.66666669999999995</c:v>
                </c:pt>
                <c:pt idx="1073">
                  <c:v>-0.73992676000000002</c:v>
                </c:pt>
                <c:pt idx="1074">
                  <c:v>-0.69108670000000005</c:v>
                </c:pt>
                <c:pt idx="1075">
                  <c:v>-0.67643470000000006</c:v>
                </c:pt>
                <c:pt idx="1076">
                  <c:v>-0.74481076000000002</c:v>
                </c:pt>
                <c:pt idx="1077">
                  <c:v>-0.65689869999999995</c:v>
                </c:pt>
                <c:pt idx="1078">
                  <c:v>-0.62759465000000003</c:v>
                </c:pt>
                <c:pt idx="1079">
                  <c:v>-0.74481076000000002</c:v>
                </c:pt>
                <c:pt idx="1080">
                  <c:v>-0.68131870000000005</c:v>
                </c:pt>
                <c:pt idx="1081">
                  <c:v>-0.73992676000000002</c:v>
                </c:pt>
                <c:pt idx="1082">
                  <c:v>-0.69597070000000005</c:v>
                </c:pt>
                <c:pt idx="1083">
                  <c:v>-0.73504274999999997</c:v>
                </c:pt>
                <c:pt idx="1084">
                  <c:v>-0.63247865000000003</c:v>
                </c:pt>
                <c:pt idx="1085">
                  <c:v>-0.72039074000000003</c:v>
                </c:pt>
                <c:pt idx="1086">
                  <c:v>-0.76434679999999999</c:v>
                </c:pt>
                <c:pt idx="1087">
                  <c:v>-0.65689869999999995</c:v>
                </c:pt>
                <c:pt idx="1088">
                  <c:v>-0.71550672999999998</c:v>
                </c:pt>
                <c:pt idx="1089">
                  <c:v>-0.66666669999999995</c:v>
                </c:pt>
                <c:pt idx="1090">
                  <c:v>-0.70085470000000005</c:v>
                </c:pt>
                <c:pt idx="1091">
                  <c:v>-0.70085470000000005</c:v>
                </c:pt>
                <c:pt idx="1092">
                  <c:v>-0.71550672999999998</c:v>
                </c:pt>
                <c:pt idx="1093">
                  <c:v>-0.73015874999999997</c:v>
                </c:pt>
                <c:pt idx="1094">
                  <c:v>-0.67155069999999994</c:v>
                </c:pt>
                <c:pt idx="1095">
                  <c:v>-0.75946279999999999</c:v>
                </c:pt>
                <c:pt idx="1096">
                  <c:v>-0.59340660000000001</c:v>
                </c:pt>
                <c:pt idx="1097">
                  <c:v>-0.71062270000000005</c:v>
                </c:pt>
                <c:pt idx="1098">
                  <c:v>-0.76923079999999999</c:v>
                </c:pt>
                <c:pt idx="1099">
                  <c:v>-0.62271065000000003</c:v>
                </c:pt>
                <c:pt idx="1100">
                  <c:v>-0.66178269999999995</c:v>
                </c:pt>
                <c:pt idx="1101">
                  <c:v>-0.78876679999999999</c:v>
                </c:pt>
                <c:pt idx="1102">
                  <c:v>-0.62759465000000003</c:v>
                </c:pt>
                <c:pt idx="1103">
                  <c:v>-0.69108670000000005</c:v>
                </c:pt>
                <c:pt idx="1104">
                  <c:v>-0.68620270000000005</c:v>
                </c:pt>
                <c:pt idx="1105">
                  <c:v>-0.68620270000000005</c:v>
                </c:pt>
                <c:pt idx="1106">
                  <c:v>-0.74481076000000002</c:v>
                </c:pt>
                <c:pt idx="1107">
                  <c:v>-0.59340660000000001</c:v>
                </c:pt>
                <c:pt idx="1108">
                  <c:v>-0.73015874999999997</c:v>
                </c:pt>
                <c:pt idx="1109">
                  <c:v>-0.79853479999999999</c:v>
                </c:pt>
                <c:pt idx="1110">
                  <c:v>-0.65689869999999995</c:v>
                </c:pt>
                <c:pt idx="1111">
                  <c:v>-0.65201469999999995</c:v>
                </c:pt>
                <c:pt idx="1112">
                  <c:v>-0.77899879999999999</c:v>
                </c:pt>
                <c:pt idx="1113">
                  <c:v>-0.71062270000000005</c:v>
                </c:pt>
                <c:pt idx="1114">
                  <c:v>-0.59829060000000001</c:v>
                </c:pt>
                <c:pt idx="1115">
                  <c:v>-0.75457876999999995</c:v>
                </c:pt>
                <c:pt idx="1116">
                  <c:v>-0.73992676000000002</c:v>
                </c:pt>
                <c:pt idx="1117">
                  <c:v>-0.68620270000000005</c:v>
                </c:pt>
                <c:pt idx="1118">
                  <c:v>-0.66666669999999995</c:v>
                </c:pt>
                <c:pt idx="1119">
                  <c:v>-0.75457876999999995</c:v>
                </c:pt>
                <c:pt idx="1120">
                  <c:v>-0.68131870000000005</c:v>
                </c:pt>
                <c:pt idx="1121">
                  <c:v>-0.72039074000000003</c:v>
                </c:pt>
                <c:pt idx="1122">
                  <c:v>-0.69597070000000005</c:v>
                </c:pt>
                <c:pt idx="1123">
                  <c:v>-0.68131870000000005</c:v>
                </c:pt>
                <c:pt idx="1124">
                  <c:v>-0.78388279999999999</c:v>
                </c:pt>
                <c:pt idx="1125">
                  <c:v>-0.63736265999999997</c:v>
                </c:pt>
                <c:pt idx="1126">
                  <c:v>-0.67643470000000006</c:v>
                </c:pt>
                <c:pt idx="1127">
                  <c:v>-0.74481076000000002</c:v>
                </c:pt>
                <c:pt idx="1128">
                  <c:v>-0.69597070000000005</c:v>
                </c:pt>
                <c:pt idx="1129">
                  <c:v>-0.66666669999999995</c:v>
                </c:pt>
                <c:pt idx="1130">
                  <c:v>-0.56898660000000001</c:v>
                </c:pt>
                <c:pt idx="1131">
                  <c:v>-0.66178269999999995</c:v>
                </c:pt>
                <c:pt idx="1132">
                  <c:v>-0.49572650000000001</c:v>
                </c:pt>
                <c:pt idx="1133">
                  <c:v>-0.52503054999999998</c:v>
                </c:pt>
                <c:pt idx="1134">
                  <c:v>-0.60805863000000004</c:v>
                </c:pt>
                <c:pt idx="1135">
                  <c:v>-0.55921860000000001</c:v>
                </c:pt>
                <c:pt idx="1136">
                  <c:v>-0.53479856000000003</c:v>
                </c:pt>
                <c:pt idx="1137">
                  <c:v>-0.54456660000000001</c:v>
                </c:pt>
                <c:pt idx="1138">
                  <c:v>-0.56410260000000001</c:v>
                </c:pt>
                <c:pt idx="1139">
                  <c:v>-0.61782663999999998</c:v>
                </c:pt>
                <c:pt idx="1140">
                  <c:v>-0.51526254000000005</c:v>
                </c:pt>
                <c:pt idx="1141">
                  <c:v>-0.52014654999999999</c:v>
                </c:pt>
                <c:pt idx="1142">
                  <c:v>-0.62759465000000003</c:v>
                </c:pt>
                <c:pt idx="1143">
                  <c:v>-0.52014654999999999</c:v>
                </c:pt>
                <c:pt idx="1144">
                  <c:v>-0.53968256999999997</c:v>
                </c:pt>
                <c:pt idx="1145">
                  <c:v>-0.61294263999999998</c:v>
                </c:pt>
                <c:pt idx="1146">
                  <c:v>-0.57875460000000001</c:v>
                </c:pt>
                <c:pt idx="1147">
                  <c:v>-0.53479856000000003</c:v>
                </c:pt>
                <c:pt idx="1148">
                  <c:v>-0.51526254000000005</c:v>
                </c:pt>
                <c:pt idx="1149">
                  <c:v>-0.62271065000000003</c:v>
                </c:pt>
                <c:pt idx="1150">
                  <c:v>-0.49572650000000001</c:v>
                </c:pt>
                <c:pt idx="1151">
                  <c:v>-0.58363860000000001</c:v>
                </c:pt>
                <c:pt idx="1152">
                  <c:v>-0.58363860000000001</c:v>
                </c:pt>
                <c:pt idx="1153">
                  <c:v>-0.61294263999999998</c:v>
                </c:pt>
                <c:pt idx="1154">
                  <c:v>-0.53968256999999997</c:v>
                </c:pt>
                <c:pt idx="1155">
                  <c:v>-0.58363860000000001</c:v>
                </c:pt>
                <c:pt idx="1156">
                  <c:v>-0.53479856000000003</c:v>
                </c:pt>
                <c:pt idx="1157">
                  <c:v>-0.62271065000000003</c:v>
                </c:pt>
                <c:pt idx="1158">
                  <c:v>-0.56410260000000001</c:v>
                </c:pt>
                <c:pt idx="1159">
                  <c:v>-0.52991456000000003</c:v>
                </c:pt>
                <c:pt idx="1160">
                  <c:v>-0.65689869999999995</c:v>
                </c:pt>
                <c:pt idx="1161">
                  <c:v>-0.60317460000000001</c:v>
                </c:pt>
                <c:pt idx="1162">
                  <c:v>-0.52014654999999999</c:v>
                </c:pt>
                <c:pt idx="1163">
                  <c:v>-0.58852260000000001</c:v>
                </c:pt>
                <c:pt idx="1164">
                  <c:v>-0.62759465000000003</c:v>
                </c:pt>
                <c:pt idx="1165">
                  <c:v>-0.58852260000000001</c:v>
                </c:pt>
                <c:pt idx="1166">
                  <c:v>-0.51526254000000005</c:v>
                </c:pt>
                <c:pt idx="1167">
                  <c:v>-0.67155069999999994</c:v>
                </c:pt>
                <c:pt idx="1168">
                  <c:v>-0.53968256999999997</c:v>
                </c:pt>
                <c:pt idx="1169">
                  <c:v>-0.55433460000000001</c:v>
                </c:pt>
                <c:pt idx="1170">
                  <c:v>-0.58852260000000001</c:v>
                </c:pt>
                <c:pt idx="1171">
                  <c:v>-0.61294263999999998</c:v>
                </c:pt>
                <c:pt idx="1172">
                  <c:v>-0.58852260000000001</c:v>
                </c:pt>
                <c:pt idx="1173">
                  <c:v>-0.57875460000000001</c:v>
                </c:pt>
                <c:pt idx="1174">
                  <c:v>-0.52014654999999999</c:v>
                </c:pt>
                <c:pt idx="1175">
                  <c:v>-0.70085470000000005</c:v>
                </c:pt>
                <c:pt idx="1176">
                  <c:v>-0.55433460000000001</c:v>
                </c:pt>
                <c:pt idx="1177">
                  <c:v>-0.57387060000000001</c:v>
                </c:pt>
                <c:pt idx="1178">
                  <c:v>-0.57387060000000001</c:v>
                </c:pt>
                <c:pt idx="1179">
                  <c:v>-0.59829060000000001</c:v>
                </c:pt>
                <c:pt idx="1180">
                  <c:v>-0.54945060000000001</c:v>
                </c:pt>
                <c:pt idx="1181">
                  <c:v>-0.60317460000000001</c:v>
                </c:pt>
                <c:pt idx="1182">
                  <c:v>-0.59829060000000001</c:v>
                </c:pt>
                <c:pt idx="1183">
                  <c:v>-0.60317460000000001</c:v>
                </c:pt>
                <c:pt idx="1184">
                  <c:v>-0.47130646999999998</c:v>
                </c:pt>
                <c:pt idx="1185">
                  <c:v>-0.59340660000000001</c:v>
                </c:pt>
                <c:pt idx="1186">
                  <c:v>-0.62271065000000003</c:v>
                </c:pt>
                <c:pt idx="1187">
                  <c:v>-0.52014654999999999</c:v>
                </c:pt>
                <c:pt idx="1188">
                  <c:v>-0.52991456000000003</c:v>
                </c:pt>
                <c:pt idx="1189">
                  <c:v>-0.60317460000000001</c:v>
                </c:pt>
                <c:pt idx="1190">
                  <c:v>-0.54456660000000001</c:v>
                </c:pt>
                <c:pt idx="1191">
                  <c:v>-0.57387060000000001</c:v>
                </c:pt>
                <c:pt idx="1192">
                  <c:v>-0.59829060000000001</c:v>
                </c:pt>
                <c:pt idx="1193">
                  <c:v>-0.53479856000000003</c:v>
                </c:pt>
                <c:pt idx="1194">
                  <c:v>-0.58363860000000001</c:v>
                </c:pt>
                <c:pt idx="1195">
                  <c:v>-0.58363860000000001</c:v>
                </c:pt>
                <c:pt idx="1196">
                  <c:v>-0.60805863000000004</c:v>
                </c:pt>
                <c:pt idx="1197">
                  <c:v>-0.52991456000000003</c:v>
                </c:pt>
                <c:pt idx="1198">
                  <c:v>-0.61294263999999998</c:v>
                </c:pt>
                <c:pt idx="1199">
                  <c:v>-0.59340660000000001</c:v>
                </c:pt>
                <c:pt idx="1200">
                  <c:v>-0.51526254000000005</c:v>
                </c:pt>
                <c:pt idx="1201">
                  <c:v>-0.53968256999999997</c:v>
                </c:pt>
                <c:pt idx="1202">
                  <c:v>-0.61782663999999998</c:v>
                </c:pt>
                <c:pt idx="1203">
                  <c:v>-0.54456660000000001</c:v>
                </c:pt>
                <c:pt idx="1204">
                  <c:v>-0.58363860000000001</c:v>
                </c:pt>
                <c:pt idx="1205">
                  <c:v>-0.59340660000000001</c:v>
                </c:pt>
                <c:pt idx="1206">
                  <c:v>-0.52503054999999998</c:v>
                </c:pt>
                <c:pt idx="1207">
                  <c:v>-0.56410260000000001</c:v>
                </c:pt>
                <c:pt idx="1208">
                  <c:v>-0.59340660000000001</c:v>
                </c:pt>
                <c:pt idx="1209">
                  <c:v>-0.49572650000000001</c:v>
                </c:pt>
                <c:pt idx="1210">
                  <c:v>-0.60317460000000001</c:v>
                </c:pt>
                <c:pt idx="1211">
                  <c:v>-0.63736265999999997</c:v>
                </c:pt>
                <c:pt idx="1212">
                  <c:v>-0.41758242000000001</c:v>
                </c:pt>
                <c:pt idx="1213">
                  <c:v>-0.56898660000000001</c:v>
                </c:pt>
                <c:pt idx="1214">
                  <c:v>-0.63247865000000003</c:v>
                </c:pt>
                <c:pt idx="1215">
                  <c:v>-0.50061053</c:v>
                </c:pt>
                <c:pt idx="1216">
                  <c:v>-0.58363860000000001</c:v>
                </c:pt>
                <c:pt idx="1217">
                  <c:v>-0.62759465000000003</c:v>
                </c:pt>
                <c:pt idx="1218">
                  <c:v>-0.50061053</c:v>
                </c:pt>
                <c:pt idx="1219">
                  <c:v>-0.53479856000000003</c:v>
                </c:pt>
                <c:pt idx="1220">
                  <c:v>-0.62271065000000003</c:v>
                </c:pt>
                <c:pt idx="1221">
                  <c:v>-0.56898660000000001</c:v>
                </c:pt>
                <c:pt idx="1222">
                  <c:v>-0.56410260000000001</c:v>
                </c:pt>
                <c:pt idx="1223">
                  <c:v>-0.52503054999999998</c:v>
                </c:pt>
                <c:pt idx="1224">
                  <c:v>-0.63247865000000003</c:v>
                </c:pt>
                <c:pt idx="1225">
                  <c:v>-0.55921860000000001</c:v>
                </c:pt>
                <c:pt idx="1226">
                  <c:v>-0.53968256999999997</c:v>
                </c:pt>
                <c:pt idx="1227">
                  <c:v>-0.56898660000000001</c:v>
                </c:pt>
                <c:pt idx="1228">
                  <c:v>-0.58852260000000001</c:v>
                </c:pt>
                <c:pt idx="1229">
                  <c:v>-0.54945060000000001</c:v>
                </c:pt>
                <c:pt idx="1230">
                  <c:v>-0.60805863000000004</c:v>
                </c:pt>
                <c:pt idx="1231">
                  <c:v>-0.54945060000000001</c:v>
                </c:pt>
                <c:pt idx="1232">
                  <c:v>-0.52991456000000003</c:v>
                </c:pt>
                <c:pt idx="1233">
                  <c:v>-0.60317460000000001</c:v>
                </c:pt>
                <c:pt idx="1234">
                  <c:v>-0.49572650000000001</c:v>
                </c:pt>
                <c:pt idx="1235">
                  <c:v>-0.59829060000000001</c:v>
                </c:pt>
                <c:pt idx="1236">
                  <c:v>-0.59340660000000001</c:v>
                </c:pt>
                <c:pt idx="1237">
                  <c:v>-0.61782663999999998</c:v>
                </c:pt>
                <c:pt idx="1238">
                  <c:v>-0.56898660000000001</c:v>
                </c:pt>
                <c:pt idx="1239">
                  <c:v>-0.53479856000000003</c:v>
                </c:pt>
                <c:pt idx="1240">
                  <c:v>-0.63247865000000003</c:v>
                </c:pt>
                <c:pt idx="1241">
                  <c:v>-0.54456660000000001</c:v>
                </c:pt>
                <c:pt idx="1242">
                  <c:v>-0.60805863000000004</c:v>
                </c:pt>
                <c:pt idx="1243">
                  <c:v>-0.55433460000000001</c:v>
                </c:pt>
                <c:pt idx="1244">
                  <c:v>-0.56898660000000001</c:v>
                </c:pt>
                <c:pt idx="1245">
                  <c:v>-0.65689869999999995</c:v>
                </c:pt>
                <c:pt idx="1246">
                  <c:v>-0.59340660000000001</c:v>
                </c:pt>
                <c:pt idx="1247">
                  <c:v>-0.46642246999999998</c:v>
                </c:pt>
                <c:pt idx="1248">
                  <c:v>-0.69108670000000005</c:v>
                </c:pt>
                <c:pt idx="1249">
                  <c:v>-0.57875460000000001</c:v>
                </c:pt>
                <c:pt idx="1250">
                  <c:v>-0.50061053</c:v>
                </c:pt>
                <c:pt idx="1251">
                  <c:v>-0.59340660000000001</c:v>
                </c:pt>
                <c:pt idx="1252">
                  <c:v>-0.62759465000000003</c:v>
                </c:pt>
                <c:pt idx="1253">
                  <c:v>-0.53479856000000003</c:v>
                </c:pt>
                <c:pt idx="1254">
                  <c:v>-0.52014654999999999</c:v>
                </c:pt>
                <c:pt idx="1255">
                  <c:v>-0.61294263999999998</c:v>
                </c:pt>
                <c:pt idx="1256">
                  <c:v>-0.59340660000000001</c:v>
                </c:pt>
                <c:pt idx="1257">
                  <c:v>-0.49084250000000001</c:v>
                </c:pt>
                <c:pt idx="1258">
                  <c:v>-0.63736265999999997</c:v>
                </c:pt>
                <c:pt idx="1259">
                  <c:v>-0.66178269999999995</c:v>
                </c:pt>
                <c:pt idx="1260">
                  <c:v>-0.52503054999999998</c:v>
                </c:pt>
                <c:pt idx="1261">
                  <c:v>-0.56898660000000001</c:v>
                </c:pt>
                <c:pt idx="1262">
                  <c:v>-0.61294263999999998</c:v>
                </c:pt>
                <c:pt idx="1263">
                  <c:v>-0.57875460000000001</c:v>
                </c:pt>
                <c:pt idx="1264">
                  <c:v>-0.58852260000000001</c:v>
                </c:pt>
                <c:pt idx="1265">
                  <c:v>-0.62271065000000003</c:v>
                </c:pt>
                <c:pt idx="1266">
                  <c:v>-0.55921860000000001</c:v>
                </c:pt>
                <c:pt idx="1267">
                  <c:v>-0.53479856000000003</c:v>
                </c:pt>
                <c:pt idx="1268">
                  <c:v>-0.59340660000000001</c:v>
                </c:pt>
                <c:pt idx="1269">
                  <c:v>-0.60317460000000001</c:v>
                </c:pt>
                <c:pt idx="1270">
                  <c:v>-0.52014654999999999</c:v>
                </c:pt>
                <c:pt idx="1271">
                  <c:v>-0.60317460000000001</c:v>
                </c:pt>
                <c:pt idx="1272">
                  <c:v>-0.62271065000000003</c:v>
                </c:pt>
                <c:pt idx="1273">
                  <c:v>-0.50549453</c:v>
                </c:pt>
                <c:pt idx="1274">
                  <c:v>-0.53968256999999997</c:v>
                </c:pt>
                <c:pt idx="1275">
                  <c:v>-0.62759465000000003</c:v>
                </c:pt>
                <c:pt idx="1276">
                  <c:v>-0.55433460000000001</c:v>
                </c:pt>
                <c:pt idx="1277">
                  <c:v>-0.55433460000000001</c:v>
                </c:pt>
                <c:pt idx="1278">
                  <c:v>-0.59340660000000001</c:v>
                </c:pt>
                <c:pt idx="1279">
                  <c:v>-0.60805863000000004</c:v>
                </c:pt>
                <c:pt idx="1280">
                  <c:v>-0.52503054999999998</c:v>
                </c:pt>
                <c:pt idx="1281">
                  <c:v>-0.58852260000000001</c:v>
                </c:pt>
                <c:pt idx="1282">
                  <c:v>-0.61782663999999998</c:v>
                </c:pt>
                <c:pt idx="1283">
                  <c:v>-0.53479856000000003</c:v>
                </c:pt>
                <c:pt idx="1284">
                  <c:v>-0.57875460000000001</c:v>
                </c:pt>
                <c:pt idx="1285">
                  <c:v>-0.63247865000000003</c:v>
                </c:pt>
                <c:pt idx="1286">
                  <c:v>-0.53968256999999997</c:v>
                </c:pt>
                <c:pt idx="1287">
                  <c:v>-0.49084250000000001</c:v>
                </c:pt>
                <c:pt idx="1288">
                  <c:v>-0.62759465000000003</c:v>
                </c:pt>
                <c:pt idx="1289">
                  <c:v>-0.59340660000000001</c:v>
                </c:pt>
                <c:pt idx="1290">
                  <c:v>-0.47130646999999998</c:v>
                </c:pt>
                <c:pt idx="1291">
                  <c:v>-0.45665445999999998</c:v>
                </c:pt>
                <c:pt idx="1292">
                  <c:v>-0.52503054999999998</c:v>
                </c:pt>
                <c:pt idx="1293">
                  <c:v>-0.49084250000000001</c:v>
                </c:pt>
                <c:pt idx="1294">
                  <c:v>-0.46642246999999998</c:v>
                </c:pt>
                <c:pt idx="1295">
                  <c:v>-0.54945060000000001</c:v>
                </c:pt>
                <c:pt idx="1296">
                  <c:v>-0.47619048000000003</c:v>
                </c:pt>
                <c:pt idx="1297">
                  <c:v>-0.43711844</c:v>
                </c:pt>
                <c:pt idx="1298">
                  <c:v>-0.52991456000000003</c:v>
                </c:pt>
                <c:pt idx="1299">
                  <c:v>-0.50549453</c:v>
                </c:pt>
                <c:pt idx="1300">
                  <c:v>-0.50061053</c:v>
                </c:pt>
                <c:pt idx="1301">
                  <c:v>-0.49572650000000001</c:v>
                </c:pt>
                <c:pt idx="1302">
                  <c:v>-0.52503054999999998</c:v>
                </c:pt>
                <c:pt idx="1303">
                  <c:v>-0.46642246999999998</c:v>
                </c:pt>
                <c:pt idx="1304">
                  <c:v>-0.50061053</c:v>
                </c:pt>
                <c:pt idx="1305">
                  <c:v>-0.52503054999999998</c:v>
                </c:pt>
                <c:pt idx="1306">
                  <c:v>-0.48595850000000002</c:v>
                </c:pt>
                <c:pt idx="1307">
                  <c:v>-0.48595850000000002</c:v>
                </c:pt>
                <c:pt idx="1308">
                  <c:v>-0.52991456000000003</c:v>
                </c:pt>
                <c:pt idx="1309">
                  <c:v>-0.51526254000000005</c:v>
                </c:pt>
                <c:pt idx="1310">
                  <c:v>-0.42735043</c:v>
                </c:pt>
                <c:pt idx="1311">
                  <c:v>-0.49084250000000001</c:v>
                </c:pt>
                <c:pt idx="1312">
                  <c:v>-0.53479856000000003</c:v>
                </c:pt>
                <c:pt idx="1313">
                  <c:v>-0.46153845999999998</c:v>
                </c:pt>
                <c:pt idx="1314">
                  <c:v>-0.45665445999999998</c:v>
                </c:pt>
                <c:pt idx="1315">
                  <c:v>-0.53479856000000003</c:v>
                </c:pt>
                <c:pt idx="1316">
                  <c:v>-0.46153845999999998</c:v>
                </c:pt>
                <c:pt idx="1317">
                  <c:v>-0.46153845999999998</c:v>
                </c:pt>
                <c:pt idx="1318">
                  <c:v>-0.52991456000000003</c:v>
                </c:pt>
                <c:pt idx="1319">
                  <c:v>-0.50061053</c:v>
                </c:pt>
                <c:pt idx="1320">
                  <c:v>-0.39804640000000002</c:v>
                </c:pt>
                <c:pt idx="1321">
                  <c:v>-0.52014654999999999</c:v>
                </c:pt>
                <c:pt idx="1322">
                  <c:v>-0.52503054999999998</c:v>
                </c:pt>
                <c:pt idx="1323">
                  <c:v>-0.44688644999999999</c:v>
                </c:pt>
                <c:pt idx="1324">
                  <c:v>-0.41758242000000001</c:v>
                </c:pt>
                <c:pt idx="1325">
                  <c:v>-0.57387060000000001</c:v>
                </c:pt>
                <c:pt idx="1326">
                  <c:v>-0.45665445999999998</c:v>
                </c:pt>
                <c:pt idx="1327">
                  <c:v>-0.41758242000000001</c:v>
                </c:pt>
                <c:pt idx="1328">
                  <c:v>-0.49572650000000001</c:v>
                </c:pt>
                <c:pt idx="1329">
                  <c:v>-0.50061053</c:v>
                </c:pt>
                <c:pt idx="1330">
                  <c:v>-0.42246643</c:v>
                </c:pt>
                <c:pt idx="1331">
                  <c:v>-0.51526254000000005</c:v>
                </c:pt>
                <c:pt idx="1332">
                  <c:v>-0.51037854000000005</c:v>
                </c:pt>
                <c:pt idx="1333">
                  <c:v>-0.50549453</c:v>
                </c:pt>
                <c:pt idx="1334">
                  <c:v>-0.42246643</c:v>
                </c:pt>
                <c:pt idx="1335">
                  <c:v>-0.49084250000000001</c:v>
                </c:pt>
                <c:pt idx="1336">
                  <c:v>-0.47619048000000003</c:v>
                </c:pt>
                <c:pt idx="1337">
                  <c:v>-0.51037854000000005</c:v>
                </c:pt>
                <c:pt idx="1338">
                  <c:v>-0.52991456000000003</c:v>
                </c:pt>
                <c:pt idx="1339">
                  <c:v>-0.49572650000000001</c:v>
                </c:pt>
                <c:pt idx="1340">
                  <c:v>-0.43711844</c:v>
                </c:pt>
                <c:pt idx="1341">
                  <c:v>-0.53968256999999997</c:v>
                </c:pt>
                <c:pt idx="1342">
                  <c:v>-0.56410260000000001</c:v>
                </c:pt>
                <c:pt idx="1343">
                  <c:v>-0.41758242000000001</c:v>
                </c:pt>
                <c:pt idx="1344">
                  <c:v>-0.51526254000000005</c:v>
                </c:pt>
                <c:pt idx="1345">
                  <c:v>-0.54456660000000001</c:v>
                </c:pt>
                <c:pt idx="1346">
                  <c:v>-0.51037854000000005</c:v>
                </c:pt>
                <c:pt idx="1347">
                  <c:v>-0.46642246999999998</c:v>
                </c:pt>
                <c:pt idx="1348">
                  <c:v>-0.49084250000000001</c:v>
                </c:pt>
                <c:pt idx="1349">
                  <c:v>-0.49084250000000001</c:v>
                </c:pt>
                <c:pt idx="1350">
                  <c:v>-0.47619048000000003</c:v>
                </c:pt>
                <c:pt idx="1351">
                  <c:v>-0.46642246999999998</c:v>
                </c:pt>
                <c:pt idx="1352">
                  <c:v>-0.51037854000000005</c:v>
                </c:pt>
                <c:pt idx="1353">
                  <c:v>-0.46642246999999998</c:v>
                </c:pt>
                <c:pt idx="1354">
                  <c:v>-0.50061053</c:v>
                </c:pt>
                <c:pt idx="1355">
                  <c:v>-0.46153845999999998</c:v>
                </c:pt>
                <c:pt idx="1356">
                  <c:v>-0.44200244999999999</c:v>
                </c:pt>
                <c:pt idx="1357">
                  <c:v>-0.47619048000000003</c:v>
                </c:pt>
                <c:pt idx="1358">
                  <c:v>-0.50549453</c:v>
                </c:pt>
                <c:pt idx="1359">
                  <c:v>-0.47619048000000003</c:v>
                </c:pt>
                <c:pt idx="1360">
                  <c:v>-0.48107448000000003</c:v>
                </c:pt>
                <c:pt idx="1361">
                  <c:v>-0.45177044999999999</c:v>
                </c:pt>
                <c:pt idx="1362">
                  <c:v>-0.56410260000000001</c:v>
                </c:pt>
                <c:pt idx="1363">
                  <c:v>-0.41758242000000001</c:v>
                </c:pt>
                <c:pt idx="1364">
                  <c:v>-0.45177044999999999</c:v>
                </c:pt>
                <c:pt idx="1365">
                  <c:v>-0.52014654999999999</c:v>
                </c:pt>
                <c:pt idx="1366">
                  <c:v>-0.43223444</c:v>
                </c:pt>
                <c:pt idx="1367">
                  <c:v>-0.47130646999999998</c:v>
                </c:pt>
                <c:pt idx="1368">
                  <c:v>-0.50061053</c:v>
                </c:pt>
                <c:pt idx="1369">
                  <c:v>-0.44200244999999999</c:v>
                </c:pt>
                <c:pt idx="1370">
                  <c:v>-0.51526254000000005</c:v>
                </c:pt>
                <c:pt idx="1371">
                  <c:v>-0.46153845999999998</c:v>
                </c:pt>
                <c:pt idx="1372">
                  <c:v>-0.44688644999999999</c:v>
                </c:pt>
                <c:pt idx="1373">
                  <c:v>-0.48107448000000003</c:v>
                </c:pt>
                <c:pt idx="1374">
                  <c:v>-0.52991456000000003</c:v>
                </c:pt>
                <c:pt idx="1375">
                  <c:v>-0.50549453</c:v>
                </c:pt>
                <c:pt idx="1376">
                  <c:v>-0.45177044999999999</c:v>
                </c:pt>
                <c:pt idx="1377">
                  <c:v>-0.48595850000000002</c:v>
                </c:pt>
                <c:pt idx="1378">
                  <c:v>-0.50549453</c:v>
                </c:pt>
                <c:pt idx="1379">
                  <c:v>-0.54456660000000001</c:v>
                </c:pt>
                <c:pt idx="1380">
                  <c:v>-0.38827840000000002</c:v>
                </c:pt>
                <c:pt idx="1381">
                  <c:v>-0.52991456000000003</c:v>
                </c:pt>
                <c:pt idx="1382">
                  <c:v>-0.52991456000000003</c:v>
                </c:pt>
                <c:pt idx="1383">
                  <c:v>-0.46642246999999998</c:v>
                </c:pt>
                <c:pt idx="1384">
                  <c:v>-0.49084250000000001</c:v>
                </c:pt>
                <c:pt idx="1385">
                  <c:v>-0.43711844</c:v>
                </c:pt>
                <c:pt idx="1386">
                  <c:v>-0.51037854000000005</c:v>
                </c:pt>
                <c:pt idx="1387">
                  <c:v>-0.47619048000000003</c:v>
                </c:pt>
                <c:pt idx="1388">
                  <c:v>-0.44688644999999999</c:v>
                </c:pt>
                <c:pt idx="1389">
                  <c:v>-0.56410260000000001</c:v>
                </c:pt>
                <c:pt idx="1390">
                  <c:v>-0.47130646999999998</c:v>
                </c:pt>
                <c:pt idx="1391">
                  <c:v>-0.48107448000000003</c:v>
                </c:pt>
                <c:pt idx="1392">
                  <c:v>-0.47619048000000003</c:v>
                </c:pt>
                <c:pt idx="1393">
                  <c:v>-0.52503054999999998</c:v>
                </c:pt>
                <c:pt idx="1394">
                  <c:v>-0.49572650000000001</c:v>
                </c:pt>
                <c:pt idx="1395">
                  <c:v>-0.40781440000000002</c:v>
                </c:pt>
                <c:pt idx="1396">
                  <c:v>-0.47619048000000003</c:v>
                </c:pt>
                <c:pt idx="1397">
                  <c:v>-0.57387060000000001</c:v>
                </c:pt>
                <c:pt idx="1398">
                  <c:v>-0.46153845999999998</c:v>
                </c:pt>
                <c:pt idx="1399">
                  <c:v>-0.51526254000000005</c:v>
                </c:pt>
                <c:pt idx="1400">
                  <c:v>-0.45665445999999998</c:v>
                </c:pt>
                <c:pt idx="1401">
                  <c:v>-0.48595850000000002</c:v>
                </c:pt>
                <c:pt idx="1402">
                  <c:v>-0.51526254000000005</c:v>
                </c:pt>
                <c:pt idx="1403">
                  <c:v>-0.43223444</c:v>
                </c:pt>
                <c:pt idx="1404">
                  <c:v>-0.56898660000000001</c:v>
                </c:pt>
                <c:pt idx="1405">
                  <c:v>-0.50549453</c:v>
                </c:pt>
                <c:pt idx="1406">
                  <c:v>-0.35897436999999999</c:v>
                </c:pt>
                <c:pt idx="1407">
                  <c:v>-0.56898660000000001</c:v>
                </c:pt>
                <c:pt idx="1408">
                  <c:v>-0.49572650000000001</c:v>
                </c:pt>
                <c:pt idx="1409">
                  <c:v>-0.42246643</c:v>
                </c:pt>
                <c:pt idx="1410">
                  <c:v>-0.50549453</c:v>
                </c:pt>
                <c:pt idx="1411">
                  <c:v>-0.52991456000000003</c:v>
                </c:pt>
                <c:pt idx="1412">
                  <c:v>-0.47130646999999998</c:v>
                </c:pt>
                <c:pt idx="1413">
                  <c:v>-0.48595850000000002</c:v>
                </c:pt>
                <c:pt idx="1414">
                  <c:v>-0.53479856000000003</c:v>
                </c:pt>
                <c:pt idx="1415">
                  <c:v>-0.45665445999999998</c:v>
                </c:pt>
                <c:pt idx="1416">
                  <c:v>-0.52991456000000003</c:v>
                </c:pt>
                <c:pt idx="1417">
                  <c:v>-0.42735043</c:v>
                </c:pt>
                <c:pt idx="1418">
                  <c:v>-0.51037854000000005</c:v>
                </c:pt>
                <c:pt idx="1419">
                  <c:v>-0.50549453</c:v>
                </c:pt>
                <c:pt idx="1420">
                  <c:v>-0.46153845999999998</c:v>
                </c:pt>
                <c:pt idx="1421">
                  <c:v>-0.48595850000000002</c:v>
                </c:pt>
                <c:pt idx="1422">
                  <c:v>-0.41269842000000001</c:v>
                </c:pt>
                <c:pt idx="1423">
                  <c:v>-0.52503054999999998</c:v>
                </c:pt>
                <c:pt idx="1424">
                  <c:v>-0.46642246999999998</c:v>
                </c:pt>
                <c:pt idx="1425">
                  <c:v>-0.44688644999999999</c:v>
                </c:pt>
                <c:pt idx="1426">
                  <c:v>-0.58363860000000001</c:v>
                </c:pt>
                <c:pt idx="1427">
                  <c:v>-0.42735043</c:v>
                </c:pt>
                <c:pt idx="1428">
                  <c:v>-0.49572650000000001</c:v>
                </c:pt>
                <c:pt idx="1429">
                  <c:v>-0.55433460000000001</c:v>
                </c:pt>
                <c:pt idx="1430">
                  <c:v>-0.46642246999999998</c:v>
                </c:pt>
                <c:pt idx="1431">
                  <c:v>-0.45665445999999998</c:v>
                </c:pt>
                <c:pt idx="1432">
                  <c:v>-0.50061053</c:v>
                </c:pt>
                <c:pt idx="1433">
                  <c:v>-0.50061053</c:v>
                </c:pt>
                <c:pt idx="1434">
                  <c:v>-0.54945060000000001</c:v>
                </c:pt>
                <c:pt idx="1435">
                  <c:v>-0.42246643</c:v>
                </c:pt>
                <c:pt idx="1436">
                  <c:v>-0.52014654999999999</c:v>
                </c:pt>
                <c:pt idx="1437">
                  <c:v>-0.52014654999999999</c:v>
                </c:pt>
                <c:pt idx="1438">
                  <c:v>-0.49084250000000001</c:v>
                </c:pt>
                <c:pt idx="1439">
                  <c:v>-0.51037854000000005</c:v>
                </c:pt>
                <c:pt idx="1440">
                  <c:v>-0.47130646999999998</c:v>
                </c:pt>
                <c:pt idx="1441">
                  <c:v>-0.55921860000000001</c:v>
                </c:pt>
                <c:pt idx="1442">
                  <c:v>-0.52503054999999998</c:v>
                </c:pt>
                <c:pt idx="1443">
                  <c:v>-0.45665445999999998</c:v>
                </c:pt>
                <c:pt idx="1444">
                  <c:v>-0.57387060000000001</c:v>
                </c:pt>
                <c:pt idx="1445">
                  <c:v>-0.50549453</c:v>
                </c:pt>
                <c:pt idx="1446">
                  <c:v>-0.42735043</c:v>
                </c:pt>
                <c:pt idx="1447">
                  <c:v>-0.54945060000000001</c:v>
                </c:pt>
                <c:pt idx="1448">
                  <c:v>-0.50549453</c:v>
                </c:pt>
                <c:pt idx="1449">
                  <c:v>-0.50061053</c:v>
                </c:pt>
                <c:pt idx="1450">
                  <c:v>-0.49572650000000001</c:v>
                </c:pt>
                <c:pt idx="1451">
                  <c:v>-0.52014654999999999</c:v>
                </c:pt>
                <c:pt idx="1452">
                  <c:v>-0.44200244999999999</c:v>
                </c:pt>
                <c:pt idx="1453">
                  <c:v>-0.58363860000000001</c:v>
                </c:pt>
                <c:pt idx="1454">
                  <c:v>-0.45665445999999998</c:v>
                </c:pt>
                <c:pt idx="1455">
                  <c:v>-0.41758242000000001</c:v>
                </c:pt>
                <c:pt idx="1456">
                  <c:v>-0.55433460000000001</c:v>
                </c:pt>
                <c:pt idx="1457">
                  <c:v>-0.47619048000000003</c:v>
                </c:pt>
                <c:pt idx="1458">
                  <c:v>-0.44200244999999999</c:v>
                </c:pt>
                <c:pt idx="1459">
                  <c:v>-0.43711844</c:v>
                </c:pt>
                <c:pt idx="1460">
                  <c:v>-0.53968256999999997</c:v>
                </c:pt>
                <c:pt idx="1461">
                  <c:v>-0.47130646999999998</c:v>
                </c:pt>
                <c:pt idx="1462">
                  <c:v>-0.45665445999999998</c:v>
                </c:pt>
                <c:pt idx="1463">
                  <c:v>-0.51526254000000005</c:v>
                </c:pt>
                <c:pt idx="1464">
                  <c:v>-0.46642246999999998</c:v>
                </c:pt>
                <c:pt idx="1465">
                  <c:v>-0.53968256999999997</c:v>
                </c:pt>
                <c:pt idx="1466">
                  <c:v>-0.46642246999999998</c:v>
                </c:pt>
                <c:pt idx="1467">
                  <c:v>-0.40781440000000002</c:v>
                </c:pt>
                <c:pt idx="1468">
                  <c:v>-0.48107448000000003</c:v>
                </c:pt>
                <c:pt idx="1469">
                  <c:v>-0.58852260000000001</c:v>
                </c:pt>
                <c:pt idx="1470">
                  <c:v>-0.45177044999999999</c:v>
                </c:pt>
                <c:pt idx="1471">
                  <c:v>-0.48107448000000003</c:v>
                </c:pt>
                <c:pt idx="1472">
                  <c:v>-0.42735043</c:v>
                </c:pt>
                <c:pt idx="1473">
                  <c:v>-0.56898660000000001</c:v>
                </c:pt>
                <c:pt idx="1474">
                  <c:v>-0.51526254000000005</c:v>
                </c:pt>
                <c:pt idx="1475">
                  <c:v>-0.44200244999999999</c:v>
                </c:pt>
                <c:pt idx="1476">
                  <c:v>-0.53968256999999997</c:v>
                </c:pt>
                <c:pt idx="1477">
                  <c:v>-0.50549453</c:v>
                </c:pt>
                <c:pt idx="1478">
                  <c:v>-0.46153845999999998</c:v>
                </c:pt>
                <c:pt idx="1479">
                  <c:v>-0.52503054999999998</c:v>
                </c:pt>
                <c:pt idx="1480">
                  <c:v>-0.55921860000000001</c:v>
                </c:pt>
                <c:pt idx="1481">
                  <c:v>-0.50549453</c:v>
                </c:pt>
                <c:pt idx="1482">
                  <c:v>-0.52991456000000003</c:v>
                </c:pt>
                <c:pt idx="1483">
                  <c:v>-0.46153845999999998</c:v>
                </c:pt>
                <c:pt idx="1484">
                  <c:v>-0.52503054999999998</c:v>
                </c:pt>
                <c:pt idx="1485">
                  <c:v>-0.49572650000000001</c:v>
                </c:pt>
                <c:pt idx="1486">
                  <c:v>-0.54945060000000001</c:v>
                </c:pt>
                <c:pt idx="1487">
                  <c:v>-0.45665445999999998</c:v>
                </c:pt>
                <c:pt idx="1488">
                  <c:v>-0.50549453</c:v>
                </c:pt>
                <c:pt idx="1489">
                  <c:v>-0.46642246999999998</c:v>
                </c:pt>
                <c:pt idx="1490">
                  <c:v>-0.59829060000000001</c:v>
                </c:pt>
                <c:pt idx="1491">
                  <c:v>-0.43711844</c:v>
                </c:pt>
                <c:pt idx="1492">
                  <c:v>-0.40781440000000002</c:v>
                </c:pt>
                <c:pt idx="1493">
                  <c:v>-0.60317460000000001</c:v>
                </c:pt>
                <c:pt idx="1494">
                  <c:v>-0.46153845999999998</c:v>
                </c:pt>
                <c:pt idx="1495">
                  <c:v>-0.43711844</c:v>
                </c:pt>
                <c:pt idx="1496">
                  <c:v>-0.46153845999999998</c:v>
                </c:pt>
                <c:pt idx="1497">
                  <c:v>-0.52991456000000003</c:v>
                </c:pt>
                <c:pt idx="1498">
                  <c:v>-0.46642246999999998</c:v>
                </c:pt>
                <c:pt idx="1499">
                  <c:v>-0.41758242000000001</c:v>
                </c:pt>
                <c:pt idx="1500">
                  <c:v>-0.51526254000000005</c:v>
                </c:pt>
                <c:pt idx="1501">
                  <c:v>-0.52991456000000003</c:v>
                </c:pt>
                <c:pt idx="1502">
                  <c:v>-0.45177044999999999</c:v>
                </c:pt>
                <c:pt idx="1503">
                  <c:v>-0.44688644999999999</c:v>
                </c:pt>
                <c:pt idx="1504">
                  <c:v>-0.51037854000000005</c:v>
                </c:pt>
                <c:pt idx="1505">
                  <c:v>-0.47130646999999998</c:v>
                </c:pt>
                <c:pt idx="1506">
                  <c:v>-0.44688644999999999</c:v>
                </c:pt>
                <c:pt idx="1507">
                  <c:v>-0.51037854000000005</c:v>
                </c:pt>
                <c:pt idx="1508">
                  <c:v>-0.44200244999999999</c:v>
                </c:pt>
                <c:pt idx="1509">
                  <c:v>-0.46153845999999998</c:v>
                </c:pt>
                <c:pt idx="1510">
                  <c:v>-0.53968256999999997</c:v>
                </c:pt>
                <c:pt idx="1511">
                  <c:v>-0.46642246999999998</c:v>
                </c:pt>
                <c:pt idx="1512">
                  <c:v>-0.45177044999999999</c:v>
                </c:pt>
                <c:pt idx="1513">
                  <c:v>-0.55433460000000001</c:v>
                </c:pt>
                <c:pt idx="1514">
                  <c:v>-0.49572650000000001</c:v>
                </c:pt>
                <c:pt idx="1515">
                  <c:v>-0.43223444</c:v>
                </c:pt>
                <c:pt idx="1516">
                  <c:v>-0.54945060000000001</c:v>
                </c:pt>
                <c:pt idx="1517">
                  <c:v>-0.56410260000000001</c:v>
                </c:pt>
                <c:pt idx="1518">
                  <c:v>-0.46642246999999998</c:v>
                </c:pt>
                <c:pt idx="1519">
                  <c:v>-0.55433460000000001</c:v>
                </c:pt>
                <c:pt idx="1520">
                  <c:v>-0.45665445999999998</c:v>
                </c:pt>
                <c:pt idx="1521">
                  <c:v>-0.51526254000000005</c:v>
                </c:pt>
                <c:pt idx="1522">
                  <c:v>-0.52503054999999998</c:v>
                </c:pt>
                <c:pt idx="1523">
                  <c:v>-0.52503054999999998</c:v>
                </c:pt>
                <c:pt idx="1524">
                  <c:v>-0.42735043</c:v>
                </c:pt>
                <c:pt idx="1525">
                  <c:v>-0.56410260000000001</c:v>
                </c:pt>
                <c:pt idx="1526">
                  <c:v>-0.50061053</c:v>
                </c:pt>
                <c:pt idx="1527">
                  <c:v>-0.52503054999999998</c:v>
                </c:pt>
                <c:pt idx="1528">
                  <c:v>-0.45665445999999998</c:v>
                </c:pt>
                <c:pt idx="1529">
                  <c:v>-0.44200244999999999</c:v>
                </c:pt>
                <c:pt idx="1530">
                  <c:v>-0.58852260000000001</c:v>
                </c:pt>
                <c:pt idx="1531">
                  <c:v>-0.45177044999999999</c:v>
                </c:pt>
                <c:pt idx="1532">
                  <c:v>-0.50061053</c:v>
                </c:pt>
                <c:pt idx="1533">
                  <c:v>-0.46153845999999998</c:v>
                </c:pt>
                <c:pt idx="1534">
                  <c:v>-0.53968256999999997</c:v>
                </c:pt>
                <c:pt idx="1535">
                  <c:v>-0.48107448000000003</c:v>
                </c:pt>
                <c:pt idx="1536">
                  <c:v>-0.47130646999999998</c:v>
                </c:pt>
                <c:pt idx="1537">
                  <c:v>-0.52503054999999998</c:v>
                </c:pt>
                <c:pt idx="1538">
                  <c:v>-0.49084250000000001</c:v>
                </c:pt>
                <c:pt idx="1539">
                  <c:v>-0.45665445999999998</c:v>
                </c:pt>
                <c:pt idx="1540">
                  <c:v>-0.52014654999999999</c:v>
                </c:pt>
                <c:pt idx="1541">
                  <c:v>-0.49572650000000001</c:v>
                </c:pt>
                <c:pt idx="1542">
                  <c:v>-0.42246643</c:v>
                </c:pt>
                <c:pt idx="1543">
                  <c:v>-0.50549453</c:v>
                </c:pt>
                <c:pt idx="1544">
                  <c:v>-0.49572650000000001</c:v>
                </c:pt>
                <c:pt idx="1545">
                  <c:v>-0.47619048000000003</c:v>
                </c:pt>
                <c:pt idx="1546">
                  <c:v>-0.47130646999999998</c:v>
                </c:pt>
                <c:pt idx="1547">
                  <c:v>-0.49084250000000001</c:v>
                </c:pt>
                <c:pt idx="1548">
                  <c:v>-0.48595850000000002</c:v>
                </c:pt>
                <c:pt idx="1549">
                  <c:v>-0.48107448000000003</c:v>
                </c:pt>
                <c:pt idx="1550">
                  <c:v>-0.53479856000000003</c:v>
                </c:pt>
                <c:pt idx="1551">
                  <c:v>-0.46153845999999998</c:v>
                </c:pt>
                <c:pt idx="1552">
                  <c:v>-0.46153845999999998</c:v>
                </c:pt>
                <c:pt idx="1553">
                  <c:v>-0.53968256999999997</c:v>
                </c:pt>
                <c:pt idx="1554">
                  <c:v>-0.49572650000000001</c:v>
                </c:pt>
                <c:pt idx="1555">
                  <c:v>-0.44688644999999999</c:v>
                </c:pt>
                <c:pt idx="1556">
                  <c:v>-0.50549453</c:v>
                </c:pt>
                <c:pt idx="1557">
                  <c:v>-0.49084250000000001</c:v>
                </c:pt>
                <c:pt idx="1558">
                  <c:v>-0.50061053</c:v>
                </c:pt>
                <c:pt idx="1559">
                  <c:v>-0.51526254000000005</c:v>
                </c:pt>
                <c:pt idx="1560">
                  <c:v>-0.50549453</c:v>
                </c:pt>
                <c:pt idx="1561">
                  <c:v>-0.45665445999999998</c:v>
                </c:pt>
                <c:pt idx="1562">
                  <c:v>-0.53968256999999997</c:v>
                </c:pt>
                <c:pt idx="1563">
                  <c:v>-0.49572650000000001</c:v>
                </c:pt>
                <c:pt idx="1564">
                  <c:v>-0.48595850000000002</c:v>
                </c:pt>
                <c:pt idx="1565">
                  <c:v>-0.51526254000000005</c:v>
                </c:pt>
                <c:pt idx="1566">
                  <c:v>-0.49084250000000001</c:v>
                </c:pt>
                <c:pt idx="1567">
                  <c:v>-0.54945060000000001</c:v>
                </c:pt>
                <c:pt idx="1568">
                  <c:v>-0.48107448000000003</c:v>
                </c:pt>
                <c:pt idx="1569">
                  <c:v>-0.47619048000000003</c:v>
                </c:pt>
                <c:pt idx="1570">
                  <c:v>-0.43223444</c:v>
                </c:pt>
                <c:pt idx="1571">
                  <c:v>-0.53479856000000003</c:v>
                </c:pt>
                <c:pt idx="1572">
                  <c:v>-0.47619048000000003</c:v>
                </c:pt>
                <c:pt idx="1573">
                  <c:v>-0.51037854000000005</c:v>
                </c:pt>
                <c:pt idx="1574">
                  <c:v>-0.46642246999999998</c:v>
                </c:pt>
                <c:pt idx="1575">
                  <c:v>-0.49084250000000001</c:v>
                </c:pt>
                <c:pt idx="1576">
                  <c:v>-0.52991456000000003</c:v>
                </c:pt>
                <c:pt idx="1577">
                  <c:v>-0.51526254000000005</c:v>
                </c:pt>
                <c:pt idx="1578">
                  <c:v>-0.45177044999999999</c:v>
                </c:pt>
                <c:pt idx="1579">
                  <c:v>-0.51526254000000005</c:v>
                </c:pt>
                <c:pt idx="1580">
                  <c:v>-0.48107448000000003</c:v>
                </c:pt>
                <c:pt idx="1581">
                  <c:v>-0.48107448000000003</c:v>
                </c:pt>
                <c:pt idx="1582">
                  <c:v>-0.53479856000000003</c:v>
                </c:pt>
                <c:pt idx="1583">
                  <c:v>-0.46642246999999998</c:v>
                </c:pt>
                <c:pt idx="1584">
                  <c:v>-0.48595850000000002</c:v>
                </c:pt>
                <c:pt idx="1585">
                  <c:v>-0.51526254000000005</c:v>
                </c:pt>
                <c:pt idx="1586">
                  <c:v>-0.50549453</c:v>
                </c:pt>
                <c:pt idx="1587">
                  <c:v>-0.47619048000000003</c:v>
                </c:pt>
                <c:pt idx="1588">
                  <c:v>-0.45177044999999999</c:v>
                </c:pt>
                <c:pt idx="1589">
                  <c:v>-0.51037854000000005</c:v>
                </c:pt>
                <c:pt idx="1590">
                  <c:v>-0.49084250000000001</c:v>
                </c:pt>
                <c:pt idx="1591">
                  <c:v>-0.50549453</c:v>
                </c:pt>
                <c:pt idx="1592">
                  <c:v>-0.45665445999999998</c:v>
                </c:pt>
                <c:pt idx="1593">
                  <c:v>-0.44688644999999999</c:v>
                </c:pt>
                <c:pt idx="1594">
                  <c:v>-0.52503054999999998</c:v>
                </c:pt>
                <c:pt idx="1595">
                  <c:v>-0.52991456000000003</c:v>
                </c:pt>
                <c:pt idx="1596">
                  <c:v>-0.49084250000000001</c:v>
                </c:pt>
                <c:pt idx="1597">
                  <c:v>-0.47619048000000003</c:v>
                </c:pt>
                <c:pt idx="1598">
                  <c:v>-0.49084250000000001</c:v>
                </c:pt>
                <c:pt idx="1599">
                  <c:v>-0.50061053</c:v>
                </c:pt>
                <c:pt idx="1600">
                  <c:v>-0.45665445999999998</c:v>
                </c:pt>
                <c:pt idx="1601">
                  <c:v>-0.48595850000000002</c:v>
                </c:pt>
                <c:pt idx="1602">
                  <c:v>-0.55433460000000001</c:v>
                </c:pt>
                <c:pt idx="1603">
                  <c:v>-0.44688644999999999</c:v>
                </c:pt>
                <c:pt idx="1604">
                  <c:v>-0.53479856000000003</c:v>
                </c:pt>
                <c:pt idx="1605">
                  <c:v>-0.50549453</c:v>
                </c:pt>
                <c:pt idx="1606">
                  <c:v>-0.43223444</c:v>
                </c:pt>
                <c:pt idx="1607">
                  <c:v>-0.45177044999999999</c:v>
                </c:pt>
                <c:pt idx="1608">
                  <c:v>-0.53968256999999997</c:v>
                </c:pt>
                <c:pt idx="1609">
                  <c:v>-0.46642246999999998</c:v>
                </c:pt>
                <c:pt idx="1610">
                  <c:v>-0.46642246999999998</c:v>
                </c:pt>
                <c:pt idx="1611">
                  <c:v>-0.48595850000000002</c:v>
                </c:pt>
                <c:pt idx="1612">
                  <c:v>-0.49084250000000001</c:v>
                </c:pt>
                <c:pt idx="1613">
                  <c:v>-0.53968256999999997</c:v>
                </c:pt>
                <c:pt idx="1614">
                  <c:v>-0.47619048000000003</c:v>
                </c:pt>
                <c:pt idx="1615">
                  <c:v>-0.44688644999999999</c:v>
                </c:pt>
                <c:pt idx="1616">
                  <c:v>-0.49572650000000001</c:v>
                </c:pt>
                <c:pt idx="1617">
                  <c:v>-0.49084250000000001</c:v>
                </c:pt>
                <c:pt idx="1618">
                  <c:v>-0.51037854000000005</c:v>
                </c:pt>
                <c:pt idx="1619">
                  <c:v>-0.53968256999999997</c:v>
                </c:pt>
                <c:pt idx="1620">
                  <c:v>-0.42735043</c:v>
                </c:pt>
                <c:pt idx="1621">
                  <c:v>-0.51037854000000005</c:v>
                </c:pt>
                <c:pt idx="1622">
                  <c:v>-0.49084250000000001</c:v>
                </c:pt>
                <c:pt idx="1623">
                  <c:v>-0.51526254000000005</c:v>
                </c:pt>
                <c:pt idx="1624">
                  <c:v>-0.45177044999999999</c:v>
                </c:pt>
                <c:pt idx="1625">
                  <c:v>-0.50549453</c:v>
                </c:pt>
                <c:pt idx="1626">
                  <c:v>-0.53968256999999997</c:v>
                </c:pt>
                <c:pt idx="1627">
                  <c:v>-0.44200244999999999</c:v>
                </c:pt>
                <c:pt idx="1628">
                  <c:v>-0.51526254000000005</c:v>
                </c:pt>
                <c:pt idx="1629">
                  <c:v>-0.47619048000000003</c:v>
                </c:pt>
                <c:pt idx="1630">
                  <c:v>-0.40781440000000002</c:v>
                </c:pt>
                <c:pt idx="1631">
                  <c:v>-0.53968256999999997</c:v>
                </c:pt>
                <c:pt idx="1632">
                  <c:v>-0.53479856000000003</c:v>
                </c:pt>
                <c:pt idx="1633">
                  <c:v>-0.44200244999999999</c:v>
                </c:pt>
                <c:pt idx="1634">
                  <c:v>-0.50061053</c:v>
                </c:pt>
                <c:pt idx="1635">
                  <c:v>-0.54456660000000001</c:v>
                </c:pt>
                <c:pt idx="1636">
                  <c:v>-0.43711844</c:v>
                </c:pt>
                <c:pt idx="1637">
                  <c:v>-0.48107448000000003</c:v>
                </c:pt>
                <c:pt idx="1638">
                  <c:v>-0.52014654999999999</c:v>
                </c:pt>
                <c:pt idx="1639">
                  <c:v>-0.51526254000000005</c:v>
                </c:pt>
                <c:pt idx="1640">
                  <c:v>-0.46153845999999998</c:v>
                </c:pt>
                <c:pt idx="1641">
                  <c:v>-0.52014654999999999</c:v>
                </c:pt>
                <c:pt idx="1642">
                  <c:v>-0.49572650000000001</c:v>
                </c:pt>
                <c:pt idx="1643">
                  <c:v>-0.42735043</c:v>
                </c:pt>
                <c:pt idx="1644">
                  <c:v>-0.47130646999999998</c:v>
                </c:pt>
                <c:pt idx="1645">
                  <c:v>-0.52991456000000003</c:v>
                </c:pt>
                <c:pt idx="1646">
                  <c:v>-0.43711844</c:v>
                </c:pt>
                <c:pt idx="1647">
                  <c:v>-0.42735043</c:v>
                </c:pt>
                <c:pt idx="1648">
                  <c:v>-0.54945060000000001</c:v>
                </c:pt>
                <c:pt idx="1649">
                  <c:v>-0.49084250000000001</c:v>
                </c:pt>
                <c:pt idx="1650">
                  <c:v>-0.49084250000000001</c:v>
                </c:pt>
                <c:pt idx="1651">
                  <c:v>-0.44200244999999999</c:v>
                </c:pt>
                <c:pt idx="1652">
                  <c:v>-0.45177044999999999</c:v>
                </c:pt>
                <c:pt idx="1653">
                  <c:v>-0.45665445999999998</c:v>
                </c:pt>
                <c:pt idx="1654">
                  <c:v>-0.55433460000000001</c:v>
                </c:pt>
                <c:pt idx="1655">
                  <c:v>-0.50549453</c:v>
                </c:pt>
                <c:pt idx="1656">
                  <c:v>-0.46153845999999998</c:v>
                </c:pt>
                <c:pt idx="1657">
                  <c:v>-0.44688644999999999</c:v>
                </c:pt>
                <c:pt idx="1658">
                  <c:v>-0.55921860000000001</c:v>
                </c:pt>
                <c:pt idx="1659">
                  <c:v>-0.45177044999999999</c:v>
                </c:pt>
                <c:pt idx="1660">
                  <c:v>-0.49572650000000001</c:v>
                </c:pt>
                <c:pt idx="1661">
                  <c:v>-0.49084250000000001</c:v>
                </c:pt>
                <c:pt idx="1662">
                  <c:v>-0.52014654999999999</c:v>
                </c:pt>
                <c:pt idx="1663">
                  <c:v>-0.49572650000000001</c:v>
                </c:pt>
                <c:pt idx="1664">
                  <c:v>-0.46642246999999998</c:v>
                </c:pt>
                <c:pt idx="1665">
                  <c:v>-0.55433460000000001</c:v>
                </c:pt>
                <c:pt idx="1666">
                  <c:v>-0.45665445999999998</c:v>
                </c:pt>
                <c:pt idx="1667">
                  <c:v>-0.43223444</c:v>
                </c:pt>
                <c:pt idx="1668">
                  <c:v>-0.55921860000000001</c:v>
                </c:pt>
                <c:pt idx="1669">
                  <c:v>-0.50061053</c:v>
                </c:pt>
                <c:pt idx="1670">
                  <c:v>-0.48595850000000002</c:v>
                </c:pt>
                <c:pt idx="1671">
                  <c:v>-0.51526254000000005</c:v>
                </c:pt>
                <c:pt idx="1672">
                  <c:v>-0.51526254000000005</c:v>
                </c:pt>
                <c:pt idx="1673">
                  <c:v>-0.40293040000000002</c:v>
                </c:pt>
                <c:pt idx="1674">
                  <c:v>-0.55433460000000001</c:v>
                </c:pt>
                <c:pt idx="1675">
                  <c:v>-0.52503054999999998</c:v>
                </c:pt>
                <c:pt idx="1676">
                  <c:v>-0.45177044999999999</c:v>
                </c:pt>
                <c:pt idx="1677">
                  <c:v>-0.50061053</c:v>
                </c:pt>
                <c:pt idx="1678">
                  <c:v>-0.53479856000000003</c:v>
                </c:pt>
                <c:pt idx="1679">
                  <c:v>-0.45665445999999998</c:v>
                </c:pt>
                <c:pt idx="1680">
                  <c:v>-0.45177044999999999</c:v>
                </c:pt>
                <c:pt idx="1681">
                  <c:v>-0.48107448000000003</c:v>
                </c:pt>
                <c:pt idx="1682">
                  <c:v>-0.52014654999999999</c:v>
                </c:pt>
                <c:pt idx="1683">
                  <c:v>-0.41758242000000001</c:v>
                </c:pt>
                <c:pt idx="1684">
                  <c:v>-0.47130646999999998</c:v>
                </c:pt>
                <c:pt idx="1685">
                  <c:v>-0.58363860000000001</c:v>
                </c:pt>
                <c:pt idx="1686">
                  <c:v>-0.41269842000000001</c:v>
                </c:pt>
                <c:pt idx="1687">
                  <c:v>-0.45177044999999999</c:v>
                </c:pt>
                <c:pt idx="1688">
                  <c:v>-0.53479856000000003</c:v>
                </c:pt>
                <c:pt idx="1689">
                  <c:v>-0.41758242000000001</c:v>
                </c:pt>
                <c:pt idx="1690">
                  <c:v>-0.45177044999999999</c:v>
                </c:pt>
                <c:pt idx="1691">
                  <c:v>-0.56410260000000001</c:v>
                </c:pt>
                <c:pt idx="1692">
                  <c:v>-0.45665445999999998</c:v>
                </c:pt>
                <c:pt idx="1693">
                  <c:v>-0.46153845999999998</c:v>
                </c:pt>
                <c:pt idx="1694">
                  <c:v>-0.47130646999999998</c:v>
                </c:pt>
                <c:pt idx="1695">
                  <c:v>-0.55921860000000001</c:v>
                </c:pt>
                <c:pt idx="1696">
                  <c:v>-0.44688644999999999</c:v>
                </c:pt>
                <c:pt idx="1697">
                  <c:v>-0.50061053</c:v>
                </c:pt>
                <c:pt idx="1698">
                  <c:v>-0.55433460000000001</c:v>
                </c:pt>
                <c:pt idx="1699">
                  <c:v>-0.49084250000000001</c:v>
                </c:pt>
                <c:pt idx="1700">
                  <c:v>-0.49084250000000001</c:v>
                </c:pt>
                <c:pt idx="1701">
                  <c:v>-0.49572650000000001</c:v>
                </c:pt>
                <c:pt idx="1702">
                  <c:v>-0.54456660000000001</c:v>
                </c:pt>
                <c:pt idx="1703">
                  <c:v>-0.46153845999999998</c:v>
                </c:pt>
                <c:pt idx="1704">
                  <c:v>-0.46642246999999998</c:v>
                </c:pt>
                <c:pt idx="1705">
                  <c:v>-0.53968256999999997</c:v>
                </c:pt>
                <c:pt idx="1706">
                  <c:v>-0.48595850000000002</c:v>
                </c:pt>
                <c:pt idx="1707">
                  <c:v>-0.54456660000000001</c:v>
                </c:pt>
                <c:pt idx="1708">
                  <c:v>-0.50549453</c:v>
                </c:pt>
                <c:pt idx="1709">
                  <c:v>-0.48595850000000002</c:v>
                </c:pt>
                <c:pt idx="1710">
                  <c:v>-0.44200244999999999</c:v>
                </c:pt>
                <c:pt idx="1711">
                  <c:v>-0.57387060000000001</c:v>
                </c:pt>
                <c:pt idx="1712">
                  <c:v>-0.51526254000000005</c:v>
                </c:pt>
                <c:pt idx="1713">
                  <c:v>-0.41269842000000001</c:v>
                </c:pt>
                <c:pt idx="1714">
                  <c:v>-0.54456660000000001</c:v>
                </c:pt>
                <c:pt idx="1715">
                  <c:v>-0.52991456000000003</c:v>
                </c:pt>
                <c:pt idx="1716">
                  <c:v>-0.45177044999999999</c:v>
                </c:pt>
                <c:pt idx="1717">
                  <c:v>-0.46642246999999998</c:v>
                </c:pt>
                <c:pt idx="1718">
                  <c:v>-0.48107448000000003</c:v>
                </c:pt>
                <c:pt idx="1719">
                  <c:v>-0.51526254000000005</c:v>
                </c:pt>
                <c:pt idx="1720">
                  <c:v>-0.45177044999999999</c:v>
                </c:pt>
                <c:pt idx="1721">
                  <c:v>-0.48595850000000002</c:v>
                </c:pt>
                <c:pt idx="1722">
                  <c:v>-0.55921860000000001</c:v>
                </c:pt>
                <c:pt idx="1723">
                  <c:v>-0.41269842000000001</c:v>
                </c:pt>
                <c:pt idx="1724">
                  <c:v>-0.50061053</c:v>
                </c:pt>
                <c:pt idx="1725">
                  <c:v>-0.54456660000000001</c:v>
                </c:pt>
                <c:pt idx="1726">
                  <c:v>-0.39316240000000002</c:v>
                </c:pt>
                <c:pt idx="1727">
                  <c:v>-0.43223444</c:v>
                </c:pt>
                <c:pt idx="1728">
                  <c:v>-0.58363860000000001</c:v>
                </c:pt>
                <c:pt idx="1729">
                  <c:v>-0.42735043</c:v>
                </c:pt>
                <c:pt idx="1730">
                  <c:v>-0.46642246999999998</c:v>
                </c:pt>
                <c:pt idx="1731">
                  <c:v>-0.48595850000000002</c:v>
                </c:pt>
                <c:pt idx="1732">
                  <c:v>-0.55921860000000001</c:v>
                </c:pt>
                <c:pt idx="1733">
                  <c:v>-0.39804640000000002</c:v>
                </c:pt>
                <c:pt idx="1734">
                  <c:v>-0.51526254000000005</c:v>
                </c:pt>
                <c:pt idx="1735">
                  <c:v>-0.57387060000000001</c:v>
                </c:pt>
                <c:pt idx="1736">
                  <c:v>-0.44688644999999999</c:v>
                </c:pt>
                <c:pt idx="1737">
                  <c:v>-0.50061053</c:v>
                </c:pt>
                <c:pt idx="1738">
                  <c:v>-0.50549453</c:v>
                </c:pt>
                <c:pt idx="1739">
                  <c:v>-0.52991456000000003</c:v>
                </c:pt>
                <c:pt idx="1740">
                  <c:v>-0.50061053</c:v>
                </c:pt>
                <c:pt idx="1741">
                  <c:v>-0.49572650000000001</c:v>
                </c:pt>
                <c:pt idx="1742">
                  <c:v>-0.52503054999999998</c:v>
                </c:pt>
                <c:pt idx="1743">
                  <c:v>-0.49572650000000001</c:v>
                </c:pt>
                <c:pt idx="1744">
                  <c:v>-0.55433460000000001</c:v>
                </c:pt>
                <c:pt idx="1745">
                  <c:v>-0.46642246999999998</c:v>
                </c:pt>
                <c:pt idx="1746">
                  <c:v>-0.47619048000000003</c:v>
                </c:pt>
                <c:pt idx="1747">
                  <c:v>-0.52014654999999999</c:v>
                </c:pt>
                <c:pt idx="1748">
                  <c:v>-0.54945060000000001</c:v>
                </c:pt>
                <c:pt idx="1749">
                  <c:v>-0.47130646999999998</c:v>
                </c:pt>
                <c:pt idx="1750">
                  <c:v>-0.43711844</c:v>
                </c:pt>
                <c:pt idx="1751">
                  <c:v>-0.62271065000000003</c:v>
                </c:pt>
                <c:pt idx="1752">
                  <c:v>-0.48595850000000002</c:v>
                </c:pt>
                <c:pt idx="1753">
                  <c:v>-0.45177044999999999</c:v>
                </c:pt>
                <c:pt idx="1754">
                  <c:v>-0.50549453</c:v>
                </c:pt>
                <c:pt idx="1755">
                  <c:v>-0.49572650000000001</c:v>
                </c:pt>
                <c:pt idx="1756">
                  <c:v>-0.51037854000000005</c:v>
                </c:pt>
                <c:pt idx="1757">
                  <c:v>-0.51526254000000005</c:v>
                </c:pt>
                <c:pt idx="1758">
                  <c:v>-0.48595850000000002</c:v>
                </c:pt>
                <c:pt idx="1759">
                  <c:v>-0.52503054999999998</c:v>
                </c:pt>
                <c:pt idx="1760">
                  <c:v>-0.49084250000000001</c:v>
                </c:pt>
                <c:pt idx="1761">
                  <c:v>-0.48595850000000002</c:v>
                </c:pt>
                <c:pt idx="1762">
                  <c:v>-0.50549453</c:v>
                </c:pt>
                <c:pt idx="1763">
                  <c:v>-0.41758242000000001</c:v>
                </c:pt>
                <c:pt idx="1764">
                  <c:v>-0.47130646999999998</c:v>
                </c:pt>
                <c:pt idx="1765">
                  <c:v>-0.55433460000000001</c:v>
                </c:pt>
                <c:pt idx="1766">
                  <c:v>-0.39316240000000002</c:v>
                </c:pt>
                <c:pt idx="1767">
                  <c:v>-0.51037854000000005</c:v>
                </c:pt>
                <c:pt idx="1768">
                  <c:v>-0.51037854000000005</c:v>
                </c:pt>
                <c:pt idx="1769">
                  <c:v>-0.50549453</c:v>
                </c:pt>
                <c:pt idx="1770">
                  <c:v>-0.40781440000000002</c:v>
                </c:pt>
                <c:pt idx="1771">
                  <c:v>-0.54456660000000001</c:v>
                </c:pt>
                <c:pt idx="1772">
                  <c:v>-0.52991456000000003</c:v>
                </c:pt>
                <c:pt idx="1773">
                  <c:v>-0.41269842000000001</c:v>
                </c:pt>
                <c:pt idx="1774">
                  <c:v>-0.56410260000000001</c:v>
                </c:pt>
                <c:pt idx="1775">
                  <c:v>-0.46153845999999998</c:v>
                </c:pt>
                <c:pt idx="1776">
                  <c:v>-0.45177044999999999</c:v>
                </c:pt>
                <c:pt idx="1777">
                  <c:v>-0.55921860000000001</c:v>
                </c:pt>
                <c:pt idx="1778">
                  <c:v>-0.49084250000000001</c:v>
                </c:pt>
                <c:pt idx="1779">
                  <c:v>-0.48595850000000002</c:v>
                </c:pt>
                <c:pt idx="1780">
                  <c:v>-0.51526254000000005</c:v>
                </c:pt>
                <c:pt idx="1781">
                  <c:v>-0.52503054999999998</c:v>
                </c:pt>
                <c:pt idx="1782">
                  <c:v>-0.44688644999999999</c:v>
                </c:pt>
                <c:pt idx="1783">
                  <c:v>-0.51037854000000005</c:v>
                </c:pt>
                <c:pt idx="1784">
                  <c:v>-0.57387060000000001</c:v>
                </c:pt>
                <c:pt idx="1785">
                  <c:v>-0.49084250000000001</c:v>
                </c:pt>
                <c:pt idx="1786">
                  <c:v>-0.46153845999999998</c:v>
                </c:pt>
                <c:pt idx="1787">
                  <c:v>-0.46642246999999998</c:v>
                </c:pt>
                <c:pt idx="1788">
                  <c:v>-0.63247865000000003</c:v>
                </c:pt>
                <c:pt idx="1789">
                  <c:v>-0.46642246999999998</c:v>
                </c:pt>
                <c:pt idx="1790">
                  <c:v>-0.49084250000000001</c:v>
                </c:pt>
                <c:pt idx="1791">
                  <c:v>-0.51526254000000005</c:v>
                </c:pt>
                <c:pt idx="1792">
                  <c:v>-0.51037854000000005</c:v>
                </c:pt>
                <c:pt idx="1793">
                  <c:v>-0.50549453</c:v>
                </c:pt>
                <c:pt idx="1794">
                  <c:v>-0.54945060000000001</c:v>
                </c:pt>
                <c:pt idx="1795">
                  <c:v>-0.44688644999999999</c:v>
                </c:pt>
                <c:pt idx="1796">
                  <c:v>-0.52503054999999998</c:v>
                </c:pt>
                <c:pt idx="1797">
                  <c:v>-0.52014654999999999</c:v>
                </c:pt>
                <c:pt idx="1798">
                  <c:v>-0.43711844</c:v>
                </c:pt>
                <c:pt idx="1799">
                  <c:v>-0.51037854000000005</c:v>
                </c:pt>
                <c:pt idx="1800">
                  <c:v>-0.49084250000000001</c:v>
                </c:pt>
                <c:pt idx="1801">
                  <c:v>-0.51037854000000005</c:v>
                </c:pt>
                <c:pt idx="1802">
                  <c:v>-0.50549453</c:v>
                </c:pt>
                <c:pt idx="1803">
                  <c:v>-0.40293040000000002</c:v>
                </c:pt>
                <c:pt idx="1804">
                  <c:v>-0.56898660000000001</c:v>
                </c:pt>
                <c:pt idx="1805">
                  <c:v>-0.50061053</c:v>
                </c:pt>
                <c:pt idx="1806">
                  <c:v>-0.44200244999999999</c:v>
                </c:pt>
                <c:pt idx="1807">
                  <c:v>-0.46153845999999998</c:v>
                </c:pt>
                <c:pt idx="1808">
                  <c:v>-0.54456660000000001</c:v>
                </c:pt>
                <c:pt idx="1809">
                  <c:v>-0.44688644999999999</c:v>
                </c:pt>
                <c:pt idx="1810">
                  <c:v>-0.47130646999999998</c:v>
                </c:pt>
                <c:pt idx="1811">
                  <c:v>-0.55433460000000001</c:v>
                </c:pt>
                <c:pt idx="1812">
                  <c:v>-0.44200244999999999</c:v>
                </c:pt>
                <c:pt idx="1813">
                  <c:v>-0.45665445999999998</c:v>
                </c:pt>
                <c:pt idx="1814">
                  <c:v>-0.56898660000000001</c:v>
                </c:pt>
                <c:pt idx="1815">
                  <c:v>-0.50061053</c:v>
                </c:pt>
                <c:pt idx="1816">
                  <c:v>-0.46153845999999998</c:v>
                </c:pt>
                <c:pt idx="1817">
                  <c:v>-0.51526254000000005</c:v>
                </c:pt>
                <c:pt idx="1818">
                  <c:v>-0.51037854000000005</c:v>
                </c:pt>
                <c:pt idx="1819">
                  <c:v>-0.46153845999999998</c:v>
                </c:pt>
                <c:pt idx="1820">
                  <c:v>-0.51037854000000005</c:v>
                </c:pt>
                <c:pt idx="1821">
                  <c:v>-0.58852260000000001</c:v>
                </c:pt>
                <c:pt idx="1822">
                  <c:v>-0.42735043</c:v>
                </c:pt>
                <c:pt idx="1823">
                  <c:v>-0.47130646999999998</c:v>
                </c:pt>
                <c:pt idx="1824">
                  <c:v>-0.53479856000000003</c:v>
                </c:pt>
                <c:pt idx="1825">
                  <c:v>-0.59829060000000001</c:v>
                </c:pt>
                <c:pt idx="1826">
                  <c:v>-0.43711844</c:v>
                </c:pt>
                <c:pt idx="1827">
                  <c:v>-0.51526254000000005</c:v>
                </c:pt>
                <c:pt idx="1828">
                  <c:v>-0.52503054999999998</c:v>
                </c:pt>
                <c:pt idx="1829">
                  <c:v>-0.52014654999999999</c:v>
                </c:pt>
                <c:pt idx="1830">
                  <c:v>-0.49084250000000001</c:v>
                </c:pt>
                <c:pt idx="1831">
                  <c:v>-0.53968256999999997</c:v>
                </c:pt>
                <c:pt idx="1832">
                  <c:v>-0.45665445999999998</c:v>
                </c:pt>
                <c:pt idx="1833">
                  <c:v>-0.52503054999999998</c:v>
                </c:pt>
                <c:pt idx="1834">
                  <c:v>-0.47130646999999998</c:v>
                </c:pt>
                <c:pt idx="1835">
                  <c:v>-0.43711844</c:v>
                </c:pt>
                <c:pt idx="1836">
                  <c:v>-0.52991456000000003</c:v>
                </c:pt>
                <c:pt idx="1837">
                  <c:v>-0.55433460000000001</c:v>
                </c:pt>
                <c:pt idx="1838">
                  <c:v>-0.47619048000000003</c:v>
                </c:pt>
                <c:pt idx="1839">
                  <c:v>-0.47619048000000003</c:v>
                </c:pt>
                <c:pt idx="1840">
                  <c:v>-0.44200244999999999</c:v>
                </c:pt>
                <c:pt idx="1841">
                  <c:v>-0.60317460000000001</c:v>
                </c:pt>
                <c:pt idx="1842">
                  <c:v>-0.44200244999999999</c:v>
                </c:pt>
                <c:pt idx="1843">
                  <c:v>-0.42735043</c:v>
                </c:pt>
                <c:pt idx="1844">
                  <c:v>-0.50549453</c:v>
                </c:pt>
                <c:pt idx="1845">
                  <c:v>-0.50549453</c:v>
                </c:pt>
                <c:pt idx="1846">
                  <c:v>-0.46153845999999998</c:v>
                </c:pt>
                <c:pt idx="1847">
                  <c:v>-0.50549453</c:v>
                </c:pt>
                <c:pt idx="1848">
                  <c:v>-0.47619048000000003</c:v>
                </c:pt>
                <c:pt idx="1849">
                  <c:v>-0.42735043</c:v>
                </c:pt>
                <c:pt idx="1850">
                  <c:v>-0.48595850000000002</c:v>
                </c:pt>
                <c:pt idx="1851">
                  <c:v>-0.54945060000000001</c:v>
                </c:pt>
                <c:pt idx="1852">
                  <c:v>-0.47619048000000003</c:v>
                </c:pt>
                <c:pt idx="1853">
                  <c:v>-0.48595850000000002</c:v>
                </c:pt>
                <c:pt idx="1854">
                  <c:v>-0.49572650000000001</c:v>
                </c:pt>
                <c:pt idx="1855">
                  <c:v>-0.47619048000000003</c:v>
                </c:pt>
                <c:pt idx="1856">
                  <c:v>-0.47619048000000003</c:v>
                </c:pt>
                <c:pt idx="1857">
                  <c:v>-0.51037854000000005</c:v>
                </c:pt>
                <c:pt idx="1858">
                  <c:v>-0.57875460000000001</c:v>
                </c:pt>
                <c:pt idx="1859">
                  <c:v>-0.40293040000000002</c:v>
                </c:pt>
                <c:pt idx="1860">
                  <c:v>-0.52991456000000003</c:v>
                </c:pt>
                <c:pt idx="1861">
                  <c:v>-0.53968256999999997</c:v>
                </c:pt>
                <c:pt idx="1862">
                  <c:v>-0.52991456000000003</c:v>
                </c:pt>
                <c:pt idx="1863">
                  <c:v>-0.46153845999999998</c:v>
                </c:pt>
                <c:pt idx="1864">
                  <c:v>-0.52991456000000003</c:v>
                </c:pt>
                <c:pt idx="1865">
                  <c:v>-0.51526254000000005</c:v>
                </c:pt>
                <c:pt idx="1866">
                  <c:v>-0.50549453</c:v>
                </c:pt>
                <c:pt idx="1867">
                  <c:v>-0.44200244999999999</c:v>
                </c:pt>
                <c:pt idx="1868">
                  <c:v>-0.51037854000000005</c:v>
                </c:pt>
                <c:pt idx="1869">
                  <c:v>-0.52014654999999999</c:v>
                </c:pt>
                <c:pt idx="1870">
                  <c:v>-0.50061053</c:v>
                </c:pt>
                <c:pt idx="1871">
                  <c:v>-0.45665445999999998</c:v>
                </c:pt>
                <c:pt idx="1872">
                  <c:v>-0.46642246999999998</c:v>
                </c:pt>
                <c:pt idx="1873">
                  <c:v>-0.54945060000000001</c:v>
                </c:pt>
                <c:pt idx="1874">
                  <c:v>-0.55433460000000001</c:v>
                </c:pt>
                <c:pt idx="1875">
                  <c:v>-0.45177044999999999</c:v>
                </c:pt>
                <c:pt idx="1876">
                  <c:v>-0.47130646999999998</c:v>
                </c:pt>
                <c:pt idx="1877">
                  <c:v>-0.48107448000000003</c:v>
                </c:pt>
                <c:pt idx="1878">
                  <c:v>-0.58852260000000001</c:v>
                </c:pt>
                <c:pt idx="1879">
                  <c:v>-0.42246643</c:v>
                </c:pt>
                <c:pt idx="1880">
                  <c:v>-0.45177044999999999</c:v>
                </c:pt>
                <c:pt idx="1881">
                  <c:v>-0.53968256999999997</c:v>
                </c:pt>
                <c:pt idx="1882">
                  <c:v>-0.46153845999999998</c:v>
                </c:pt>
                <c:pt idx="1883">
                  <c:v>-0.47619048000000003</c:v>
                </c:pt>
                <c:pt idx="1884">
                  <c:v>-0.53479856000000003</c:v>
                </c:pt>
                <c:pt idx="1885">
                  <c:v>-0.42735043</c:v>
                </c:pt>
                <c:pt idx="1886">
                  <c:v>-0.48107448000000003</c:v>
                </c:pt>
                <c:pt idx="1887">
                  <c:v>-0.51037854000000005</c:v>
                </c:pt>
                <c:pt idx="1888">
                  <c:v>-0.49084250000000001</c:v>
                </c:pt>
                <c:pt idx="1889">
                  <c:v>-0.47130646999999998</c:v>
                </c:pt>
                <c:pt idx="1890">
                  <c:v>-0.51526254000000005</c:v>
                </c:pt>
                <c:pt idx="1891">
                  <c:v>-0.47619048000000003</c:v>
                </c:pt>
                <c:pt idx="1892">
                  <c:v>-0.45177044999999999</c:v>
                </c:pt>
                <c:pt idx="1893">
                  <c:v>-0.49084250000000001</c:v>
                </c:pt>
                <c:pt idx="1894">
                  <c:v>-0.51526254000000005</c:v>
                </c:pt>
                <c:pt idx="1895">
                  <c:v>-0.53479856000000003</c:v>
                </c:pt>
                <c:pt idx="1896">
                  <c:v>-0.38827840000000002</c:v>
                </c:pt>
                <c:pt idx="1897">
                  <c:v>-0.55921860000000001</c:v>
                </c:pt>
                <c:pt idx="1898">
                  <c:v>-0.52014654999999999</c:v>
                </c:pt>
                <c:pt idx="1899">
                  <c:v>-0.46642246999999998</c:v>
                </c:pt>
                <c:pt idx="1900">
                  <c:v>-0.48107448000000003</c:v>
                </c:pt>
                <c:pt idx="1901">
                  <c:v>-0.53479856000000003</c:v>
                </c:pt>
                <c:pt idx="1902">
                  <c:v>-0.52014654999999999</c:v>
                </c:pt>
                <c:pt idx="1903">
                  <c:v>-0.51037854000000005</c:v>
                </c:pt>
                <c:pt idx="1904">
                  <c:v>-0.42735043</c:v>
                </c:pt>
                <c:pt idx="1905">
                  <c:v>-0.55921860000000001</c:v>
                </c:pt>
                <c:pt idx="1906">
                  <c:v>-0.51037854000000005</c:v>
                </c:pt>
                <c:pt idx="1907">
                  <c:v>-0.45665445999999998</c:v>
                </c:pt>
                <c:pt idx="1908">
                  <c:v>-0.48107448000000003</c:v>
                </c:pt>
                <c:pt idx="1909">
                  <c:v>-0.48595850000000002</c:v>
                </c:pt>
                <c:pt idx="1910">
                  <c:v>-0.51037854000000005</c:v>
                </c:pt>
                <c:pt idx="1911">
                  <c:v>-0.51037854000000005</c:v>
                </c:pt>
                <c:pt idx="1912">
                  <c:v>-0.49084250000000001</c:v>
                </c:pt>
                <c:pt idx="1913">
                  <c:v>-0.49572650000000001</c:v>
                </c:pt>
                <c:pt idx="1914">
                  <c:v>-0.50549453</c:v>
                </c:pt>
                <c:pt idx="1915">
                  <c:v>-0.54456660000000001</c:v>
                </c:pt>
                <c:pt idx="1916">
                  <c:v>-0.41758242000000001</c:v>
                </c:pt>
                <c:pt idx="1917">
                  <c:v>-0.49572650000000001</c:v>
                </c:pt>
                <c:pt idx="1918">
                  <c:v>-1.7069597000000001</c:v>
                </c:pt>
                <c:pt idx="1919">
                  <c:v>-1.6092796</c:v>
                </c:pt>
                <c:pt idx="1920">
                  <c:v>-1.6581197000000001</c:v>
                </c:pt>
                <c:pt idx="1921">
                  <c:v>-1.7997558</c:v>
                </c:pt>
                <c:pt idx="1922">
                  <c:v>-1.5946275999999999</c:v>
                </c:pt>
                <c:pt idx="1923">
                  <c:v>-1.7362637999999999</c:v>
                </c:pt>
                <c:pt idx="1924">
                  <c:v>-1.6971917000000001</c:v>
                </c:pt>
                <c:pt idx="1925">
                  <c:v>-1.6678877000000001</c:v>
                </c:pt>
                <c:pt idx="1926">
                  <c:v>-1.6923077</c:v>
                </c:pt>
                <c:pt idx="1927">
                  <c:v>-1.7362637999999999</c:v>
                </c:pt>
                <c:pt idx="1928">
                  <c:v>-1.6678877000000001</c:v>
                </c:pt>
                <c:pt idx="1929">
                  <c:v>-1.6288157000000001</c:v>
                </c:pt>
                <c:pt idx="1930">
                  <c:v>-1.7118437</c:v>
                </c:pt>
                <c:pt idx="1931">
                  <c:v>-1.7362637999999999</c:v>
                </c:pt>
                <c:pt idx="1932">
                  <c:v>-1.7118437</c:v>
                </c:pt>
                <c:pt idx="1933">
                  <c:v>-1.6141635999999999</c:v>
                </c:pt>
                <c:pt idx="1934">
                  <c:v>-1.6923077</c:v>
                </c:pt>
                <c:pt idx="1935">
                  <c:v>-1.6532357</c:v>
                </c:pt>
                <c:pt idx="1936">
                  <c:v>-1.7851037999999999</c:v>
                </c:pt>
                <c:pt idx="1937">
                  <c:v>-1.6581197000000001</c:v>
                </c:pt>
                <c:pt idx="1938">
                  <c:v>-1.6581197000000001</c:v>
                </c:pt>
                <c:pt idx="1939">
                  <c:v>-1.7118437</c:v>
                </c:pt>
                <c:pt idx="1940">
                  <c:v>-1.6971917000000001</c:v>
                </c:pt>
                <c:pt idx="1941">
                  <c:v>-1.7069597000000001</c:v>
                </c:pt>
                <c:pt idx="1942">
                  <c:v>-1.6776557000000001</c:v>
                </c:pt>
                <c:pt idx="1943">
                  <c:v>-1.7606838</c:v>
                </c:pt>
                <c:pt idx="1944">
                  <c:v>-1.7118437</c:v>
                </c:pt>
                <c:pt idx="1945">
                  <c:v>-1.6923077</c:v>
                </c:pt>
                <c:pt idx="1946">
                  <c:v>-1.6727717</c:v>
                </c:pt>
                <c:pt idx="1947">
                  <c:v>-1.6971917000000001</c:v>
                </c:pt>
                <c:pt idx="1948">
                  <c:v>-1.6630037</c:v>
                </c:pt>
                <c:pt idx="1949">
                  <c:v>-1.7167277000000001</c:v>
                </c:pt>
                <c:pt idx="1950">
                  <c:v>-1.6825397</c:v>
                </c:pt>
                <c:pt idx="1951">
                  <c:v>-1.6532357</c:v>
                </c:pt>
                <c:pt idx="1952">
                  <c:v>-1.7167277000000001</c:v>
                </c:pt>
                <c:pt idx="1953">
                  <c:v>-1.7411478</c:v>
                </c:pt>
                <c:pt idx="1954">
                  <c:v>-1.6336997</c:v>
                </c:pt>
                <c:pt idx="1955">
                  <c:v>-1.6678877000000001</c:v>
                </c:pt>
                <c:pt idx="1956">
                  <c:v>-1.7118437</c:v>
                </c:pt>
                <c:pt idx="1957">
                  <c:v>-1.7020757</c:v>
                </c:pt>
                <c:pt idx="1958">
                  <c:v>-1.7020757</c:v>
                </c:pt>
                <c:pt idx="1959">
                  <c:v>-1.6336997</c:v>
                </c:pt>
                <c:pt idx="1960">
                  <c:v>-1.7704518</c:v>
                </c:pt>
                <c:pt idx="1961">
                  <c:v>-1.7216117</c:v>
                </c:pt>
                <c:pt idx="1962">
                  <c:v>-1.6385837000000001</c:v>
                </c:pt>
                <c:pt idx="1963">
                  <c:v>-1.7069597000000001</c:v>
                </c:pt>
                <c:pt idx="1964">
                  <c:v>-1.7264957000000001</c:v>
                </c:pt>
                <c:pt idx="1965">
                  <c:v>-1.6874237000000001</c:v>
                </c:pt>
                <c:pt idx="1966">
                  <c:v>-1.6923077</c:v>
                </c:pt>
                <c:pt idx="1967">
                  <c:v>-1.7509158</c:v>
                </c:pt>
                <c:pt idx="1968">
                  <c:v>-1.6385837000000001</c:v>
                </c:pt>
                <c:pt idx="1969">
                  <c:v>-1.7216117</c:v>
                </c:pt>
                <c:pt idx="1970">
                  <c:v>-1.6874237000000001</c:v>
                </c:pt>
                <c:pt idx="1971">
                  <c:v>-1.7997558</c:v>
                </c:pt>
                <c:pt idx="1972">
                  <c:v>-1.6678877000000001</c:v>
                </c:pt>
                <c:pt idx="1973">
                  <c:v>-1.6874237000000001</c:v>
                </c:pt>
                <c:pt idx="1974">
                  <c:v>-1.7069597000000001</c:v>
                </c:pt>
                <c:pt idx="1975">
                  <c:v>-1.7020757</c:v>
                </c:pt>
                <c:pt idx="1976">
                  <c:v>-1.6825397</c:v>
                </c:pt>
                <c:pt idx="1977">
                  <c:v>-1.7020757</c:v>
                </c:pt>
                <c:pt idx="1978">
                  <c:v>-1.6678877000000001</c:v>
                </c:pt>
                <c:pt idx="1979">
                  <c:v>-1.7411478</c:v>
                </c:pt>
                <c:pt idx="1980">
                  <c:v>-1.6483517000000001</c:v>
                </c:pt>
                <c:pt idx="1981">
                  <c:v>-1.6483517000000001</c:v>
                </c:pt>
                <c:pt idx="1982">
                  <c:v>-1.7460317999999999</c:v>
                </c:pt>
                <c:pt idx="1983">
                  <c:v>-1.7411478</c:v>
                </c:pt>
                <c:pt idx="1984">
                  <c:v>-1.7069597000000001</c:v>
                </c:pt>
                <c:pt idx="1985">
                  <c:v>-1.7020757</c:v>
                </c:pt>
                <c:pt idx="1986">
                  <c:v>-1.6678877000000001</c:v>
                </c:pt>
                <c:pt idx="1987">
                  <c:v>-1.6678877000000001</c:v>
                </c:pt>
                <c:pt idx="1988">
                  <c:v>-1.6678877000000001</c:v>
                </c:pt>
                <c:pt idx="1989">
                  <c:v>-1.6971917000000001</c:v>
                </c:pt>
                <c:pt idx="1990">
                  <c:v>-1.6825397</c:v>
                </c:pt>
                <c:pt idx="1991">
                  <c:v>-1.7216117</c:v>
                </c:pt>
                <c:pt idx="1992">
                  <c:v>-1.6727717</c:v>
                </c:pt>
                <c:pt idx="1993">
                  <c:v>-1.6874237000000001</c:v>
                </c:pt>
                <c:pt idx="1994">
                  <c:v>-2.0830280000000001</c:v>
                </c:pt>
                <c:pt idx="1995">
                  <c:v>-2.5372404999999998</c:v>
                </c:pt>
                <c:pt idx="1996">
                  <c:v>-2.3711842999999999</c:v>
                </c:pt>
                <c:pt idx="1997">
                  <c:v>-2.4444444000000001</c:v>
                </c:pt>
                <c:pt idx="1998">
                  <c:v>-2.3809524</c:v>
                </c:pt>
                <c:pt idx="1999">
                  <c:v>-2.4297924000000002</c:v>
                </c:pt>
                <c:pt idx="2000">
                  <c:v>-2.4639804000000001</c:v>
                </c:pt>
                <c:pt idx="2001">
                  <c:v>-2.4346763999999999</c:v>
                </c:pt>
                <c:pt idx="2002">
                  <c:v>-2.3663002999999998</c:v>
                </c:pt>
                <c:pt idx="2003">
                  <c:v>-2.4004884</c:v>
                </c:pt>
                <c:pt idx="2004">
                  <c:v>-2.5030524999999999</c:v>
                </c:pt>
                <c:pt idx="2005">
                  <c:v>-2.4053724000000001</c:v>
                </c:pt>
                <c:pt idx="2006">
                  <c:v>-2.3858364000000001</c:v>
                </c:pt>
                <c:pt idx="2007">
                  <c:v>-2.3907204000000002</c:v>
                </c:pt>
                <c:pt idx="2008">
                  <c:v>-2.4884005</c:v>
                </c:pt>
                <c:pt idx="2009">
                  <c:v>-2.3614163000000001</c:v>
                </c:pt>
                <c:pt idx="2010">
                  <c:v>-2.4151403999999999</c:v>
                </c:pt>
                <c:pt idx="2011">
                  <c:v>-2.4639804000000001</c:v>
                </c:pt>
                <c:pt idx="2012">
                  <c:v>-2.4200244</c:v>
                </c:pt>
                <c:pt idx="2013">
                  <c:v>-2.4053724000000001</c:v>
                </c:pt>
                <c:pt idx="2014">
                  <c:v>-2.4346763999999999</c:v>
                </c:pt>
                <c:pt idx="2015">
                  <c:v>-2.3956043999999999</c:v>
                </c:pt>
                <c:pt idx="2016">
                  <c:v>-2.4102564000000002</c:v>
                </c:pt>
                <c:pt idx="2017">
                  <c:v>-2.4542123999999998</c:v>
                </c:pt>
                <c:pt idx="2018">
                  <c:v>-2.4151403999999999</c:v>
                </c:pt>
                <c:pt idx="2019">
                  <c:v>-2.3858364000000001</c:v>
                </c:pt>
                <c:pt idx="2020">
                  <c:v>-2.3369963</c:v>
                </c:pt>
                <c:pt idx="2021">
                  <c:v>-2.4249084000000001</c:v>
                </c:pt>
                <c:pt idx="2022">
                  <c:v>-2.4884005</c:v>
                </c:pt>
                <c:pt idx="2023">
                  <c:v>-2.3663002999999998</c:v>
                </c:pt>
                <c:pt idx="2024">
                  <c:v>-2.3369963</c:v>
                </c:pt>
                <c:pt idx="2025">
                  <c:v>-2.5225884999999999</c:v>
                </c:pt>
                <c:pt idx="2026">
                  <c:v>-2.3809524</c:v>
                </c:pt>
                <c:pt idx="2027">
                  <c:v>-2.3809524</c:v>
                </c:pt>
                <c:pt idx="2028">
                  <c:v>-2.4297924000000002</c:v>
                </c:pt>
                <c:pt idx="2029">
                  <c:v>-2.3760683999999999</c:v>
                </c:pt>
                <c:pt idx="2030">
                  <c:v>-2.4151403999999999</c:v>
                </c:pt>
                <c:pt idx="2031">
                  <c:v>-2.3809524</c:v>
                </c:pt>
                <c:pt idx="2032">
                  <c:v>-2.4200244</c:v>
                </c:pt>
                <c:pt idx="2033">
                  <c:v>-2.3809524</c:v>
                </c:pt>
                <c:pt idx="2034">
                  <c:v>-2.3711842999999999</c:v>
                </c:pt>
                <c:pt idx="2035">
                  <c:v>-2.4004884</c:v>
                </c:pt>
                <c:pt idx="2036">
                  <c:v>-2.4102564000000002</c:v>
                </c:pt>
                <c:pt idx="2037">
                  <c:v>-2.4200244</c:v>
                </c:pt>
                <c:pt idx="2038">
                  <c:v>-2.4493284000000002</c:v>
                </c:pt>
                <c:pt idx="2039">
                  <c:v>-2.3516482999999999</c:v>
                </c:pt>
                <c:pt idx="2040">
                  <c:v>-2.4395604</c:v>
                </c:pt>
                <c:pt idx="2041">
                  <c:v>-2.4151403999999999</c:v>
                </c:pt>
                <c:pt idx="2042">
                  <c:v>-2.4053724000000001</c:v>
                </c:pt>
                <c:pt idx="2043">
                  <c:v>-2.4297924000000002</c:v>
                </c:pt>
                <c:pt idx="2044">
                  <c:v>-2.4737483999999998</c:v>
                </c:pt>
                <c:pt idx="2045">
                  <c:v>-2.4053724000000001</c:v>
                </c:pt>
                <c:pt idx="2046">
                  <c:v>-2.3467642999999998</c:v>
                </c:pt>
                <c:pt idx="2047">
                  <c:v>-2.4737483999999998</c:v>
                </c:pt>
                <c:pt idx="2048">
                  <c:v>-2.4297924000000002</c:v>
                </c:pt>
                <c:pt idx="2049">
                  <c:v>-2.4249084000000001</c:v>
                </c:pt>
                <c:pt idx="2050">
                  <c:v>-2.4053724000000001</c:v>
                </c:pt>
                <c:pt idx="2051">
                  <c:v>-2.3907204000000002</c:v>
                </c:pt>
                <c:pt idx="2052">
                  <c:v>-2.4493284000000002</c:v>
                </c:pt>
                <c:pt idx="2053">
                  <c:v>-2.3858364000000001</c:v>
                </c:pt>
                <c:pt idx="2054">
                  <c:v>-2.3711842999999999</c:v>
                </c:pt>
                <c:pt idx="2055">
                  <c:v>-2.4395604</c:v>
                </c:pt>
                <c:pt idx="2056">
                  <c:v>-2.4444444000000001</c:v>
                </c:pt>
                <c:pt idx="2057">
                  <c:v>-2.3760683999999999</c:v>
                </c:pt>
                <c:pt idx="2058">
                  <c:v>-2.4493284000000002</c:v>
                </c:pt>
                <c:pt idx="2059">
                  <c:v>-2.3760683999999999</c:v>
                </c:pt>
                <c:pt idx="2060">
                  <c:v>-2.4200244</c:v>
                </c:pt>
                <c:pt idx="2061">
                  <c:v>-2.3858364000000001</c:v>
                </c:pt>
                <c:pt idx="2062">
                  <c:v>-2.4297924000000002</c:v>
                </c:pt>
                <c:pt idx="2063">
                  <c:v>-2.4151403999999999</c:v>
                </c:pt>
                <c:pt idx="2064">
                  <c:v>-2.4102564000000002</c:v>
                </c:pt>
                <c:pt idx="2065">
                  <c:v>-2.3956043999999999</c:v>
                </c:pt>
                <c:pt idx="2066">
                  <c:v>-2.3663002999999998</c:v>
                </c:pt>
                <c:pt idx="2067">
                  <c:v>-2.4590964</c:v>
                </c:pt>
                <c:pt idx="2068">
                  <c:v>-2.3858364000000001</c:v>
                </c:pt>
                <c:pt idx="2069">
                  <c:v>-2.3711842999999999</c:v>
                </c:pt>
                <c:pt idx="2070">
                  <c:v>-2.4053724000000001</c:v>
                </c:pt>
                <c:pt idx="2071">
                  <c:v>-2.3663002999999998</c:v>
                </c:pt>
                <c:pt idx="2072">
                  <c:v>-2.3907204000000002</c:v>
                </c:pt>
                <c:pt idx="2073">
                  <c:v>-2.4688644000000002</c:v>
                </c:pt>
                <c:pt idx="2074">
                  <c:v>-2.4004884</c:v>
                </c:pt>
                <c:pt idx="2075">
                  <c:v>-2.3907204000000002</c:v>
                </c:pt>
                <c:pt idx="2076">
                  <c:v>-2.3809524</c:v>
                </c:pt>
                <c:pt idx="2077">
                  <c:v>-2.4639804000000001</c:v>
                </c:pt>
                <c:pt idx="2078">
                  <c:v>-2.3369963</c:v>
                </c:pt>
                <c:pt idx="2079">
                  <c:v>-2.4395604</c:v>
                </c:pt>
                <c:pt idx="2080">
                  <c:v>-2.4493284000000002</c:v>
                </c:pt>
                <c:pt idx="2081">
                  <c:v>-2.3858364000000001</c:v>
                </c:pt>
                <c:pt idx="2082">
                  <c:v>-2.4200244</c:v>
                </c:pt>
                <c:pt idx="2083">
                  <c:v>-2.3760683999999999</c:v>
                </c:pt>
                <c:pt idx="2084">
                  <c:v>-2.4884005</c:v>
                </c:pt>
                <c:pt idx="2085">
                  <c:v>-2.3663002999999998</c:v>
                </c:pt>
                <c:pt idx="2086">
                  <c:v>-2.4395604</c:v>
                </c:pt>
                <c:pt idx="2087">
                  <c:v>-2.4004884</c:v>
                </c:pt>
                <c:pt idx="2088">
                  <c:v>-2.3956043999999999</c:v>
                </c:pt>
                <c:pt idx="2089">
                  <c:v>-2.4249084000000001</c:v>
                </c:pt>
                <c:pt idx="2090">
                  <c:v>-2.4053724000000001</c:v>
                </c:pt>
                <c:pt idx="2091">
                  <c:v>-2.4200244</c:v>
                </c:pt>
                <c:pt idx="2092">
                  <c:v>-2.4053724000000001</c:v>
                </c:pt>
                <c:pt idx="2093">
                  <c:v>-2.4249084000000001</c:v>
                </c:pt>
                <c:pt idx="2094">
                  <c:v>-2.4151403999999999</c:v>
                </c:pt>
                <c:pt idx="2095">
                  <c:v>-2.4346763999999999</c:v>
                </c:pt>
                <c:pt idx="2096">
                  <c:v>-2.3663002999999998</c:v>
                </c:pt>
                <c:pt idx="2097">
                  <c:v>-2.4395604</c:v>
                </c:pt>
                <c:pt idx="2098">
                  <c:v>-2.4249084000000001</c:v>
                </c:pt>
                <c:pt idx="2099">
                  <c:v>-2.4249084000000001</c:v>
                </c:pt>
                <c:pt idx="2100">
                  <c:v>-2.4297924000000002</c:v>
                </c:pt>
                <c:pt idx="2101">
                  <c:v>-2.3956043999999999</c:v>
                </c:pt>
                <c:pt idx="2102">
                  <c:v>-2.3858364000000001</c:v>
                </c:pt>
                <c:pt idx="2103">
                  <c:v>-2.4151403999999999</c:v>
                </c:pt>
                <c:pt idx="2104">
                  <c:v>-2.4542123999999998</c:v>
                </c:pt>
                <c:pt idx="2105">
                  <c:v>-2.4200244</c:v>
                </c:pt>
                <c:pt idx="2106">
                  <c:v>-2.3858364000000001</c:v>
                </c:pt>
                <c:pt idx="2107">
                  <c:v>-2.4639804000000001</c:v>
                </c:pt>
                <c:pt idx="2108">
                  <c:v>-2.3516482999999999</c:v>
                </c:pt>
                <c:pt idx="2109">
                  <c:v>-2.3907204000000002</c:v>
                </c:pt>
                <c:pt idx="2110">
                  <c:v>-2.4737483999999998</c:v>
                </c:pt>
                <c:pt idx="2111">
                  <c:v>-2.3956043999999999</c:v>
                </c:pt>
                <c:pt idx="2112">
                  <c:v>-2.4004884</c:v>
                </c:pt>
                <c:pt idx="2113">
                  <c:v>-2.4151403999999999</c:v>
                </c:pt>
                <c:pt idx="2114">
                  <c:v>-2.4297924000000002</c:v>
                </c:pt>
                <c:pt idx="2115">
                  <c:v>-2.3663002999999998</c:v>
                </c:pt>
                <c:pt idx="2116">
                  <c:v>-2.4346763999999999</c:v>
                </c:pt>
                <c:pt idx="2117">
                  <c:v>-2.4346763999999999</c:v>
                </c:pt>
                <c:pt idx="2118">
                  <c:v>-2.3711842999999999</c:v>
                </c:pt>
                <c:pt idx="2119">
                  <c:v>-2.4200244</c:v>
                </c:pt>
                <c:pt idx="2120">
                  <c:v>-2.3858364000000001</c:v>
                </c:pt>
                <c:pt idx="2121">
                  <c:v>-2.4932845000000001</c:v>
                </c:pt>
                <c:pt idx="2122">
                  <c:v>-2.3321122999999999</c:v>
                </c:pt>
                <c:pt idx="2123">
                  <c:v>-2.4444444000000001</c:v>
                </c:pt>
                <c:pt idx="2124">
                  <c:v>-2.4053724000000001</c:v>
                </c:pt>
                <c:pt idx="2125">
                  <c:v>-2.3956043999999999</c:v>
                </c:pt>
                <c:pt idx="2126">
                  <c:v>-2.4200244</c:v>
                </c:pt>
                <c:pt idx="2127">
                  <c:v>-2.4004884</c:v>
                </c:pt>
                <c:pt idx="2128">
                  <c:v>-2.4639804000000001</c:v>
                </c:pt>
                <c:pt idx="2129">
                  <c:v>-2.3809524</c:v>
                </c:pt>
                <c:pt idx="2130">
                  <c:v>-2.4346763999999999</c:v>
                </c:pt>
                <c:pt idx="2131">
                  <c:v>-2.4542123999999998</c:v>
                </c:pt>
                <c:pt idx="2132">
                  <c:v>-2.4151403999999999</c:v>
                </c:pt>
                <c:pt idx="2133">
                  <c:v>-2.3369963</c:v>
                </c:pt>
                <c:pt idx="2134">
                  <c:v>-2.4590964</c:v>
                </c:pt>
                <c:pt idx="2135">
                  <c:v>-2.4151403999999999</c:v>
                </c:pt>
                <c:pt idx="2136">
                  <c:v>-2.3760683999999999</c:v>
                </c:pt>
                <c:pt idx="2137">
                  <c:v>-2.4346763999999999</c:v>
                </c:pt>
                <c:pt idx="2138">
                  <c:v>-2.4444444000000001</c:v>
                </c:pt>
                <c:pt idx="2139">
                  <c:v>-2.3711842999999999</c:v>
                </c:pt>
                <c:pt idx="2140">
                  <c:v>-2.4004884</c:v>
                </c:pt>
                <c:pt idx="2141">
                  <c:v>-2.4493284000000002</c:v>
                </c:pt>
                <c:pt idx="2142">
                  <c:v>-2.4102564000000002</c:v>
                </c:pt>
                <c:pt idx="2143">
                  <c:v>-2.4102564000000002</c:v>
                </c:pt>
                <c:pt idx="2144">
                  <c:v>-2.4200244</c:v>
                </c:pt>
                <c:pt idx="2145">
                  <c:v>-2.3760683999999999</c:v>
                </c:pt>
                <c:pt idx="2146">
                  <c:v>-2.3760683999999999</c:v>
                </c:pt>
                <c:pt idx="2147">
                  <c:v>-2.4590964</c:v>
                </c:pt>
                <c:pt idx="2148">
                  <c:v>-2.4151403999999999</c:v>
                </c:pt>
                <c:pt idx="2149">
                  <c:v>-2.3663002999999998</c:v>
                </c:pt>
                <c:pt idx="2150">
                  <c:v>-2.4200244</c:v>
                </c:pt>
                <c:pt idx="2151">
                  <c:v>-2.4249084000000001</c:v>
                </c:pt>
                <c:pt idx="2152">
                  <c:v>-2.4053724000000001</c:v>
                </c:pt>
                <c:pt idx="2153">
                  <c:v>-2.4102564000000002</c:v>
                </c:pt>
                <c:pt idx="2154">
                  <c:v>-2.4249084000000001</c:v>
                </c:pt>
                <c:pt idx="2155">
                  <c:v>-2.4590964</c:v>
                </c:pt>
                <c:pt idx="2156">
                  <c:v>-2.4102564000000002</c:v>
                </c:pt>
                <c:pt idx="2157">
                  <c:v>-2.3760683999999999</c:v>
                </c:pt>
                <c:pt idx="2158">
                  <c:v>-2.4493284000000002</c:v>
                </c:pt>
                <c:pt idx="2159">
                  <c:v>-2.4102564000000002</c:v>
                </c:pt>
                <c:pt idx="2160">
                  <c:v>-2.4102564000000002</c:v>
                </c:pt>
                <c:pt idx="2161">
                  <c:v>-2.4249084000000001</c:v>
                </c:pt>
                <c:pt idx="2162">
                  <c:v>-2.4200244</c:v>
                </c:pt>
                <c:pt idx="2163">
                  <c:v>-2.4004884</c:v>
                </c:pt>
                <c:pt idx="2164">
                  <c:v>-2.4249084000000001</c:v>
                </c:pt>
                <c:pt idx="2165">
                  <c:v>-2.4004884</c:v>
                </c:pt>
                <c:pt idx="2166">
                  <c:v>-2.4151403999999999</c:v>
                </c:pt>
                <c:pt idx="2167">
                  <c:v>-2.4249084000000001</c:v>
                </c:pt>
                <c:pt idx="2168">
                  <c:v>-2.4004884</c:v>
                </c:pt>
                <c:pt idx="2169">
                  <c:v>-2.4151403999999999</c:v>
                </c:pt>
                <c:pt idx="2170">
                  <c:v>-2.4249084000000001</c:v>
                </c:pt>
                <c:pt idx="2171">
                  <c:v>-2.4053724000000001</c:v>
                </c:pt>
                <c:pt idx="2172">
                  <c:v>-2.4151403999999999</c:v>
                </c:pt>
                <c:pt idx="2173">
                  <c:v>-2.4102564000000002</c:v>
                </c:pt>
                <c:pt idx="2174">
                  <c:v>-2.3858364000000001</c:v>
                </c:pt>
                <c:pt idx="2175">
                  <c:v>-2.4200244</c:v>
                </c:pt>
                <c:pt idx="2176">
                  <c:v>-2.4200244</c:v>
                </c:pt>
                <c:pt idx="2177">
                  <c:v>-2.4200244</c:v>
                </c:pt>
                <c:pt idx="2178">
                  <c:v>-2.3760683999999999</c:v>
                </c:pt>
                <c:pt idx="2179">
                  <c:v>-2.4297924000000002</c:v>
                </c:pt>
                <c:pt idx="2180">
                  <c:v>-2.4200244</c:v>
                </c:pt>
                <c:pt idx="2181">
                  <c:v>-2.4151403999999999</c:v>
                </c:pt>
                <c:pt idx="2182">
                  <c:v>-2.4102564000000002</c:v>
                </c:pt>
                <c:pt idx="2183">
                  <c:v>-2.4444444000000001</c:v>
                </c:pt>
                <c:pt idx="2184">
                  <c:v>-2.4688644000000002</c:v>
                </c:pt>
                <c:pt idx="2185">
                  <c:v>-2.3711842999999999</c:v>
                </c:pt>
                <c:pt idx="2186">
                  <c:v>-2.4249084000000001</c:v>
                </c:pt>
                <c:pt idx="2187">
                  <c:v>-2.4444444000000001</c:v>
                </c:pt>
                <c:pt idx="2188">
                  <c:v>-2.4102564000000002</c:v>
                </c:pt>
                <c:pt idx="2189">
                  <c:v>-2.4102564000000002</c:v>
                </c:pt>
                <c:pt idx="2190">
                  <c:v>-2.4395604</c:v>
                </c:pt>
                <c:pt idx="2191">
                  <c:v>-2.4346763999999999</c:v>
                </c:pt>
                <c:pt idx="2192">
                  <c:v>-2.3956043999999999</c:v>
                </c:pt>
                <c:pt idx="2193">
                  <c:v>-2.3711842999999999</c:v>
                </c:pt>
                <c:pt idx="2194">
                  <c:v>-2.4688644000000002</c:v>
                </c:pt>
                <c:pt idx="2195">
                  <c:v>-2.4102564000000002</c:v>
                </c:pt>
                <c:pt idx="2196">
                  <c:v>-2.3956043999999999</c:v>
                </c:pt>
                <c:pt idx="2197">
                  <c:v>-2.4249084000000001</c:v>
                </c:pt>
                <c:pt idx="2198">
                  <c:v>-2.3956043999999999</c:v>
                </c:pt>
                <c:pt idx="2199">
                  <c:v>-2.4249084000000001</c:v>
                </c:pt>
                <c:pt idx="2200">
                  <c:v>-2.4053724000000001</c:v>
                </c:pt>
                <c:pt idx="2201">
                  <c:v>-2.4297924000000002</c:v>
                </c:pt>
                <c:pt idx="2202">
                  <c:v>-2.4346763999999999</c:v>
                </c:pt>
                <c:pt idx="2203">
                  <c:v>-2.4590964</c:v>
                </c:pt>
                <c:pt idx="2204">
                  <c:v>-2.3711842999999999</c:v>
                </c:pt>
                <c:pt idx="2205">
                  <c:v>-2.3956043999999999</c:v>
                </c:pt>
                <c:pt idx="2206">
                  <c:v>-2.4493284000000002</c:v>
                </c:pt>
                <c:pt idx="2207">
                  <c:v>-2.4004884</c:v>
                </c:pt>
                <c:pt idx="2208">
                  <c:v>-2.4395604</c:v>
                </c:pt>
                <c:pt idx="2209">
                  <c:v>-2.4053724000000001</c:v>
                </c:pt>
                <c:pt idx="2210">
                  <c:v>-2.4102564000000002</c:v>
                </c:pt>
                <c:pt idx="2211">
                  <c:v>-2.4346763999999999</c:v>
                </c:pt>
                <c:pt idx="2212">
                  <c:v>-2.4200244</c:v>
                </c:pt>
                <c:pt idx="2213">
                  <c:v>-2.4493284000000002</c:v>
                </c:pt>
                <c:pt idx="2214">
                  <c:v>-2.3516482999999999</c:v>
                </c:pt>
                <c:pt idx="2215">
                  <c:v>-2.4590964</c:v>
                </c:pt>
                <c:pt idx="2216">
                  <c:v>-2.3858364000000001</c:v>
                </c:pt>
                <c:pt idx="2217">
                  <c:v>-2.4444444000000001</c:v>
                </c:pt>
                <c:pt idx="2218">
                  <c:v>-2.3907204000000002</c:v>
                </c:pt>
                <c:pt idx="2219">
                  <c:v>-2.4297924000000002</c:v>
                </c:pt>
                <c:pt idx="2220">
                  <c:v>-2.4151403999999999</c:v>
                </c:pt>
                <c:pt idx="2221">
                  <c:v>-2.3956043999999999</c:v>
                </c:pt>
                <c:pt idx="2222">
                  <c:v>-2.4102564000000002</c:v>
                </c:pt>
                <c:pt idx="2223">
                  <c:v>-2.4053724000000001</c:v>
                </c:pt>
                <c:pt idx="2224">
                  <c:v>-2.4395604</c:v>
                </c:pt>
                <c:pt idx="2225">
                  <c:v>-2.4004884</c:v>
                </c:pt>
                <c:pt idx="2226">
                  <c:v>-2.4249084000000001</c:v>
                </c:pt>
                <c:pt idx="2227">
                  <c:v>-2.3956043999999999</c:v>
                </c:pt>
                <c:pt idx="2228">
                  <c:v>-2.4297924000000002</c:v>
                </c:pt>
                <c:pt idx="2229">
                  <c:v>-2.4102564000000002</c:v>
                </c:pt>
                <c:pt idx="2230">
                  <c:v>-2.4053724000000001</c:v>
                </c:pt>
                <c:pt idx="2231">
                  <c:v>-2.4102564000000002</c:v>
                </c:pt>
                <c:pt idx="2232">
                  <c:v>-2.4395604</c:v>
                </c:pt>
                <c:pt idx="2233">
                  <c:v>-2.4004884</c:v>
                </c:pt>
                <c:pt idx="2234">
                  <c:v>-2.3858364000000001</c:v>
                </c:pt>
                <c:pt idx="2235">
                  <c:v>-2.4542123999999998</c:v>
                </c:pt>
                <c:pt idx="2236">
                  <c:v>-2.3956043999999999</c:v>
                </c:pt>
                <c:pt idx="2237">
                  <c:v>-2.4249084000000001</c:v>
                </c:pt>
                <c:pt idx="2238">
                  <c:v>-2.4053724000000001</c:v>
                </c:pt>
                <c:pt idx="2239">
                  <c:v>-2.4200244</c:v>
                </c:pt>
                <c:pt idx="2240">
                  <c:v>-2.4249084000000001</c:v>
                </c:pt>
                <c:pt idx="2241">
                  <c:v>-2.4200244</c:v>
                </c:pt>
                <c:pt idx="2242">
                  <c:v>-2.4004884</c:v>
                </c:pt>
                <c:pt idx="2243">
                  <c:v>-2.4200244</c:v>
                </c:pt>
                <c:pt idx="2244">
                  <c:v>-2.4151403999999999</c:v>
                </c:pt>
                <c:pt idx="2245">
                  <c:v>-2.4102564000000002</c:v>
                </c:pt>
                <c:pt idx="2246">
                  <c:v>-2.4004884</c:v>
                </c:pt>
                <c:pt idx="2247">
                  <c:v>-2.4297924000000002</c:v>
                </c:pt>
                <c:pt idx="2248">
                  <c:v>-2.3711842999999999</c:v>
                </c:pt>
                <c:pt idx="2249">
                  <c:v>-2.4542123999999998</c:v>
                </c:pt>
                <c:pt idx="2250">
                  <c:v>-2.4249084000000001</c:v>
                </c:pt>
                <c:pt idx="2251">
                  <c:v>-2.4297924000000002</c:v>
                </c:pt>
                <c:pt idx="2252">
                  <c:v>-2.4004884</c:v>
                </c:pt>
                <c:pt idx="2253">
                  <c:v>-2.4200244</c:v>
                </c:pt>
                <c:pt idx="2254">
                  <c:v>-2.4151403999999999</c:v>
                </c:pt>
                <c:pt idx="2255">
                  <c:v>-2.4102564000000002</c:v>
                </c:pt>
                <c:pt idx="2256">
                  <c:v>-2.4200244</c:v>
                </c:pt>
                <c:pt idx="2257">
                  <c:v>-2.4053724000000001</c:v>
                </c:pt>
                <c:pt idx="2258">
                  <c:v>-2.4249084000000001</c:v>
                </c:pt>
                <c:pt idx="2259">
                  <c:v>-2.3711842999999999</c:v>
                </c:pt>
                <c:pt idx="2260">
                  <c:v>-2.4297924000000002</c:v>
                </c:pt>
                <c:pt idx="2261">
                  <c:v>-2.4102564000000002</c:v>
                </c:pt>
                <c:pt idx="2262">
                  <c:v>-2.4151403999999999</c:v>
                </c:pt>
                <c:pt idx="2263">
                  <c:v>-2.4102564000000002</c:v>
                </c:pt>
                <c:pt idx="2264">
                  <c:v>-2.4200244</c:v>
                </c:pt>
                <c:pt idx="2265">
                  <c:v>-2.4102564000000002</c:v>
                </c:pt>
                <c:pt idx="2266">
                  <c:v>-2.4102564000000002</c:v>
                </c:pt>
                <c:pt idx="2267">
                  <c:v>-2.4297924000000002</c:v>
                </c:pt>
                <c:pt idx="2268">
                  <c:v>-2.4395604</c:v>
                </c:pt>
                <c:pt idx="2269">
                  <c:v>-2.4590964</c:v>
                </c:pt>
                <c:pt idx="2270">
                  <c:v>-2.3565323</c:v>
                </c:pt>
                <c:pt idx="2271">
                  <c:v>-2.4346763999999999</c:v>
                </c:pt>
                <c:pt idx="2272">
                  <c:v>-2.4004884</c:v>
                </c:pt>
                <c:pt idx="2273">
                  <c:v>-2.4395604</c:v>
                </c:pt>
                <c:pt idx="2274">
                  <c:v>-2.4102564000000002</c:v>
                </c:pt>
                <c:pt idx="2275">
                  <c:v>-2.4249084000000001</c:v>
                </c:pt>
                <c:pt idx="2276">
                  <c:v>-2.4200244</c:v>
                </c:pt>
                <c:pt idx="2277">
                  <c:v>-2.4004884</c:v>
                </c:pt>
                <c:pt idx="2278">
                  <c:v>-2.4053724000000001</c:v>
                </c:pt>
                <c:pt idx="2279">
                  <c:v>-2.4004884</c:v>
                </c:pt>
                <c:pt idx="2280">
                  <c:v>-2.4444444000000001</c:v>
                </c:pt>
                <c:pt idx="2281">
                  <c:v>-2.4249084000000001</c:v>
                </c:pt>
                <c:pt idx="2282">
                  <c:v>-2.3760683999999999</c:v>
                </c:pt>
                <c:pt idx="2283">
                  <c:v>-2.4395604</c:v>
                </c:pt>
                <c:pt idx="2284">
                  <c:v>-2.4053724000000001</c:v>
                </c:pt>
                <c:pt idx="2285">
                  <c:v>-2.4542123999999998</c:v>
                </c:pt>
                <c:pt idx="2286">
                  <c:v>-2.3858364000000001</c:v>
                </c:pt>
                <c:pt idx="2287">
                  <c:v>-2.4151403999999999</c:v>
                </c:pt>
                <c:pt idx="2288">
                  <c:v>-2.4297924000000002</c:v>
                </c:pt>
                <c:pt idx="2289">
                  <c:v>-2.4444444000000001</c:v>
                </c:pt>
                <c:pt idx="2290">
                  <c:v>-2.3956043999999999</c:v>
                </c:pt>
                <c:pt idx="2291">
                  <c:v>-2.4102564000000002</c:v>
                </c:pt>
                <c:pt idx="2292">
                  <c:v>-2.4200244</c:v>
                </c:pt>
                <c:pt idx="2293">
                  <c:v>-2.4493284000000002</c:v>
                </c:pt>
                <c:pt idx="2294">
                  <c:v>-2.3858364000000001</c:v>
                </c:pt>
                <c:pt idx="2295">
                  <c:v>-2.4151403999999999</c:v>
                </c:pt>
                <c:pt idx="2296">
                  <c:v>-2.4004884</c:v>
                </c:pt>
                <c:pt idx="2297">
                  <c:v>-2.3858364000000001</c:v>
                </c:pt>
                <c:pt idx="2298">
                  <c:v>-2.4346763999999999</c:v>
                </c:pt>
                <c:pt idx="2299">
                  <c:v>-2.4102564000000002</c:v>
                </c:pt>
                <c:pt idx="2300">
                  <c:v>-2.4151403999999999</c:v>
                </c:pt>
                <c:pt idx="2301">
                  <c:v>-2.4053724000000001</c:v>
                </c:pt>
                <c:pt idx="2302">
                  <c:v>-2.4249084000000001</c:v>
                </c:pt>
                <c:pt idx="2303">
                  <c:v>-2.4004884</c:v>
                </c:pt>
                <c:pt idx="2304">
                  <c:v>-2.4151403999999999</c:v>
                </c:pt>
                <c:pt idx="2305">
                  <c:v>-2.4297924000000002</c:v>
                </c:pt>
                <c:pt idx="2306">
                  <c:v>-2.4151403999999999</c:v>
                </c:pt>
                <c:pt idx="2307">
                  <c:v>-2.4590964</c:v>
                </c:pt>
                <c:pt idx="2308">
                  <c:v>-2.3907204000000002</c:v>
                </c:pt>
                <c:pt idx="2309">
                  <c:v>-2.4200244</c:v>
                </c:pt>
                <c:pt idx="2310">
                  <c:v>-2.4053724000000001</c:v>
                </c:pt>
                <c:pt idx="2311">
                  <c:v>-2.4346763999999999</c:v>
                </c:pt>
                <c:pt idx="2312">
                  <c:v>-2.4151403999999999</c:v>
                </c:pt>
                <c:pt idx="2313">
                  <c:v>-2.3858364000000001</c:v>
                </c:pt>
                <c:pt idx="2314">
                  <c:v>-2.4493284000000002</c:v>
                </c:pt>
                <c:pt idx="2315">
                  <c:v>-2.3907204000000002</c:v>
                </c:pt>
                <c:pt idx="2316">
                  <c:v>-2.4346763999999999</c:v>
                </c:pt>
                <c:pt idx="2317">
                  <c:v>-2.4102564000000002</c:v>
                </c:pt>
                <c:pt idx="2318">
                  <c:v>-2.4200244</c:v>
                </c:pt>
                <c:pt idx="2319">
                  <c:v>-2.4200244</c:v>
                </c:pt>
                <c:pt idx="2320">
                  <c:v>-2.4004884</c:v>
                </c:pt>
                <c:pt idx="2321">
                  <c:v>-2.4395604</c:v>
                </c:pt>
                <c:pt idx="2322">
                  <c:v>-2.3956043999999999</c:v>
                </c:pt>
                <c:pt idx="2323">
                  <c:v>-2.4249084000000001</c:v>
                </c:pt>
                <c:pt idx="2324">
                  <c:v>-2.4151403999999999</c:v>
                </c:pt>
                <c:pt idx="2325">
                  <c:v>-2.4053724000000001</c:v>
                </c:pt>
                <c:pt idx="2326">
                  <c:v>-2.4200244</c:v>
                </c:pt>
                <c:pt idx="2327">
                  <c:v>-2.4151403999999999</c:v>
                </c:pt>
                <c:pt idx="2328">
                  <c:v>-2.4151403999999999</c:v>
                </c:pt>
                <c:pt idx="2329">
                  <c:v>-2.4151403999999999</c:v>
                </c:pt>
                <c:pt idx="2330">
                  <c:v>-2.4200244</c:v>
                </c:pt>
                <c:pt idx="2331">
                  <c:v>-2.4053724000000001</c:v>
                </c:pt>
                <c:pt idx="2332">
                  <c:v>-2.4200244</c:v>
                </c:pt>
                <c:pt idx="2333">
                  <c:v>-2.4200244</c:v>
                </c:pt>
                <c:pt idx="2334">
                  <c:v>-2.4053724000000001</c:v>
                </c:pt>
                <c:pt idx="2335">
                  <c:v>-2.4151403999999999</c:v>
                </c:pt>
                <c:pt idx="2336">
                  <c:v>-2.4151403999999999</c:v>
                </c:pt>
                <c:pt idx="2337">
                  <c:v>-2.4102564000000002</c:v>
                </c:pt>
                <c:pt idx="2338">
                  <c:v>-2.4151403999999999</c:v>
                </c:pt>
                <c:pt idx="2339">
                  <c:v>-2.4200244</c:v>
                </c:pt>
                <c:pt idx="2340">
                  <c:v>-2.4102564000000002</c:v>
                </c:pt>
                <c:pt idx="2341">
                  <c:v>-2.4151403999999999</c:v>
                </c:pt>
                <c:pt idx="2342">
                  <c:v>-2.4200244</c:v>
                </c:pt>
                <c:pt idx="2343">
                  <c:v>-2.4102564000000002</c:v>
                </c:pt>
                <c:pt idx="2344">
                  <c:v>-2.4151403999999999</c:v>
                </c:pt>
                <c:pt idx="2345">
                  <c:v>-2.4200244</c:v>
                </c:pt>
                <c:pt idx="2346">
                  <c:v>-2.4102564000000002</c:v>
                </c:pt>
                <c:pt idx="2347">
                  <c:v>-2.4151403999999999</c:v>
                </c:pt>
                <c:pt idx="2348">
                  <c:v>-2.4200244</c:v>
                </c:pt>
                <c:pt idx="2349">
                  <c:v>-2.4151403999999999</c:v>
                </c:pt>
                <c:pt idx="2350">
                  <c:v>-2.4151403999999999</c:v>
                </c:pt>
                <c:pt idx="2351">
                  <c:v>-2.4200244</c:v>
                </c:pt>
                <c:pt idx="2352">
                  <c:v>-2.4151403999999999</c:v>
                </c:pt>
                <c:pt idx="2353">
                  <c:v>-2.4151403999999999</c:v>
                </c:pt>
                <c:pt idx="2354">
                  <c:v>-2.4151403999999999</c:v>
                </c:pt>
                <c:pt idx="2355">
                  <c:v>-2.4102564000000002</c:v>
                </c:pt>
                <c:pt idx="2356">
                  <c:v>-2.4151403999999999</c:v>
                </c:pt>
                <c:pt idx="2357">
                  <c:v>-2.4200244</c:v>
                </c:pt>
                <c:pt idx="2358">
                  <c:v>-2.4151403999999999</c:v>
                </c:pt>
                <c:pt idx="2359">
                  <c:v>-2.4151403999999999</c:v>
                </c:pt>
                <c:pt idx="2360">
                  <c:v>-2.4200244</c:v>
                </c:pt>
                <c:pt idx="2361">
                  <c:v>-2.4151403999999999</c:v>
                </c:pt>
                <c:pt idx="2362">
                  <c:v>-2.4102564000000002</c:v>
                </c:pt>
                <c:pt idx="2363">
                  <c:v>-2.4151403999999999</c:v>
                </c:pt>
                <c:pt idx="2364">
                  <c:v>-2.4151403999999999</c:v>
                </c:pt>
                <c:pt idx="2365">
                  <c:v>-2.4102564000000002</c:v>
                </c:pt>
                <c:pt idx="2366">
                  <c:v>-2.4200244</c:v>
                </c:pt>
                <c:pt idx="2367">
                  <c:v>-2.4200244</c:v>
                </c:pt>
                <c:pt idx="2368">
                  <c:v>-2.4102564000000002</c:v>
                </c:pt>
                <c:pt idx="2369">
                  <c:v>-2.4151403999999999</c:v>
                </c:pt>
                <c:pt idx="2370">
                  <c:v>-2.4200244</c:v>
                </c:pt>
                <c:pt idx="2371">
                  <c:v>-2.4102564000000002</c:v>
                </c:pt>
                <c:pt idx="2372">
                  <c:v>-2.4151403999999999</c:v>
                </c:pt>
                <c:pt idx="2373">
                  <c:v>-2.4151403999999999</c:v>
                </c:pt>
                <c:pt idx="2374">
                  <c:v>-2.4102564000000002</c:v>
                </c:pt>
                <c:pt idx="2375">
                  <c:v>-2.4151403999999999</c:v>
                </c:pt>
                <c:pt idx="2376">
                  <c:v>-2.4200244</c:v>
                </c:pt>
                <c:pt idx="2377">
                  <c:v>-2.4249084000000001</c:v>
                </c:pt>
                <c:pt idx="2378">
                  <c:v>-2.4297924000000002</c:v>
                </c:pt>
                <c:pt idx="2379">
                  <c:v>-2.4151403999999999</c:v>
                </c:pt>
                <c:pt idx="2380">
                  <c:v>-2.4151403999999999</c:v>
                </c:pt>
                <c:pt idx="2381">
                  <c:v>-2.4200244</c:v>
                </c:pt>
                <c:pt idx="2382">
                  <c:v>-2.4200244</c:v>
                </c:pt>
                <c:pt idx="2383">
                  <c:v>-2.4102564000000002</c:v>
                </c:pt>
                <c:pt idx="2384">
                  <c:v>-2.4200244</c:v>
                </c:pt>
                <c:pt idx="2385">
                  <c:v>-2.4151403999999999</c:v>
                </c:pt>
                <c:pt idx="2386">
                  <c:v>-2.4102564000000002</c:v>
                </c:pt>
                <c:pt idx="2387">
                  <c:v>-2.4200244</c:v>
                </c:pt>
                <c:pt idx="2388">
                  <c:v>-2.4249084000000001</c:v>
                </c:pt>
                <c:pt idx="2389">
                  <c:v>-2.4102564000000002</c:v>
                </c:pt>
                <c:pt idx="2390">
                  <c:v>-2.4200244</c:v>
                </c:pt>
                <c:pt idx="2391">
                  <c:v>-2.4200244</c:v>
                </c:pt>
                <c:pt idx="2392">
                  <c:v>-2.4151403999999999</c:v>
                </c:pt>
                <c:pt idx="2393">
                  <c:v>-2.4151403999999999</c:v>
                </c:pt>
                <c:pt idx="2394">
                  <c:v>-2.4200244</c:v>
                </c:pt>
                <c:pt idx="2395">
                  <c:v>-2.4102564000000002</c:v>
                </c:pt>
                <c:pt idx="2396">
                  <c:v>-2.4151403999999999</c:v>
                </c:pt>
                <c:pt idx="2397">
                  <c:v>-2.4200244</c:v>
                </c:pt>
                <c:pt idx="2398">
                  <c:v>-2.4151403999999999</c:v>
                </c:pt>
                <c:pt idx="2399">
                  <c:v>-2.4102564000000002</c:v>
                </c:pt>
                <c:pt idx="2400">
                  <c:v>-2.4200244</c:v>
                </c:pt>
                <c:pt idx="2401">
                  <c:v>-2.4200244</c:v>
                </c:pt>
                <c:pt idx="2402">
                  <c:v>-2.4151403999999999</c:v>
                </c:pt>
                <c:pt idx="2403">
                  <c:v>-2.4151403999999999</c:v>
                </c:pt>
                <c:pt idx="2404">
                  <c:v>-2.4151403999999999</c:v>
                </c:pt>
                <c:pt idx="2405">
                  <c:v>-2.4102564000000002</c:v>
                </c:pt>
                <c:pt idx="2406">
                  <c:v>-2.4200244</c:v>
                </c:pt>
                <c:pt idx="2407">
                  <c:v>-2.4200244</c:v>
                </c:pt>
                <c:pt idx="2408">
                  <c:v>-2.4151403999999999</c:v>
                </c:pt>
                <c:pt idx="2409">
                  <c:v>-2.4200244</c:v>
                </c:pt>
                <c:pt idx="2410">
                  <c:v>-2.4151403999999999</c:v>
                </c:pt>
                <c:pt idx="2411">
                  <c:v>-2.4102564000000002</c:v>
                </c:pt>
                <c:pt idx="2412">
                  <c:v>-2.4200244</c:v>
                </c:pt>
                <c:pt idx="2413">
                  <c:v>-2.4151403999999999</c:v>
                </c:pt>
                <c:pt idx="2414">
                  <c:v>-2.4151403999999999</c:v>
                </c:pt>
                <c:pt idx="2415">
                  <c:v>-2.4151403999999999</c:v>
                </c:pt>
                <c:pt idx="2416">
                  <c:v>-2.4151403999999999</c:v>
                </c:pt>
                <c:pt idx="2417">
                  <c:v>-2.4151403999999999</c:v>
                </c:pt>
                <c:pt idx="2418">
                  <c:v>-2.4200244</c:v>
                </c:pt>
                <c:pt idx="2419">
                  <c:v>-2.4151403999999999</c:v>
                </c:pt>
                <c:pt idx="2420">
                  <c:v>-2.4151403999999999</c:v>
                </c:pt>
                <c:pt idx="2421">
                  <c:v>-2.4151403999999999</c:v>
                </c:pt>
                <c:pt idx="2422">
                  <c:v>-2.4151403999999999</c:v>
                </c:pt>
                <c:pt idx="2423">
                  <c:v>-2.4102564000000002</c:v>
                </c:pt>
                <c:pt idx="2424">
                  <c:v>-2.4200244</c:v>
                </c:pt>
                <c:pt idx="2425">
                  <c:v>-2.4200244</c:v>
                </c:pt>
                <c:pt idx="2426">
                  <c:v>-2.4102564000000002</c:v>
                </c:pt>
                <c:pt idx="2427">
                  <c:v>-2.4151403999999999</c:v>
                </c:pt>
                <c:pt idx="2428">
                  <c:v>-2.4200244</c:v>
                </c:pt>
                <c:pt idx="2429">
                  <c:v>-2.4151403999999999</c:v>
                </c:pt>
                <c:pt idx="2430">
                  <c:v>-2.4200244</c:v>
                </c:pt>
                <c:pt idx="2431">
                  <c:v>-2.4200244</c:v>
                </c:pt>
                <c:pt idx="2432">
                  <c:v>-2.4102564000000002</c:v>
                </c:pt>
                <c:pt idx="2433">
                  <c:v>-2.4200244</c:v>
                </c:pt>
                <c:pt idx="2434">
                  <c:v>-2.4200244</c:v>
                </c:pt>
                <c:pt idx="2435">
                  <c:v>-2.4102564000000002</c:v>
                </c:pt>
                <c:pt idx="2436">
                  <c:v>-2.4151403999999999</c:v>
                </c:pt>
                <c:pt idx="2437">
                  <c:v>-2.4200244</c:v>
                </c:pt>
                <c:pt idx="2438">
                  <c:v>-2.4102564000000002</c:v>
                </c:pt>
                <c:pt idx="2439">
                  <c:v>-2.4102564000000002</c:v>
                </c:pt>
                <c:pt idx="2440">
                  <c:v>-2.4200244</c:v>
                </c:pt>
                <c:pt idx="2441">
                  <c:v>-2.4102564000000002</c:v>
                </c:pt>
                <c:pt idx="2442">
                  <c:v>-2.4004884</c:v>
                </c:pt>
                <c:pt idx="2443">
                  <c:v>-2.4053724000000001</c:v>
                </c:pt>
                <c:pt idx="2444">
                  <c:v>-2.4151403999999999</c:v>
                </c:pt>
                <c:pt idx="2445">
                  <c:v>-2.4151403999999999</c:v>
                </c:pt>
                <c:pt idx="2446">
                  <c:v>-2.4151403999999999</c:v>
                </c:pt>
                <c:pt idx="2447">
                  <c:v>-2.4053724000000001</c:v>
                </c:pt>
                <c:pt idx="2448">
                  <c:v>-2.4151403999999999</c:v>
                </c:pt>
                <c:pt idx="2449">
                  <c:v>-2.4249084000000001</c:v>
                </c:pt>
                <c:pt idx="2450">
                  <c:v>-2.4151403999999999</c:v>
                </c:pt>
                <c:pt idx="2451">
                  <c:v>-2.4151403999999999</c:v>
                </c:pt>
                <c:pt idx="2452">
                  <c:v>-2.4151403999999999</c:v>
                </c:pt>
                <c:pt idx="2453">
                  <c:v>-2.4151403999999999</c:v>
                </c:pt>
                <c:pt idx="2454">
                  <c:v>-2.4151403999999999</c:v>
                </c:pt>
                <c:pt idx="2455">
                  <c:v>-2.4200244</c:v>
                </c:pt>
                <c:pt idx="2456">
                  <c:v>-2.3956043999999999</c:v>
                </c:pt>
                <c:pt idx="2457">
                  <c:v>-2.4004884</c:v>
                </c:pt>
                <c:pt idx="2458">
                  <c:v>-2.4200244</c:v>
                </c:pt>
                <c:pt idx="2459">
                  <c:v>-2.4102564000000002</c:v>
                </c:pt>
                <c:pt idx="2460">
                  <c:v>-2.4102564000000002</c:v>
                </c:pt>
                <c:pt idx="2461">
                  <c:v>-2.4151403999999999</c:v>
                </c:pt>
                <c:pt idx="2462">
                  <c:v>-2.4102564000000002</c:v>
                </c:pt>
                <c:pt idx="2463">
                  <c:v>-2.4151403999999999</c:v>
                </c:pt>
                <c:pt idx="2464">
                  <c:v>-2.4297924000000002</c:v>
                </c:pt>
                <c:pt idx="2465">
                  <c:v>-2.4151403999999999</c:v>
                </c:pt>
                <c:pt idx="2466">
                  <c:v>-2.4102564000000002</c:v>
                </c:pt>
                <c:pt idx="2467">
                  <c:v>-2.4151403999999999</c:v>
                </c:pt>
                <c:pt idx="2468">
                  <c:v>-2.4151403999999999</c:v>
                </c:pt>
                <c:pt idx="2469">
                  <c:v>-2.4151403999999999</c:v>
                </c:pt>
                <c:pt idx="2470">
                  <c:v>-2.4200244</c:v>
                </c:pt>
                <c:pt idx="2471">
                  <c:v>-2.4102564000000002</c:v>
                </c:pt>
                <c:pt idx="2472">
                  <c:v>-2.4151403999999999</c:v>
                </c:pt>
                <c:pt idx="2473">
                  <c:v>-2.4200244</c:v>
                </c:pt>
                <c:pt idx="2474">
                  <c:v>-2.4102564000000002</c:v>
                </c:pt>
                <c:pt idx="2475">
                  <c:v>-2.4151403999999999</c:v>
                </c:pt>
                <c:pt idx="2476">
                  <c:v>-2.4200244</c:v>
                </c:pt>
                <c:pt idx="2477">
                  <c:v>-2.4102564000000002</c:v>
                </c:pt>
                <c:pt idx="2478">
                  <c:v>-2.4151403999999999</c:v>
                </c:pt>
                <c:pt idx="2479">
                  <c:v>-2.4200244</c:v>
                </c:pt>
                <c:pt idx="2480">
                  <c:v>-2.4102564000000002</c:v>
                </c:pt>
                <c:pt idx="2481">
                  <c:v>-2.4151403999999999</c:v>
                </c:pt>
                <c:pt idx="2482">
                  <c:v>-2.4151403999999999</c:v>
                </c:pt>
                <c:pt idx="2483">
                  <c:v>-2.4102564000000002</c:v>
                </c:pt>
                <c:pt idx="2484">
                  <c:v>-2.4151403999999999</c:v>
                </c:pt>
                <c:pt idx="2485">
                  <c:v>-2.4249084000000001</c:v>
                </c:pt>
                <c:pt idx="2486">
                  <c:v>-2.4151403999999999</c:v>
                </c:pt>
                <c:pt idx="2487">
                  <c:v>-2.4004884</c:v>
                </c:pt>
                <c:pt idx="2488">
                  <c:v>-2.4151403999999999</c:v>
                </c:pt>
                <c:pt idx="2489">
                  <c:v>-2.4249084000000001</c:v>
                </c:pt>
                <c:pt idx="2490">
                  <c:v>-2.4151403999999999</c:v>
                </c:pt>
                <c:pt idx="2491">
                  <c:v>-2.4102564000000002</c:v>
                </c:pt>
                <c:pt idx="2492">
                  <c:v>-2.4151403999999999</c:v>
                </c:pt>
                <c:pt idx="2493">
                  <c:v>-2.4200244</c:v>
                </c:pt>
                <c:pt idx="2494">
                  <c:v>-2.4102564000000002</c:v>
                </c:pt>
                <c:pt idx="2495">
                  <c:v>-2.4102564000000002</c:v>
                </c:pt>
                <c:pt idx="2496">
                  <c:v>-2.4151403999999999</c:v>
                </c:pt>
                <c:pt idx="2497">
                  <c:v>-2.4151403999999999</c:v>
                </c:pt>
                <c:pt idx="2498">
                  <c:v>-2.4151403999999999</c:v>
                </c:pt>
                <c:pt idx="2499">
                  <c:v>-2.4151403999999999</c:v>
                </c:pt>
                <c:pt idx="2500">
                  <c:v>-2.4200244</c:v>
                </c:pt>
                <c:pt idx="2501">
                  <c:v>-2.4102564000000002</c:v>
                </c:pt>
                <c:pt idx="2502">
                  <c:v>-2.4151403999999999</c:v>
                </c:pt>
                <c:pt idx="2503">
                  <c:v>-2.4151403999999999</c:v>
                </c:pt>
                <c:pt idx="2504">
                  <c:v>-2.4151403999999999</c:v>
                </c:pt>
                <c:pt idx="2505">
                  <c:v>-2.4151403999999999</c:v>
                </c:pt>
                <c:pt idx="2506">
                  <c:v>-2.4200244</c:v>
                </c:pt>
                <c:pt idx="2507">
                  <c:v>-2.4102564000000002</c:v>
                </c:pt>
                <c:pt idx="2508">
                  <c:v>-2.4151403999999999</c:v>
                </c:pt>
                <c:pt idx="2509">
                  <c:v>-2.4200244</c:v>
                </c:pt>
                <c:pt idx="2510">
                  <c:v>-2.4151403999999999</c:v>
                </c:pt>
                <c:pt idx="2511">
                  <c:v>-2.4102564000000002</c:v>
                </c:pt>
                <c:pt idx="2512">
                  <c:v>-2.4200244</c:v>
                </c:pt>
                <c:pt idx="2513">
                  <c:v>-2.4151403999999999</c:v>
                </c:pt>
                <c:pt idx="2514">
                  <c:v>-2.4151403999999999</c:v>
                </c:pt>
                <c:pt idx="2515">
                  <c:v>-2.4151403999999999</c:v>
                </c:pt>
                <c:pt idx="2516">
                  <c:v>-2.4102564000000002</c:v>
                </c:pt>
                <c:pt idx="2517">
                  <c:v>-2.4200244</c:v>
                </c:pt>
                <c:pt idx="2518">
                  <c:v>-2.4200244</c:v>
                </c:pt>
                <c:pt idx="2519">
                  <c:v>-2.4102564000000002</c:v>
                </c:pt>
                <c:pt idx="2520">
                  <c:v>-2.4151403999999999</c:v>
                </c:pt>
                <c:pt idx="2521">
                  <c:v>-2.4200244</c:v>
                </c:pt>
                <c:pt idx="2522">
                  <c:v>-2.4151403999999999</c:v>
                </c:pt>
                <c:pt idx="2523">
                  <c:v>-2.4151403999999999</c:v>
                </c:pt>
                <c:pt idx="2524">
                  <c:v>-2.4200244</c:v>
                </c:pt>
                <c:pt idx="2525">
                  <c:v>-2.4102564000000002</c:v>
                </c:pt>
                <c:pt idx="2526">
                  <c:v>-2.4151403999999999</c:v>
                </c:pt>
                <c:pt idx="2527">
                  <c:v>-2.4151403999999999</c:v>
                </c:pt>
                <c:pt idx="2528">
                  <c:v>-2.3858364000000001</c:v>
                </c:pt>
                <c:pt idx="2529">
                  <c:v>-2.4102564000000002</c:v>
                </c:pt>
                <c:pt idx="2530">
                  <c:v>-2.4395604</c:v>
                </c:pt>
                <c:pt idx="2531">
                  <c:v>-2.4151403999999999</c:v>
                </c:pt>
                <c:pt idx="2532">
                  <c:v>-2.3956043999999999</c:v>
                </c:pt>
                <c:pt idx="2533">
                  <c:v>-2.4297924000000002</c:v>
                </c:pt>
                <c:pt idx="2534">
                  <c:v>-2.4200244</c:v>
                </c:pt>
                <c:pt idx="2535">
                  <c:v>-2.4053724000000001</c:v>
                </c:pt>
                <c:pt idx="2536">
                  <c:v>-2.4200244</c:v>
                </c:pt>
                <c:pt idx="2537">
                  <c:v>-2.4200244</c:v>
                </c:pt>
                <c:pt idx="2538">
                  <c:v>-2.4102564000000002</c:v>
                </c:pt>
                <c:pt idx="2539">
                  <c:v>-2.4151403999999999</c:v>
                </c:pt>
                <c:pt idx="2540">
                  <c:v>-2.4200244</c:v>
                </c:pt>
                <c:pt idx="2541">
                  <c:v>-2.4151403999999999</c:v>
                </c:pt>
                <c:pt idx="2542">
                  <c:v>-2.4151403999999999</c:v>
                </c:pt>
                <c:pt idx="2543">
                  <c:v>-2.4151403999999999</c:v>
                </c:pt>
                <c:pt idx="2544">
                  <c:v>-2.4151403999999999</c:v>
                </c:pt>
                <c:pt idx="2545">
                  <c:v>-2.4151403999999999</c:v>
                </c:pt>
                <c:pt idx="2546">
                  <c:v>-2.4151403999999999</c:v>
                </c:pt>
                <c:pt idx="2547">
                  <c:v>-2.4151403999999999</c:v>
                </c:pt>
                <c:pt idx="2548">
                  <c:v>-2.4200244</c:v>
                </c:pt>
                <c:pt idx="2549">
                  <c:v>-2.4151403999999999</c:v>
                </c:pt>
                <c:pt idx="2550">
                  <c:v>-2.4151403999999999</c:v>
                </c:pt>
                <c:pt idx="2551">
                  <c:v>-2.4151403999999999</c:v>
                </c:pt>
                <c:pt idx="2552">
                  <c:v>-2.4151403999999999</c:v>
                </c:pt>
                <c:pt idx="2553">
                  <c:v>-2.4102564000000002</c:v>
                </c:pt>
                <c:pt idx="2554">
                  <c:v>-2.4151403999999999</c:v>
                </c:pt>
                <c:pt idx="2555">
                  <c:v>-2.4200244</c:v>
                </c:pt>
                <c:pt idx="2556">
                  <c:v>-2.4102564000000002</c:v>
                </c:pt>
                <c:pt idx="2557">
                  <c:v>-2.4200244</c:v>
                </c:pt>
                <c:pt idx="2558">
                  <c:v>-2.4151403999999999</c:v>
                </c:pt>
                <c:pt idx="2559">
                  <c:v>-2.4102564000000002</c:v>
                </c:pt>
                <c:pt idx="2560">
                  <c:v>-2.4200244</c:v>
                </c:pt>
                <c:pt idx="2561">
                  <c:v>-2.4151403999999999</c:v>
                </c:pt>
                <c:pt idx="2562">
                  <c:v>-2.4102564000000002</c:v>
                </c:pt>
                <c:pt idx="2563">
                  <c:v>-2.4151403999999999</c:v>
                </c:pt>
                <c:pt idx="2564">
                  <c:v>-2.4200244</c:v>
                </c:pt>
                <c:pt idx="2565">
                  <c:v>-2.4102564000000002</c:v>
                </c:pt>
                <c:pt idx="2566">
                  <c:v>-2.4151403999999999</c:v>
                </c:pt>
                <c:pt idx="2567">
                  <c:v>-2.4200244</c:v>
                </c:pt>
                <c:pt idx="2568">
                  <c:v>-2.4102564000000002</c:v>
                </c:pt>
                <c:pt idx="2569">
                  <c:v>-2.4151403999999999</c:v>
                </c:pt>
                <c:pt idx="2570">
                  <c:v>-2.4151403999999999</c:v>
                </c:pt>
                <c:pt idx="2571">
                  <c:v>-2.4102564000000002</c:v>
                </c:pt>
                <c:pt idx="2572">
                  <c:v>-2.4151403999999999</c:v>
                </c:pt>
                <c:pt idx="2573">
                  <c:v>-2.4200244</c:v>
                </c:pt>
                <c:pt idx="2574">
                  <c:v>-2.4102564000000002</c:v>
                </c:pt>
                <c:pt idx="2575">
                  <c:v>-2.4151403999999999</c:v>
                </c:pt>
                <c:pt idx="2576">
                  <c:v>-2.4151403999999999</c:v>
                </c:pt>
                <c:pt idx="2577">
                  <c:v>-2.4151403999999999</c:v>
                </c:pt>
                <c:pt idx="2578">
                  <c:v>-2.4151403999999999</c:v>
                </c:pt>
                <c:pt idx="2579">
                  <c:v>-2.4151403999999999</c:v>
                </c:pt>
                <c:pt idx="2580">
                  <c:v>-2.4102564000000002</c:v>
                </c:pt>
                <c:pt idx="2581">
                  <c:v>-2.4151403999999999</c:v>
                </c:pt>
                <c:pt idx="2582">
                  <c:v>-2.4200244</c:v>
                </c:pt>
                <c:pt idx="2583">
                  <c:v>-2.4102564000000002</c:v>
                </c:pt>
                <c:pt idx="2584">
                  <c:v>-2.4151403999999999</c:v>
                </c:pt>
                <c:pt idx="2585">
                  <c:v>-2.4200244</c:v>
                </c:pt>
                <c:pt idx="2586">
                  <c:v>-2.4102564000000002</c:v>
                </c:pt>
                <c:pt idx="2587">
                  <c:v>-2.4151403999999999</c:v>
                </c:pt>
                <c:pt idx="2588">
                  <c:v>-2.4151403999999999</c:v>
                </c:pt>
                <c:pt idx="2589">
                  <c:v>-2.4102564000000002</c:v>
                </c:pt>
                <c:pt idx="2590">
                  <c:v>-2.4151403999999999</c:v>
                </c:pt>
                <c:pt idx="2591">
                  <c:v>-2.4151403999999999</c:v>
                </c:pt>
                <c:pt idx="2592">
                  <c:v>-2.4151403999999999</c:v>
                </c:pt>
                <c:pt idx="2593">
                  <c:v>-2.4151403999999999</c:v>
                </c:pt>
                <c:pt idx="2594">
                  <c:v>-2.4151403999999999</c:v>
                </c:pt>
                <c:pt idx="2595">
                  <c:v>-2.4102564000000002</c:v>
                </c:pt>
                <c:pt idx="2596">
                  <c:v>-2.4151403999999999</c:v>
                </c:pt>
                <c:pt idx="2597">
                  <c:v>-2.4151403999999999</c:v>
                </c:pt>
                <c:pt idx="2598">
                  <c:v>-2.4151403999999999</c:v>
                </c:pt>
                <c:pt idx="2599">
                  <c:v>-2.4102564000000002</c:v>
                </c:pt>
                <c:pt idx="2600">
                  <c:v>-2.4200244</c:v>
                </c:pt>
                <c:pt idx="2601">
                  <c:v>-2.4200244</c:v>
                </c:pt>
                <c:pt idx="2602">
                  <c:v>-2.4151403999999999</c:v>
                </c:pt>
                <c:pt idx="2603">
                  <c:v>-2.4151403999999999</c:v>
                </c:pt>
                <c:pt idx="2604">
                  <c:v>-2.4200244</c:v>
                </c:pt>
                <c:pt idx="2605">
                  <c:v>-2.4151403999999999</c:v>
                </c:pt>
                <c:pt idx="2606">
                  <c:v>-2.4151403999999999</c:v>
                </c:pt>
                <c:pt idx="2607">
                  <c:v>-2.4151403999999999</c:v>
                </c:pt>
                <c:pt idx="2608">
                  <c:v>-2.4102564000000002</c:v>
                </c:pt>
                <c:pt idx="2609">
                  <c:v>-2.4151403999999999</c:v>
                </c:pt>
                <c:pt idx="2610">
                  <c:v>-2.4200244</c:v>
                </c:pt>
                <c:pt idx="2611">
                  <c:v>-2.4102564000000002</c:v>
                </c:pt>
                <c:pt idx="2612">
                  <c:v>-2.4200244</c:v>
                </c:pt>
                <c:pt idx="2613">
                  <c:v>-2.4200244</c:v>
                </c:pt>
                <c:pt idx="2614">
                  <c:v>-2.4102564000000002</c:v>
                </c:pt>
                <c:pt idx="2615">
                  <c:v>-2.4151403999999999</c:v>
                </c:pt>
                <c:pt idx="2616">
                  <c:v>-2.4200244</c:v>
                </c:pt>
                <c:pt idx="2617">
                  <c:v>-2.4102564000000002</c:v>
                </c:pt>
                <c:pt idx="2618">
                  <c:v>-2.4200244</c:v>
                </c:pt>
                <c:pt idx="2619">
                  <c:v>-2.4151403999999999</c:v>
                </c:pt>
                <c:pt idx="2620">
                  <c:v>-2.4151403999999999</c:v>
                </c:pt>
                <c:pt idx="2621">
                  <c:v>-2.4200244</c:v>
                </c:pt>
                <c:pt idx="2622">
                  <c:v>-2.4200244</c:v>
                </c:pt>
                <c:pt idx="2623">
                  <c:v>-2.4102564000000002</c:v>
                </c:pt>
                <c:pt idx="2624">
                  <c:v>-2.4151403999999999</c:v>
                </c:pt>
                <c:pt idx="2625">
                  <c:v>-2.4200244</c:v>
                </c:pt>
                <c:pt idx="2626">
                  <c:v>-2.4102564000000002</c:v>
                </c:pt>
                <c:pt idx="2627">
                  <c:v>-2.4151403999999999</c:v>
                </c:pt>
                <c:pt idx="2628">
                  <c:v>-2.4200244</c:v>
                </c:pt>
                <c:pt idx="2629">
                  <c:v>-2.4102564000000002</c:v>
                </c:pt>
                <c:pt idx="2630">
                  <c:v>-2.4151403999999999</c:v>
                </c:pt>
                <c:pt idx="2631">
                  <c:v>-2.4151403999999999</c:v>
                </c:pt>
                <c:pt idx="2632">
                  <c:v>-2.4151403999999999</c:v>
                </c:pt>
                <c:pt idx="2633">
                  <c:v>-2.4102564000000002</c:v>
                </c:pt>
                <c:pt idx="2634">
                  <c:v>-2.4151403999999999</c:v>
                </c:pt>
                <c:pt idx="2635">
                  <c:v>-2.4102564000000002</c:v>
                </c:pt>
                <c:pt idx="2636">
                  <c:v>-2.4200244</c:v>
                </c:pt>
                <c:pt idx="2637">
                  <c:v>-2.4200244</c:v>
                </c:pt>
                <c:pt idx="2638">
                  <c:v>-2.4151403999999999</c:v>
                </c:pt>
                <c:pt idx="2639">
                  <c:v>-2.4102564000000002</c:v>
                </c:pt>
                <c:pt idx="2640">
                  <c:v>-2.4200244</c:v>
                </c:pt>
                <c:pt idx="2641">
                  <c:v>-2.4151403999999999</c:v>
                </c:pt>
                <c:pt idx="2642">
                  <c:v>-2.4102564000000002</c:v>
                </c:pt>
                <c:pt idx="2643">
                  <c:v>-2.4151403999999999</c:v>
                </c:pt>
                <c:pt idx="2644">
                  <c:v>-2.4200244</c:v>
                </c:pt>
                <c:pt idx="2645">
                  <c:v>-2.4151403999999999</c:v>
                </c:pt>
                <c:pt idx="2646">
                  <c:v>-2.4200244</c:v>
                </c:pt>
                <c:pt idx="2647">
                  <c:v>-2.4151403999999999</c:v>
                </c:pt>
                <c:pt idx="2648">
                  <c:v>-2.4151403999999999</c:v>
                </c:pt>
                <c:pt idx="2649">
                  <c:v>-2.4200244</c:v>
                </c:pt>
                <c:pt idx="2650">
                  <c:v>-2.4200244</c:v>
                </c:pt>
                <c:pt idx="2651">
                  <c:v>-2.4102564000000002</c:v>
                </c:pt>
                <c:pt idx="2652">
                  <c:v>-2.4200244</c:v>
                </c:pt>
                <c:pt idx="2653">
                  <c:v>-2.4200244</c:v>
                </c:pt>
                <c:pt idx="2654">
                  <c:v>-2.4102564000000002</c:v>
                </c:pt>
                <c:pt idx="2655">
                  <c:v>-2.4102564000000002</c:v>
                </c:pt>
                <c:pt idx="2656">
                  <c:v>-2.4151403999999999</c:v>
                </c:pt>
                <c:pt idx="2657">
                  <c:v>-2.4102564000000002</c:v>
                </c:pt>
                <c:pt idx="2658">
                  <c:v>-2.4151403999999999</c:v>
                </c:pt>
                <c:pt idx="2659">
                  <c:v>-2.4200244</c:v>
                </c:pt>
                <c:pt idx="2660">
                  <c:v>-2.4151403999999999</c:v>
                </c:pt>
                <c:pt idx="2661">
                  <c:v>-2.4200244</c:v>
                </c:pt>
                <c:pt idx="2662">
                  <c:v>-2.4200244</c:v>
                </c:pt>
                <c:pt idx="2663">
                  <c:v>-2.4102564000000002</c:v>
                </c:pt>
                <c:pt idx="2664">
                  <c:v>-2.4151403999999999</c:v>
                </c:pt>
                <c:pt idx="2665">
                  <c:v>-2.4151403999999999</c:v>
                </c:pt>
                <c:pt idx="2666">
                  <c:v>-2.4102564000000002</c:v>
                </c:pt>
                <c:pt idx="2667">
                  <c:v>-2.4151403999999999</c:v>
                </c:pt>
                <c:pt idx="2668">
                  <c:v>-2.4200244</c:v>
                </c:pt>
                <c:pt idx="2669">
                  <c:v>-2.4102564000000002</c:v>
                </c:pt>
                <c:pt idx="2670">
                  <c:v>-2.4151403999999999</c:v>
                </c:pt>
                <c:pt idx="2671">
                  <c:v>-2.4151403999999999</c:v>
                </c:pt>
                <c:pt idx="2672">
                  <c:v>-2.4102564000000002</c:v>
                </c:pt>
                <c:pt idx="2673">
                  <c:v>-2.4151403999999999</c:v>
                </c:pt>
                <c:pt idx="2674">
                  <c:v>-2.4200244</c:v>
                </c:pt>
                <c:pt idx="2675">
                  <c:v>-2.4102564000000002</c:v>
                </c:pt>
                <c:pt idx="2676">
                  <c:v>-2.4151403999999999</c:v>
                </c:pt>
                <c:pt idx="2677">
                  <c:v>-2.4151403999999999</c:v>
                </c:pt>
                <c:pt idx="2678">
                  <c:v>-2.4102564000000002</c:v>
                </c:pt>
                <c:pt idx="2679">
                  <c:v>-2.4151403999999999</c:v>
                </c:pt>
                <c:pt idx="2680">
                  <c:v>-2.4200244</c:v>
                </c:pt>
                <c:pt idx="2681">
                  <c:v>-2.4053724000000001</c:v>
                </c:pt>
                <c:pt idx="2682">
                  <c:v>-2.4151403999999999</c:v>
                </c:pt>
                <c:pt idx="2683">
                  <c:v>-2.4151403999999999</c:v>
                </c:pt>
                <c:pt idx="2684">
                  <c:v>-2.4102564000000002</c:v>
                </c:pt>
                <c:pt idx="2685">
                  <c:v>-2.4200244</c:v>
                </c:pt>
                <c:pt idx="2686">
                  <c:v>-2.4200244</c:v>
                </c:pt>
                <c:pt idx="2687">
                  <c:v>-2.4102564000000002</c:v>
                </c:pt>
                <c:pt idx="2688">
                  <c:v>-2.4151403999999999</c:v>
                </c:pt>
                <c:pt idx="2689">
                  <c:v>-2.4200244</c:v>
                </c:pt>
                <c:pt idx="2690">
                  <c:v>-2.4102564000000002</c:v>
                </c:pt>
                <c:pt idx="2691">
                  <c:v>-2.4102564000000002</c:v>
                </c:pt>
                <c:pt idx="2692">
                  <c:v>-2.4200244</c:v>
                </c:pt>
                <c:pt idx="2693">
                  <c:v>-2.4151403999999999</c:v>
                </c:pt>
                <c:pt idx="2694">
                  <c:v>-2.4151403999999999</c:v>
                </c:pt>
                <c:pt idx="2695">
                  <c:v>-2.4297924000000002</c:v>
                </c:pt>
                <c:pt idx="2696">
                  <c:v>-2.4249084000000001</c:v>
                </c:pt>
                <c:pt idx="2697">
                  <c:v>-2.4102564000000002</c:v>
                </c:pt>
                <c:pt idx="2698">
                  <c:v>-2.4102564000000002</c:v>
                </c:pt>
                <c:pt idx="2699">
                  <c:v>-2.4102564000000002</c:v>
                </c:pt>
                <c:pt idx="2700">
                  <c:v>-2.4102564000000002</c:v>
                </c:pt>
                <c:pt idx="2701">
                  <c:v>-2.4200244</c:v>
                </c:pt>
                <c:pt idx="2702">
                  <c:v>-2.4151403999999999</c:v>
                </c:pt>
                <c:pt idx="2703">
                  <c:v>-2.4102564000000002</c:v>
                </c:pt>
                <c:pt idx="2704">
                  <c:v>-2.4200244</c:v>
                </c:pt>
                <c:pt idx="2705">
                  <c:v>-2.4200244</c:v>
                </c:pt>
                <c:pt idx="2706">
                  <c:v>-2.4151403999999999</c:v>
                </c:pt>
                <c:pt idx="2707">
                  <c:v>-2.4151403999999999</c:v>
                </c:pt>
                <c:pt idx="2708">
                  <c:v>-2.4200244</c:v>
                </c:pt>
                <c:pt idx="2709">
                  <c:v>-2.4102564000000002</c:v>
                </c:pt>
                <c:pt idx="2710">
                  <c:v>-2.4151403999999999</c:v>
                </c:pt>
                <c:pt idx="2711">
                  <c:v>-2.4151403999999999</c:v>
                </c:pt>
                <c:pt idx="2712">
                  <c:v>-2.4102564000000002</c:v>
                </c:pt>
                <c:pt idx="2713">
                  <c:v>-2.4151403999999999</c:v>
                </c:pt>
                <c:pt idx="2714">
                  <c:v>-2.4200244</c:v>
                </c:pt>
                <c:pt idx="2715">
                  <c:v>-2.4102564000000002</c:v>
                </c:pt>
                <c:pt idx="2716">
                  <c:v>-2.4151403999999999</c:v>
                </c:pt>
                <c:pt idx="2717">
                  <c:v>-2.4151403999999999</c:v>
                </c:pt>
                <c:pt idx="2718">
                  <c:v>-2.4102564000000002</c:v>
                </c:pt>
                <c:pt idx="2719">
                  <c:v>-2.4151403999999999</c:v>
                </c:pt>
                <c:pt idx="2720">
                  <c:v>-2.4151403999999999</c:v>
                </c:pt>
                <c:pt idx="2721">
                  <c:v>-2.4200244</c:v>
                </c:pt>
                <c:pt idx="2722">
                  <c:v>-2.4249084000000001</c:v>
                </c:pt>
                <c:pt idx="2723">
                  <c:v>-2.4004884</c:v>
                </c:pt>
                <c:pt idx="2724">
                  <c:v>-2.3956043999999999</c:v>
                </c:pt>
                <c:pt idx="2725">
                  <c:v>-2.4346763999999999</c:v>
                </c:pt>
                <c:pt idx="2726">
                  <c:v>-2.4200244</c:v>
                </c:pt>
                <c:pt idx="2727">
                  <c:v>-2.4004884</c:v>
                </c:pt>
                <c:pt idx="2728">
                  <c:v>-2.4200244</c:v>
                </c:pt>
                <c:pt idx="2729">
                  <c:v>-2.4200244</c:v>
                </c:pt>
                <c:pt idx="2730">
                  <c:v>-2.4053724000000001</c:v>
                </c:pt>
                <c:pt idx="2731">
                  <c:v>-2.4151403999999999</c:v>
                </c:pt>
                <c:pt idx="2732">
                  <c:v>-2.4249084000000001</c:v>
                </c:pt>
                <c:pt idx="2733">
                  <c:v>-2.4053724000000001</c:v>
                </c:pt>
                <c:pt idx="2734">
                  <c:v>-0.75457876999999995</c:v>
                </c:pt>
                <c:pt idx="2735">
                  <c:v>8.5470089999999999E-2</c:v>
                </c:pt>
                <c:pt idx="2736">
                  <c:v>-3.6630040000000003E-2</c:v>
                </c:pt>
                <c:pt idx="2737">
                  <c:v>2.1978022999999999E-2</c:v>
                </c:pt>
                <c:pt idx="2738">
                  <c:v>2.1978022999999999E-2</c:v>
                </c:pt>
                <c:pt idx="2739">
                  <c:v>-2.4420025000000001E-3</c:v>
                </c:pt>
                <c:pt idx="2740">
                  <c:v>7.3260074E-3</c:v>
                </c:pt>
                <c:pt idx="2741">
                  <c:v>2.4420025000000001E-3</c:v>
                </c:pt>
                <c:pt idx="2742">
                  <c:v>2.4420025000000001E-3</c:v>
                </c:pt>
                <c:pt idx="2743">
                  <c:v>7.3260074E-3</c:v>
                </c:pt>
                <c:pt idx="2744">
                  <c:v>2.4420025000000001E-3</c:v>
                </c:pt>
                <c:pt idx="2745">
                  <c:v>2.4420025000000001E-3</c:v>
                </c:pt>
                <c:pt idx="2746">
                  <c:v>2.4420025000000001E-3</c:v>
                </c:pt>
                <c:pt idx="2747">
                  <c:v>7.3260074E-3</c:v>
                </c:pt>
                <c:pt idx="2748">
                  <c:v>2.4420025000000001E-3</c:v>
                </c:pt>
                <c:pt idx="2749">
                  <c:v>2.4420025000000001E-3</c:v>
                </c:pt>
                <c:pt idx="2750">
                  <c:v>7.3260074E-3</c:v>
                </c:pt>
                <c:pt idx="2751">
                  <c:v>7.3260074E-3</c:v>
                </c:pt>
                <c:pt idx="2752">
                  <c:v>-2.4420025000000001E-3</c:v>
                </c:pt>
                <c:pt idx="2753">
                  <c:v>7.3260074E-3</c:v>
                </c:pt>
                <c:pt idx="2754">
                  <c:v>2.4420025000000001E-3</c:v>
                </c:pt>
                <c:pt idx="2755">
                  <c:v>2.4420025000000001E-3</c:v>
                </c:pt>
                <c:pt idx="2756">
                  <c:v>2.4420025000000001E-3</c:v>
                </c:pt>
                <c:pt idx="2757">
                  <c:v>7.3260074E-3</c:v>
                </c:pt>
                <c:pt idx="2758">
                  <c:v>2.4420025000000001E-3</c:v>
                </c:pt>
                <c:pt idx="2759">
                  <c:v>2.4420025000000001E-3</c:v>
                </c:pt>
                <c:pt idx="2760">
                  <c:v>2.4420025000000001E-3</c:v>
                </c:pt>
                <c:pt idx="2761">
                  <c:v>2.4420025000000001E-3</c:v>
                </c:pt>
                <c:pt idx="2762">
                  <c:v>2.4420025000000001E-3</c:v>
                </c:pt>
                <c:pt idx="2763">
                  <c:v>2.4420025000000001E-3</c:v>
                </c:pt>
                <c:pt idx="2764">
                  <c:v>2.4420025000000001E-3</c:v>
                </c:pt>
                <c:pt idx="2765">
                  <c:v>2.4420025000000001E-3</c:v>
                </c:pt>
                <c:pt idx="2766">
                  <c:v>2.4420025000000001E-3</c:v>
                </c:pt>
                <c:pt idx="2767">
                  <c:v>7.3260074E-3</c:v>
                </c:pt>
                <c:pt idx="2768">
                  <c:v>2.4420025000000001E-3</c:v>
                </c:pt>
                <c:pt idx="2769">
                  <c:v>2.4420025000000001E-3</c:v>
                </c:pt>
                <c:pt idx="2770">
                  <c:v>7.3260074E-3</c:v>
                </c:pt>
                <c:pt idx="2771">
                  <c:v>2.4420025000000001E-3</c:v>
                </c:pt>
                <c:pt idx="2772">
                  <c:v>2.4420025000000001E-3</c:v>
                </c:pt>
                <c:pt idx="2773">
                  <c:v>7.3260074E-3</c:v>
                </c:pt>
                <c:pt idx="2774">
                  <c:v>-2.4420025000000001E-3</c:v>
                </c:pt>
                <c:pt idx="2775">
                  <c:v>7.3260074E-3</c:v>
                </c:pt>
                <c:pt idx="2776">
                  <c:v>2.4420025000000001E-3</c:v>
                </c:pt>
                <c:pt idx="2777">
                  <c:v>2.4420025000000001E-3</c:v>
                </c:pt>
                <c:pt idx="2778">
                  <c:v>2.4420025000000001E-3</c:v>
                </c:pt>
                <c:pt idx="2779">
                  <c:v>7.3260074E-3</c:v>
                </c:pt>
                <c:pt idx="2780">
                  <c:v>-7.3260074E-3</c:v>
                </c:pt>
                <c:pt idx="2781">
                  <c:v>-1.7094017999999999E-2</c:v>
                </c:pt>
                <c:pt idx="2782">
                  <c:v>7.3260074E-3</c:v>
                </c:pt>
                <c:pt idx="2783">
                  <c:v>3.1746033999999999E-2</c:v>
                </c:pt>
                <c:pt idx="2784">
                  <c:v>-7.3260074E-3</c:v>
                </c:pt>
                <c:pt idx="2785">
                  <c:v>-7.3260074E-3</c:v>
                </c:pt>
                <c:pt idx="2786">
                  <c:v>1.7094017999999999E-2</c:v>
                </c:pt>
                <c:pt idx="2787">
                  <c:v>2.4420025000000001E-3</c:v>
                </c:pt>
                <c:pt idx="2788">
                  <c:v>-7.3260074E-3</c:v>
                </c:pt>
                <c:pt idx="2789">
                  <c:v>1.2210011999999999E-2</c:v>
                </c:pt>
                <c:pt idx="2790">
                  <c:v>7.3260074E-3</c:v>
                </c:pt>
                <c:pt idx="2791">
                  <c:v>-2.4420025000000001E-3</c:v>
                </c:pt>
                <c:pt idx="2792">
                  <c:v>2.4420025000000001E-3</c:v>
                </c:pt>
                <c:pt idx="2793">
                  <c:v>7.3260074E-3</c:v>
                </c:pt>
                <c:pt idx="2794">
                  <c:v>2.4420025000000001E-3</c:v>
                </c:pt>
                <c:pt idx="2795">
                  <c:v>2.4420025000000001E-3</c:v>
                </c:pt>
                <c:pt idx="2796">
                  <c:v>7.3260074E-3</c:v>
                </c:pt>
                <c:pt idx="2797">
                  <c:v>2.4420025000000001E-3</c:v>
                </c:pt>
                <c:pt idx="2798">
                  <c:v>-2.4420025000000001E-3</c:v>
                </c:pt>
                <c:pt idx="2799">
                  <c:v>7.3260074E-3</c:v>
                </c:pt>
                <c:pt idx="2800">
                  <c:v>7.3260074E-3</c:v>
                </c:pt>
                <c:pt idx="2801">
                  <c:v>-2.4420025000000001E-3</c:v>
                </c:pt>
                <c:pt idx="2802">
                  <c:v>2.4420025000000001E-3</c:v>
                </c:pt>
                <c:pt idx="2803">
                  <c:v>7.3260074E-3</c:v>
                </c:pt>
                <c:pt idx="2804">
                  <c:v>2.4420025000000001E-3</c:v>
                </c:pt>
                <c:pt idx="2805">
                  <c:v>2.4420025000000001E-3</c:v>
                </c:pt>
                <c:pt idx="2806">
                  <c:v>7.3260074E-3</c:v>
                </c:pt>
                <c:pt idx="2807">
                  <c:v>2.4420025000000001E-3</c:v>
                </c:pt>
                <c:pt idx="2808">
                  <c:v>2.4420025000000001E-3</c:v>
                </c:pt>
                <c:pt idx="2809">
                  <c:v>2.4420025000000001E-3</c:v>
                </c:pt>
                <c:pt idx="2810">
                  <c:v>2.4420025000000001E-3</c:v>
                </c:pt>
                <c:pt idx="2811">
                  <c:v>7.3260074E-3</c:v>
                </c:pt>
                <c:pt idx="2812">
                  <c:v>2.4420025000000001E-3</c:v>
                </c:pt>
                <c:pt idx="2813">
                  <c:v>7.3260074E-3</c:v>
                </c:pt>
                <c:pt idx="2814">
                  <c:v>2.4420025000000001E-3</c:v>
                </c:pt>
                <c:pt idx="2815">
                  <c:v>7.3260074E-3</c:v>
                </c:pt>
                <c:pt idx="2816">
                  <c:v>2.4420025000000001E-3</c:v>
                </c:pt>
                <c:pt idx="2817">
                  <c:v>2.4420025000000001E-3</c:v>
                </c:pt>
                <c:pt idx="2818">
                  <c:v>2.4420025000000001E-3</c:v>
                </c:pt>
                <c:pt idx="2819">
                  <c:v>7.3260074E-3</c:v>
                </c:pt>
                <c:pt idx="2820">
                  <c:v>2.4420025000000001E-3</c:v>
                </c:pt>
                <c:pt idx="2821">
                  <c:v>2.4420025000000001E-3</c:v>
                </c:pt>
                <c:pt idx="2822">
                  <c:v>2.4420025000000001E-3</c:v>
                </c:pt>
                <c:pt idx="2823">
                  <c:v>2.4420025000000001E-3</c:v>
                </c:pt>
                <c:pt idx="2824">
                  <c:v>2.4420025000000001E-3</c:v>
                </c:pt>
                <c:pt idx="2825">
                  <c:v>2.4420025000000001E-3</c:v>
                </c:pt>
                <c:pt idx="2826">
                  <c:v>2.4420025000000001E-3</c:v>
                </c:pt>
                <c:pt idx="2827">
                  <c:v>7.3260074E-3</c:v>
                </c:pt>
                <c:pt idx="2828">
                  <c:v>7.3260074E-3</c:v>
                </c:pt>
                <c:pt idx="2829">
                  <c:v>2.4420025000000001E-3</c:v>
                </c:pt>
                <c:pt idx="2830">
                  <c:v>2.4420025000000001E-3</c:v>
                </c:pt>
                <c:pt idx="2831">
                  <c:v>7.3260074E-3</c:v>
                </c:pt>
                <c:pt idx="2832">
                  <c:v>2.4420025000000001E-3</c:v>
                </c:pt>
                <c:pt idx="2833">
                  <c:v>2.4420025000000001E-3</c:v>
                </c:pt>
                <c:pt idx="2834">
                  <c:v>2.4420025000000001E-3</c:v>
                </c:pt>
                <c:pt idx="2835">
                  <c:v>7.3260074E-3</c:v>
                </c:pt>
                <c:pt idx="2836">
                  <c:v>2.4420025000000001E-3</c:v>
                </c:pt>
                <c:pt idx="2837">
                  <c:v>2.4420025000000001E-3</c:v>
                </c:pt>
                <c:pt idx="2838">
                  <c:v>-2.4420025000000001E-3</c:v>
                </c:pt>
                <c:pt idx="2839">
                  <c:v>7.3260074E-3</c:v>
                </c:pt>
                <c:pt idx="2840">
                  <c:v>2.4420025000000001E-3</c:v>
                </c:pt>
                <c:pt idx="2841">
                  <c:v>2.4420025000000001E-3</c:v>
                </c:pt>
                <c:pt idx="2842">
                  <c:v>2.4420025000000001E-3</c:v>
                </c:pt>
                <c:pt idx="2843">
                  <c:v>7.3260074E-3</c:v>
                </c:pt>
                <c:pt idx="2844">
                  <c:v>2.4420025000000001E-3</c:v>
                </c:pt>
                <c:pt idx="2845">
                  <c:v>2.4420025000000001E-3</c:v>
                </c:pt>
                <c:pt idx="2846">
                  <c:v>7.3260074E-3</c:v>
                </c:pt>
                <c:pt idx="2847">
                  <c:v>7.3260074E-3</c:v>
                </c:pt>
                <c:pt idx="2848">
                  <c:v>2.4420025000000001E-3</c:v>
                </c:pt>
                <c:pt idx="2849">
                  <c:v>2.4420025000000001E-3</c:v>
                </c:pt>
                <c:pt idx="2850">
                  <c:v>2.4420025000000001E-3</c:v>
                </c:pt>
                <c:pt idx="2851">
                  <c:v>7.3260074E-3</c:v>
                </c:pt>
                <c:pt idx="2852">
                  <c:v>2.4420025000000001E-3</c:v>
                </c:pt>
                <c:pt idx="2853">
                  <c:v>2.4420025000000001E-3</c:v>
                </c:pt>
                <c:pt idx="2854">
                  <c:v>2.4420025000000001E-3</c:v>
                </c:pt>
                <c:pt idx="2855">
                  <c:v>2.4420025000000001E-3</c:v>
                </c:pt>
                <c:pt idx="2856">
                  <c:v>2.4420025000000001E-3</c:v>
                </c:pt>
                <c:pt idx="2857">
                  <c:v>2.4420025000000001E-3</c:v>
                </c:pt>
                <c:pt idx="2858">
                  <c:v>2.4420025000000001E-3</c:v>
                </c:pt>
                <c:pt idx="2859">
                  <c:v>2.4420025000000001E-3</c:v>
                </c:pt>
                <c:pt idx="2860">
                  <c:v>2.4420025000000001E-3</c:v>
                </c:pt>
                <c:pt idx="2861">
                  <c:v>2.4420025000000001E-3</c:v>
                </c:pt>
                <c:pt idx="2862">
                  <c:v>2.4420025000000001E-3</c:v>
                </c:pt>
                <c:pt idx="2863">
                  <c:v>7.3260074E-3</c:v>
                </c:pt>
                <c:pt idx="2864">
                  <c:v>-2.4420025000000001E-3</c:v>
                </c:pt>
                <c:pt idx="2865">
                  <c:v>2.4420025000000001E-3</c:v>
                </c:pt>
                <c:pt idx="2866">
                  <c:v>2.4420025000000001E-3</c:v>
                </c:pt>
                <c:pt idx="2867">
                  <c:v>7.3260074E-3</c:v>
                </c:pt>
                <c:pt idx="2868">
                  <c:v>2.4420025000000001E-3</c:v>
                </c:pt>
                <c:pt idx="2869">
                  <c:v>2.4420025000000001E-3</c:v>
                </c:pt>
                <c:pt idx="2870">
                  <c:v>2.4420025000000001E-3</c:v>
                </c:pt>
                <c:pt idx="2871">
                  <c:v>2.4420025000000001E-3</c:v>
                </c:pt>
                <c:pt idx="2872">
                  <c:v>2.4420025000000001E-3</c:v>
                </c:pt>
                <c:pt idx="2873">
                  <c:v>7.3260074E-3</c:v>
                </c:pt>
                <c:pt idx="2874">
                  <c:v>2.4420025000000001E-3</c:v>
                </c:pt>
                <c:pt idx="2875">
                  <c:v>2.4420025000000001E-3</c:v>
                </c:pt>
                <c:pt idx="2876">
                  <c:v>2.4420025000000001E-3</c:v>
                </c:pt>
                <c:pt idx="2877">
                  <c:v>2.4420025000000001E-3</c:v>
                </c:pt>
                <c:pt idx="2878">
                  <c:v>2.4420025000000001E-3</c:v>
                </c:pt>
                <c:pt idx="2879">
                  <c:v>7.3260074E-3</c:v>
                </c:pt>
                <c:pt idx="2880">
                  <c:v>2.4420025000000001E-3</c:v>
                </c:pt>
                <c:pt idx="2881">
                  <c:v>7.3260074E-3</c:v>
                </c:pt>
                <c:pt idx="2882">
                  <c:v>2.4420025000000001E-3</c:v>
                </c:pt>
                <c:pt idx="2883">
                  <c:v>2.4420025000000001E-3</c:v>
                </c:pt>
                <c:pt idx="2884">
                  <c:v>2.4420025000000001E-3</c:v>
                </c:pt>
                <c:pt idx="2885">
                  <c:v>2.4420025000000001E-3</c:v>
                </c:pt>
                <c:pt idx="2886">
                  <c:v>2.4420025000000001E-3</c:v>
                </c:pt>
                <c:pt idx="2887">
                  <c:v>2.4420025000000001E-3</c:v>
                </c:pt>
                <c:pt idx="2888">
                  <c:v>2.4420025000000001E-3</c:v>
                </c:pt>
                <c:pt idx="2889">
                  <c:v>2.4420025000000001E-3</c:v>
                </c:pt>
                <c:pt idx="2890">
                  <c:v>2.4420025000000001E-3</c:v>
                </c:pt>
                <c:pt idx="2891">
                  <c:v>2.4420025000000001E-3</c:v>
                </c:pt>
                <c:pt idx="2892">
                  <c:v>-2.4420025000000001E-3</c:v>
                </c:pt>
                <c:pt idx="2893">
                  <c:v>2.4420025000000001E-3</c:v>
                </c:pt>
                <c:pt idx="2894">
                  <c:v>7.3260074E-3</c:v>
                </c:pt>
                <c:pt idx="2895">
                  <c:v>2.4420025000000001E-3</c:v>
                </c:pt>
                <c:pt idx="2896">
                  <c:v>-2.4420025000000001E-3</c:v>
                </c:pt>
                <c:pt idx="2897">
                  <c:v>-2.4420025000000001E-3</c:v>
                </c:pt>
                <c:pt idx="2898">
                  <c:v>2.4420025000000001E-3</c:v>
                </c:pt>
                <c:pt idx="2899">
                  <c:v>1.2210011999999999E-2</c:v>
                </c:pt>
                <c:pt idx="2900">
                  <c:v>1.2210011999999999E-2</c:v>
                </c:pt>
                <c:pt idx="2901">
                  <c:v>-2.4420025000000001E-3</c:v>
                </c:pt>
                <c:pt idx="2902">
                  <c:v>2.4420025000000001E-3</c:v>
                </c:pt>
                <c:pt idx="2903">
                  <c:v>1.7094017999999999E-2</c:v>
                </c:pt>
                <c:pt idx="2904">
                  <c:v>1.2210011999999999E-2</c:v>
                </c:pt>
                <c:pt idx="2905">
                  <c:v>7.3260074E-3</c:v>
                </c:pt>
                <c:pt idx="2906">
                  <c:v>-2.4420025000000001E-3</c:v>
                </c:pt>
                <c:pt idx="2907">
                  <c:v>2.4420025000000001E-3</c:v>
                </c:pt>
                <c:pt idx="2908">
                  <c:v>7.3260074E-3</c:v>
                </c:pt>
                <c:pt idx="2909">
                  <c:v>7.3260074E-3</c:v>
                </c:pt>
                <c:pt idx="2910">
                  <c:v>2.4420025000000001E-3</c:v>
                </c:pt>
                <c:pt idx="2911">
                  <c:v>2.4420025000000001E-3</c:v>
                </c:pt>
                <c:pt idx="2912">
                  <c:v>2.4420025000000001E-3</c:v>
                </c:pt>
                <c:pt idx="2913">
                  <c:v>2.4420025000000001E-3</c:v>
                </c:pt>
                <c:pt idx="2914">
                  <c:v>7.3260074E-3</c:v>
                </c:pt>
                <c:pt idx="2915">
                  <c:v>7.3260074E-3</c:v>
                </c:pt>
                <c:pt idx="2916">
                  <c:v>2.4420025000000001E-3</c:v>
                </c:pt>
                <c:pt idx="2917">
                  <c:v>-2.4420025000000001E-3</c:v>
                </c:pt>
                <c:pt idx="2918">
                  <c:v>7.3260074E-3</c:v>
                </c:pt>
                <c:pt idx="2919">
                  <c:v>2.4420025000000001E-3</c:v>
                </c:pt>
                <c:pt idx="2920">
                  <c:v>7.3260074E-3</c:v>
                </c:pt>
                <c:pt idx="2921">
                  <c:v>2.4420025000000001E-3</c:v>
                </c:pt>
                <c:pt idx="2922">
                  <c:v>7.3260074E-3</c:v>
                </c:pt>
                <c:pt idx="2923">
                  <c:v>2.4420025000000001E-3</c:v>
                </c:pt>
                <c:pt idx="2924">
                  <c:v>7.3260074E-3</c:v>
                </c:pt>
                <c:pt idx="2925">
                  <c:v>2.4420025000000001E-3</c:v>
                </c:pt>
                <c:pt idx="2926">
                  <c:v>7.3260074E-3</c:v>
                </c:pt>
                <c:pt idx="2927">
                  <c:v>2.4420025000000001E-3</c:v>
                </c:pt>
                <c:pt idx="2928">
                  <c:v>2.4420025000000001E-3</c:v>
                </c:pt>
                <c:pt idx="2929">
                  <c:v>2.4420025000000001E-3</c:v>
                </c:pt>
                <c:pt idx="2930">
                  <c:v>2.4420025000000001E-3</c:v>
                </c:pt>
                <c:pt idx="2931">
                  <c:v>2.4420025000000001E-3</c:v>
                </c:pt>
                <c:pt idx="2932">
                  <c:v>2.4420025000000001E-3</c:v>
                </c:pt>
                <c:pt idx="2933">
                  <c:v>2.4420025000000001E-3</c:v>
                </c:pt>
                <c:pt idx="2934">
                  <c:v>7.3260074E-3</c:v>
                </c:pt>
                <c:pt idx="2935">
                  <c:v>7.3260074E-3</c:v>
                </c:pt>
                <c:pt idx="2936">
                  <c:v>2.4420025000000001E-3</c:v>
                </c:pt>
                <c:pt idx="2937">
                  <c:v>-2.4420025000000001E-3</c:v>
                </c:pt>
                <c:pt idx="2938">
                  <c:v>2.4420025000000001E-3</c:v>
                </c:pt>
                <c:pt idx="2939">
                  <c:v>7.3260074E-3</c:v>
                </c:pt>
                <c:pt idx="2940">
                  <c:v>2.4420025000000001E-3</c:v>
                </c:pt>
                <c:pt idx="2941">
                  <c:v>7.3260074E-3</c:v>
                </c:pt>
                <c:pt idx="2942">
                  <c:v>7.3260074E-3</c:v>
                </c:pt>
                <c:pt idx="2943">
                  <c:v>2.4420025000000001E-3</c:v>
                </c:pt>
                <c:pt idx="2944">
                  <c:v>2.4420025000000001E-3</c:v>
                </c:pt>
                <c:pt idx="2945">
                  <c:v>1.2210011999999999E-2</c:v>
                </c:pt>
                <c:pt idx="2946">
                  <c:v>1.2210011999999999E-2</c:v>
                </c:pt>
                <c:pt idx="2947">
                  <c:v>7.3260074E-3</c:v>
                </c:pt>
                <c:pt idx="2948">
                  <c:v>2.4420025000000001E-3</c:v>
                </c:pt>
                <c:pt idx="2949">
                  <c:v>7.3260074E-3</c:v>
                </c:pt>
                <c:pt idx="2950">
                  <c:v>1.7094017999999999E-2</c:v>
                </c:pt>
                <c:pt idx="2951">
                  <c:v>1.2210011999999999E-2</c:v>
                </c:pt>
                <c:pt idx="2952">
                  <c:v>-2.4420025000000001E-3</c:v>
                </c:pt>
                <c:pt idx="2953">
                  <c:v>-2.4420025000000001E-3</c:v>
                </c:pt>
                <c:pt idx="2954">
                  <c:v>2.4420025000000001E-3</c:v>
                </c:pt>
                <c:pt idx="2955">
                  <c:v>7.3260074E-3</c:v>
                </c:pt>
                <c:pt idx="2956">
                  <c:v>7.3260074E-3</c:v>
                </c:pt>
                <c:pt idx="2957">
                  <c:v>2.4420025000000001E-3</c:v>
                </c:pt>
                <c:pt idx="2958">
                  <c:v>2.4420025000000001E-3</c:v>
                </c:pt>
                <c:pt idx="2959">
                  <c:v>7.3260074E-3</c:v>
                </c:pt>
                <c:pt idx="2960">
                  <c:v>7.3260074E-3</c:v>
                </c:pt>
                <c:pt idx="2961">
                  <c:v>7.3260074E-3</c:v>
                </c:pt>
                <c:pt idx="2962">
                  <c:v>2.4420025000000001E-3</c:v>
                </c:pt>
                <c:pt idx="2963">
                  <c:v>2.4420025000000001E-3</c:v>
                </c:pt>
                <c:pt idx="2964">
                  <c:v>2.4420025000000001E-3</c:v>
                </c:pt>
                <c:pt idx="2965">
                  <c:v>7.3260074E-3</c:v>
                </c:pt>
                <c:pt idx="2966">
                  <c:v>2.4420025000000001E-3</c:v>
                </c:pt>
                <c:pt idx="2967">
                  <c:v>2.4420025000000001E-3</c:v>
                </c:pt>
                <c:pt idx="2968">
                  <c:v>2.4420025000000001E-3</c:v>
                </c:pt>
                <c:pt idx="2969">
                  <c:v>2.4420025000000001E-3</c:v>
                </c:pt>
                <c:pt idx="2970">
                  <c:v>7.3260074E-3</c:v>
                </c:pt>
                <c:pt idx="2971">
                  <c:v>7.3260074E-3</c:v>
                </c:pt>
                <c:pt idx="2972">
                  <c:v>2.4420025000000001E-3</c:v>
                </c:pt>
                <c:pt idx="2973">
                  <c:v>2.4420025000000001E-3</c:v>
                </c:pt>
                <c:pt idx="2974">
                  <c:v>7.3260074E-3</c:v>
                </c:pt>
                <c:pt idx="2975">
                  <c:v>7.3260074E-3</c:v>
                </c:pt>
                <c:pt idx="2976">
                  <c:v>2.4420025000000001E-3</c:v>
                </c:pt>
                <c:pt idx="2977">
                  <c:v>7.3260074E-3</c:v>
                </c:pt>
                <c:pt idx="2978">
                  <c:v>2.4420025000000001E-3</c:v>
                </c:pt>
                <c:pt idx="2979">
                  <c:v>2.4420025000000001E-3</c:v>
                </c:pt>
                <c:pt idx="2980">
                  <c:v>2.4420025000000001E-3</c:v>
                </c:pt>
                <c:pt idx="2981">
                  <c:v>7.3260074E-3</c:v>
                </c:pt>
                <c:pt idx="2982">
                  <c:v>2.6862027E-2</c:v>
                </c:pt>
                <c:pt idx="2983">
                  <c:v>-2.4420025000000001E-3</c:v>
                </c:pt>
                <c:pt idx="2984">
                  <c:v>-1.2210011999999999E-2</c:v>
                </c:pt>
                <c:pt idx="2985">
                  <c:v>1.2210011999999999E-2</c:v>
                </c:pt>
                <c:pt idx="2986">
                  <c:v>7.3260074E-3</c:v>
                </c:pt>
                <c:pt idx="2987">
                  <c:v>-2.4420025000000001E-3</c:v>
                </c:pt>
                <c:pt idx="2988">
                  <c:v>2.4420025000000001E-3</c:v>
                </c:pt>
                <c:pt idx="2989">
                  <c:v>7.3260074E-3</c:v>
                </c:pt>
                <c:pt idx="2990">
                  <c:v>-2.4420025000000001E-3</c:v>
                </c:pt>
                <c:pt idx="2991">
                  <c:v>2.4420025000000001E-3</c:v>
                </c:pt>
                <c:pt idx="2992">
                  <c:v>7.3260074E-3</c:v>
                </c:pt>
                <c:pt idx="2993">
                  <c:v>2.4420025000000001E-3</c:v>
                </c:pt>
                <c:pt idx="2994">
                  <c:v>2.4420025000000001E-3</c:v>
                </c:pt>
                <c:pt idx="2995">
                  <c:v>7.3260074E-3</c:v>
                </c:pt>
                <c:pt idx="2996">
                  <c:v>2.4420025000000001E-3</c:v>
                </c:pt>
                <c:pt idx="2997">
                  <c:v>2.4420025000000001E-3</c:v>
                </c:pt>
                <c:pt idx="2998">
                  <c:v>2.4420025000000001E-3</c:v>
                </c:pt>
                <c:pt idx="2999">
                  <c:v>2.4420025000000001E-3</c:v>
                </c:pt>
                <c:pt idx="3000">
                  <c:v>2.4420025000000001E-3</c:v>
                </c:pt>
                <c:pt idx="3001">
                  <c:v>2.4420025000000001E-3</c:v>
                </c:pt>
                <c:pt idx="3002">
                  <c:v>2.4420025000000001E-3</c:v>
                </c:pt>
                <c:pt idx="3003">
                  <c:v>2.4420025000000001E-3</c:v>
                </c:pt>
                <c:pt idx="3004">
                  <c:v>7.3260074E-3</c:v>
                </c:pt>
                <c:pt idx="3005">
                  <c:v>7.3260074E-3</c:v>
                </c:pt>
                <c:pt idx="3006">
                  <c:v>2.4420025000000001E-3</c:v>
                </c:pt>
                <c:pt idx="3007">
                  <c:v>2.4420025000000001E-3</c:v>
                </c:pt>
                <c:pt idx="3008">
                  <c:v>7.3260074E-3</c:v>
                </c:pt>
                <c:pt idx="3009">
                  <c:v>2.4420025000000001E-3</c:v>
                </c:pt>
                <c:pt idx="3010">
                  <c:v>2.4420025000000001E-3</c:v>
                </c:pt>
                <c:pt idx="3011">
                  <c:v>7.3260074E-3</c:v>
                </c:pt>
                <c:pt idx="3012">
                  <c:v>2.4420025000000001E-3</c:v>
                </c:pt>
                <c:pt idx="3013">
                  <c:v>2.4420025000000001E-3</c:v>
                </c:pt>
                <c:pt idx="3014">
                  <c:v>2.4420025000000001E-3</c:v>
                </c:pt>
                <c:pt idx="3015">
                  <c:v>2.4420025000000001E-3</c:v>
                </c:pt>
                <c:pt idx="3016">
                  <c:v>7.3260074E-3</c:v>
                </c:pt>
                <c:pt idx="3017">
                  <c:v>2.4420025000000001E-3</c:v>
                </c:pt>
                <c:pt idx="3018">
                  <c:v>2.4420025000000001E-3</c:v>
                </c:pt>
                <c:pt idx="3019">
                  <c:v>2.4420025000000001E-3</c:v>
                </c:pt>
                <c:pt idx="3020">
                  <c:v>2.4420025000000001E-3</c:v>
                </c:pt>
                <c:pt idx="3021">
                  <c:v>2.4420025000000001E-3</c:v>
                </c:pt>
                <c:pt idx="3022">
                  <c:v>2.4420025000000001E-3</c:v>
                </c:pt>
                <c:pt idx="3023">
                  <c:v>2.4420025000000001E-3</c:v>
                </c:pt>
                <c:pt idx="3024">
                  <c:v>2.4420025000000001E-3</c:v>
                </c:pt>
                <c:pt idx="3025">
                  <c:v>-2.4420025000000001E-3</c:v>
                </c:pt>
                <c:pt idx="3026">
                  <c:v>2.4420025000000001E-3</c:v>
                </c:pt>
                <c:pt idx="3027">
                  <c:v>7.3260074E-3</c:v>
                </c:pt>
                <c:pt idx="3028">
                  <c:v>7.3260074E-3</c:v>
                </c:pt>
                <c:pt idx="3029">
                  <c:v>3.1746033999999999E-2</c:v>
                </c:pt>
                <c:pt idx="3030">
                  <c:v>7.3260074E-3</c:v>
                </c:pt>
                <c:pt idx="3031">
                  <c:v>-1.7094017999999999E-2</c:v>
                </c:pt>
                <c:pt idx="3032">
                  <c:v>2.4420025000000001E-3</c:v>
                </c:pt>
                <c:pt idx="3033">
                  <c:v>1.7094017999999999E-2</c:v>
                </c:pt>
                <c:pt idx="3034">
                  <c:v>-7.3260074E-3</c:v>
                </c:pt>
                <c:pt idx="3035">
                  <c:v>-2.4420025000000001E-3</c:v>
                </c:pt>
                <c:pt idx="3036">
                  <c:v>1.2210011999999999E-2</c:v>
                </c:pt>
                <c:pt idx="3037">
                  <c:v>2.4420025000000001E-3</c:v>
                </c:pt>
                <c:pt idx="3038">
                  <c:v>-2.4420025000000001E-3</c:v>
                </c:pt>
                <c:pt idx="3039">
                  <c:v>7.3260074E-3</c:v>
                </c:pt>
                <c:pt idx="3040">
                  <c:v>7.3260074E-3</c:v>
                </c:pt>
                <c:pt idx="3041">
                  <c:v>-2.4420025000000001E-3</c:v>
                </c:pt>
                <c:pt idx="3042">
                  <c:v>-2.4420025000000001E-3</c:v>
                </c:pt>
                <c:pt idx="3043">
                  <c:v>1.2210011999999999E-2</c:v>
                </c:pt>
                <c:pt idx="3044">
                  <c:v>2.4420025000000001E-3</c:v>
                </c:pt>
                <c:pt idx="3045">
                  <c:v>2.4420025000000001E-3</c:v>
                </c:pt>
                <c:pt idx="3046">
                  <c:v>2.4420025000000001E-3</c:v>
                </c:pt>
                <c:pt idx="3047">
                  <c:v>2.4420025000000001E-3</c:v>
                </c:pt>
                <c:pt idx="3048">
                  <c:v>2.4420025000000001E-3</c:v>
                </c:pt>
                <c:pt idx="3049">
                  <c:v>7.3260074E-3</c:v>
                </c:pt>
                <c:pt idx="3050">
                  <c:v>2.4420025000000001E-3</c:v>
                </c:pt>
                <c:pt idx="3051">
                  <c:v>2.4420025000000001E-3</c:v>
                </c:pt>
                <c:pt idx="3052">
                  <c:v>7.3260074E-3</c:v>
                </c:pt>
                <c:pt idx="3053">
                  <c:v>2.4420025000000001E-3</c:v>
                </c:pt>
                <c:pt idx="3054">
                  <c:v>7.3260074E-3</c:v>
                </c:pt>
                <c:pt idx="3055">
                  <c:v>2.4420025000000001E-3</c:v>
                </c:pt>
                <c:pt idx="3056">
                  <c:v>-2.4420025000000001E-3</c:v>
                </c:pt>
                <c:pt idx="3057">
                  <c:v>2.4420025000000001E-3</c:v>
                </c:pt>
                <c:pt idx="3058">
                  <c:v>2.4420025000000001E-3</c:v>
                </c:pt>
                <c:pt idx="3059">
                  <c:v>2.4420025000000001E-3</c:v>
                </c:pt>
                <c:pt idx="3060">
                  <c:v>2.4420025000000001E-3</c:v>
                </c:pt>
                <c:pt idx="3061">
                  <c:v>2.4420025000000001E-3</c:v>
                </c:pt>
                <c:pt idx="3062">
                  <c:v>2.4420025000000001E-3</c:v>
                </c:pt>
                <c:pt idx="3063">
                  <c:v>2.4420025000000001E-3</c:v>
                </c:pt>
                <c:pt idx="3064">
                  <c:v>7.3260074E-3</c:v>
                </c:pt>
                <c:pt idx="3065">
                  <c:v>2.4420025000000001E-3</c:v>
                </c:pt>
                <c:pt idx="3066">
                  <c:v>7.3260074E-3</c:v>
                </c:pt>
                <c:pt idx="3067">
                  <c:v>7.3260074E-3</c:v>
                </c:pt>
                <c:pt idx="3068">
                  <c:v>7.3260074E-3</c:v>
                </c:pt>
                <c:pt idx="3069">
                  <c:v>2.4420025000000001E-3</c:v>
                </c:pt>
                <c:pt idx="3070">
                  <c:v>7.3260074E-3</c:v>
                </c:pt>
                <c:pt idx="3071">
                  <c:v>7.3260074E-3</c:v>
                </c:pt>
                <c:pt idx="3072">
                  <c:v>2.4420025000000001E-3</c:v>
                </c:pt>
                <c:pt idx="3073">
                  <c:v>-2.4420025000000001E-3</c:v>
                </c:pt>
                <c:pt idx="3074">
                  <c:v>2.4420025000000001E-3</c:v>
                </c:pt>
                <c:pt idx="3075">
                  <c:v>2.4420025000000001E-3</c:v>
                </c:pt>
                <c:pt idx="3076">
                  <c:v>2.4420025000000001E-3</c:v>
                </c:pt>
                <c:pt idx="3077">
                  <c:v>2.4420025000000001E-3</c:v>
                </c:pt>
                <c:pt idx="3078">
                  <c:v>2.4420025000000001E-3</c:v>
                </c:pt>
                <c:pt idx="3079">
                  <c:v>7.3260074E-3</c:v>
                </c:pt>
                <c:pt idx="3080">
                  <c:v>2.4420025000000001E-3</c:v>
                </c:pt>
                <c:pt idx="3081">
                  <c:v>2.4420025000000001E-3</c:v>
                </c:pt>
                <c:pt idx="3082">
                  <c:v>2.4420025000000001E-3</c:v>
                </c:pt>
                <c:pt idx="3083">
                  <c:v>2.4420025000000001E-3</c:v>
                </c:pt>
                <c:pt idx="3084">
                  <c:v>2.4420025000000001E-3</c:v>
                </c:pt>
                <c:pt idx="3085">
                  <c:v>7.3260074E-3</c:v>
                </c:pt>
                <c:pt idx="3086">
                  <c:v>7.3260074E-3</c:v>
                </c:pt>
                <c:pt idx="3087">
                  <c:v>7.3260074E-3</c:v>
                </c:pt>
                <c:pt idx="3088">
                  <c:v>2.4420025000000001E-3</c:v>
                </c:pt>
                <c:pt idx="3089">
                  <c:v>2.4420025000000001E-3</c:v>
                </c:pt>
                <c:pt idx="3090">
                  <c:v>7.3260074E-3</c:v>
                </c:pt>
                <c:pt idx="3091">
                  <c:v>7.3260074E-3</c:v>
                </c:pt>
                <c:pt idx="3092">
                  <c:v>2.4420025000000001E-3</c:v>
                </c:pt>
                <c:pt idx="3093">
                  <c:v>2.4420025000000001E-3</c:v>
                </c:pt>
                <c:pt idx="3094">
                  <c:v>2.4420025000000001E-3</c:v>
                </c:pt>
                <c:pt idx="3095">
                  <c:v>2.4420025000000001E-3</c:v>
                </c:pt>
                <c:pt idx="3096">
                  <c:v>7.3260074E-3</c:v>
                </c:pt>
                <c:pt idx="3097">
                  <c:v>2.4420025000000001E-3</c:v>
                </c:pt>
                <c:pt idx="3098">
                  <c:v>2.4420025000000001E-3</c:v>
                </c:pt>
                <c:pt idx="3099">
                  <c:v>2.4420025000000001E-3</c:v>
                </c:pt>
                <c:pt idx="3100">
                  <c:v>2.4420025000000001E-3</c:v>
                </c:pt>
                <c:pt idx="3101">
                  <c:v>2.4420025000000001E-3</c:v>
                </c:pt>
                <c:pt idx="3102">
                  <c:v>2.4420025000000001E-3</c:v>
                </c:pt>
                <c:pt idx="3103">
                  <c:v>2.4420025000000001E-3</c:v>
                </c:pt>
                <c:pt idx="3104">
                  <c:v>2.4420025000000001E-3</c:v>
                </c:pt>
                <c:pt idx="3105">
                  <c:v>-2.4420025000000001E-3</c:v>
                </c:pt>
                <c:pt idx="3106">
                  <c:v>7.3260074E-3</c:v>
                </c:pt>
                <c:pt idx="3107">
                  <c:v>7.3260074E-3</c:v>
                </c:pt>
                <c:pt idx="3108">
                  <c:v>2.4420025000000001E-3</c:v>
                </c:pt>
                <c:pt idx="3109">
                  <c:v>2.4420025000000001E-3</c:v>
                </c:pt>
                <c:pt idx="3110">
                  <c:v>7.3260074E-3</c:v>
                </c:pt>
                <c:pt idx="3111">
                  <c:v>7.3260074E-3</c:v>
                </c:pt>
                <c:pt idx="3112">
                  <c:v>2.4420025000000001E-3</c:v>
                </c:pt>
                <c:pt idx="3113">
                  <c:v>2.4420025000000001E-3</c:v>
                </c:pt>
                <c:pt idx="3114">
                  <c:v>2.4420025000000001E-3</c:v>
                </c:pt>
                <c:pt idx="3115">
                  <c:v>-2.4420025000000001E-3</c:v>
                </c:pt>
                <c:pt idx="3116">
                  <c:v>2.4420025000000001E-3</c:v>
                </c:pt>
                <c:pt idx="3117">
                  <c:v>2.4420025000000001E-3</c:v>
                </c:pt>
                <c:pt idx="3118">
                  <c:v>2.4420025000000001E-3</c:v>
                </c:pt>
                <c:pt idx="3119">
                  <c:v>2.4420025000000001E-3</c:v>
                </c:pt>
                <c:pt idx="3120">
                  <c:v>2.4420025000000001E-3</c:v>
                </c:pt>
                <c:pt idx="3121">
                  <c:v>2.4420025000000001E-3</c:v>
                </c:pt>
                <c:pt idx="3122">
                  <c:v>2.4420025000000001E-3</c:v>
                </c:pt>
                <c:pt idx="3123">
                  <c:v>2.4420025000000001E-3</c:v>
                </c:pt>
                <c:pt idx="3124">
                  <c:v>2.4420025000000001E-3</c:v>
                </c:pt>
                <c:pt idx="3125">
                  <c:v>2.4420025000000001E-3</c:v>
                </c:pt>
                <c:pt idx="3126">
                  <c:v>2.4420025000000001E-3</c:v>
                </c:pt>
                <c:pt idx="3127">
                  <c:v>7.3260074E-3</c:v>
                </c:pt>
                <c:pt idx="3128">
                  <c:v>2.4420025000000001E-3</c:v>
                </c:pt>
                <c:pt idx="3129">
                  <c:v>2.4420025000000001E-3</c:v>
                </c:pt>
                <c:pt idx="3130">
                  <c:v>2.4420025000000001E-3</c:v>
                </c:pt>
                <c:pt idx="3131">
                  <c:v>2.4420025000000001E-3</c:v>
                </c:pt>
                <c:pt idx="3132">
                  <c:v>2.4420025000000001E-3</c:v>
                </c:pt>
                <c:pt idx="3133">
                  <c:v>2.4420025000000001E-3</c:v>
                </c:pt>
                <c:pt idx="3134">
                  <c:v>2.4420025000000001E-3</c:v>
                </c:pt>
                <c:pt idx="3135">
                  <c:v>7.3260074E-3</c:v>
                </c:pt>
                <c:pt idx="3136">
                  <c:v>2.4420025000000001E-3</c:v>
                </c:pt>
                <c:pt idx="3137">
                  <c:v>2.4420025000000001E-3</c:v>
                </c:pt>
                <c:pt idx="3138">
                  <c:v>2.4420025000000001E-3</c:v>
                </c:pt>
                <c:pt idx="3139">
                  <c:v>7.3260074E-3</c:v>
                </c:pt>
                <c:pt idx="3140">
                  <c:v>2.4420025000000001E-3</c:v>
                </c:pt>
                <c:pt idx="3141">
                  <c:v>2.4420025000000001E-3</c:v>
                </c:pt>
                <c:pt idx="3142">
                  <c:v>2.4420025000000001E-3</c:v>
                </c:pt>
                <c:pt idx="3143">
                  <c:v>7.3260074E-3</c:v>
                </c:pt>
                <c:pt idx="3144">
                  <c:v>2.4420025000000001E-3</c:v>
                </c:pt>
                <c:pt idx="3145">
                  <c:v>2.4420025000000001E-3</c:v>
                </c:pt>
                <c:pt idx="3146">
                  <c:v>2.4420025000000001E-3</c:v>
                </c:pt>
                <c:pt idx="3147">
                  <c:v>2.4420025000000001E-3</c:v>
                </c:pt>
                <c:pt idx="3148">
                  <c:v>2.4420025000000001E-3</c:v>
                </c:pt>
                <c:pt idx="3149">
                  <c:v>7.3260074E-3</c:v>
                </c:pt>
                <c:pt idx="3150">
                  <c:v>2.4420025000000001E-3</c:v>
                </c:pt>
                <c:pt idx="3151">
                  <c:v>2.4420025000000001E-3</c:v>
                </c:pt>
                <c:pt idx="3152">
                  <c:v>-2.4420025000000001E-3</c:v>
                </c:pt>
                <c:pt idx="3153">
                  <c:v>2.4420025000000001E-3</c:v>
                </c:pt>
                <c:pt idx="3154">
                  <c:v>2.4420025000000001E-3</c:v>
                </c:pt>
                <c:pt idx="3155">
                  <c:v>7.3260074E-3</c:v>
                </c:pt>
                <c:pt idx="3156">
                  <c:v>2.4420025000000001E-3</c:v>
                </c:pt>
                <c:pt idx="3157">
                  <c:v>2.4420025000000001E-3</c:v>
                </c:pt>
                <c:pt idx="3158">
                  <c:v>2.4420025000000001E-3</c:v>
                </c:pt>
                <c:pt idx="3159">
                  <c:v>7.3260074E-3</c:v>
                </c:pt>
                <c:pt idx="3160">
                  <c:v>2.4420025000000001E-3</c:v>
                </c:pt>
                <c:pt idx="3161">
                  <c:v>2.4420025000000001E-3</c:v>
                </c:pt>
                <c:pt idx="3162">
                  <c:v>7.3260074E-3</c:v>
                </c:pt>
                <c:pt idx="3163">
                  <c:v>2.4420025000000001E-3</c:v>
                </c:pt>
                <c:pt idx="3164">
                  <c:v>2.4420025000000001E-3</c:v>
                </c:pt>
                <c:pt idx="3165">
                  <c:v>7.3260074E-3</c:v>
                </c:pt>
                <c:pt idx="3166">
                  <c:v>2.4420025000000001E-3</c:v>
                </c:pt>
                <c:pt idx="3167">
                  <c:v>2.4420025000000001E-3</c:v>
                </c:pt>
                <c:pt idx="3168">
                  <c:v>2.4420025000000001E-3</c:v>
                </c:pt>
                <c:pt idx="3169">
                  <c:v>7.3260074E-3</c:v>
                </c:pt>
                <c:pt idx="3170">
                  <c:v>2.4420025000000001E-3</c:v>
                </c:pt>
                <c:pt idx="3171">
                  <c:v>2.4420025000000001E-3</c:v>
                </c:pt>
                <c:pt idx="3172">
                  <c:v>2.4420025000000001E-3</c:v>
                </c:pt>
                <c:pt idx="3173">
                  <c:v>7.3260074E-3</c:v>
                </c:pt>
                <c:pt idx="3174">
                  <c:v>2.4420025000000001E-3</c:v>
                </c:pt>
                <c:pt idx="3175">
                  <c:v>2.4420025000000001E-3</c:v>
                </c:pt>
                <c:pt idx="3176">
                  <c:v>7.3260074E-3</c:v>
                </c:pt>
                <c:pt idx="3177">
                  <c:v>2.4420025000000001E-3</c:v>
                </c:pt>
                <c:pt idx="3178">
                  <c:v>2.4420025000000001E-3</c:v>
                </c:pt>
                <c:pt idx="3179">
                  <c:v>7.3260074E-3</c:v>
                </c:pt>
                <c:pt idx="3180">
                  <c:v>2.4420025000000001E-3</c:v>
                </c:pt>
                <c:pt idx="3181">
                  <c:v>2.4420025000000001E-3</c:v>
                </c:pt>
                <c:pt idx="3182">
                  <c:v>7.3260074E-3</c:v>
                </c:pt>
                <c:pt idx="3183">
                  <c:v>7.3260074E-3</c:v>
                </c:pt>
                <c:pt idx="3184">
                  <c:v>2.4420025000000001E-3</c:v>
                </c:pt>
                <c:pt idx="3185">
                  <c:v>2.4420025000000001E-3</c:v>
                </c:pt>
                <c:pt idx="3186">
                  <c:v>2.4420025000000001E-3</c:v>
                </c:pt>
                <c:pt idx="3187">
                  <c:v>7.3260074E-3</c:v>
                </c:pt>
                <c:pt idx="3188">
                  <c:v>2.4420025000000001E-3</c:v>
                </c:pt>
                <c:pt idx="3189">
                  <c:v>2.4420025000000001E-3</c:v>
                </c:pt>
                <c:pt idx="3190">
                  <c:v>2.4420025000000001E-3</c:v>
                </c:pt>
                <c:pt idx="3191">
                  <c:v>2.4420025000000001E-3</c:v>
                </c:pt>
                <c:pt idx="3192">
                  <c:v>2.4420025000000001E-3</c:v>
                </c:pt>
                <c:pt idx="3193">
                  <c:v>-7.3260074E-3</c:v>
                </c:pt>
                <c:pt idx="3194">
                  <c:v>-1.2210011999999999E-2</c:v>
                </c:pt>
                <c:pt idx="3195">
                  <c:v>2.4420025000000001E-3</c:v>
                </c:pt>
                <c:pt idx="3196">
                  <c:v>7.3260074E-3</c:v>
                </c:pt>
                <c:pt idx="3197">
                  <c:v>-2.4420025000000001E-3</c:v>
                </c:pt>
                <c:pt idx="3198">
                  <c:v>-2.4420025000000001E-3</c:v>
                </c:pt>
                <c:pt idx="3199">
                  <c:v>7.3260074E-3</c:v>
                </c:pt>
                <c:pt idx="3200">
                  <c:v>2.4420025000000001E-3</c:v>
                </c:pt>
                <c:pt idx="3201">
                  <c:v>7.3260074E-3</c:v>
                </c:pt>
                <c:pt idx="3202">
                  <c:v>7.3260074E-3</c:v>
                </c:pt>
                <c:pt idx="3203">
                  <c:v>2.4420025000000001E-3</c:v>
                </c:pt>
                <c:pt idx="3204">
                  <c:v>2.4420025000000001E-3</c:v>
                </c:pt>
                <c:pt idx="3205">
                  <c:v>2.4420025000000001E-3</c:v>
                </c:pt>
                <c:pt idx="3206">
                  <c:v>2.4420025000000001E-3</c:v>
                </c:pt>
                <c:pt idx="3207">
                  <c:v>2.4420025000000001E-3</c:v>
                </c:pt>
                <c:pt idx="3208">
                  <c:v>2.4420025000000001E-3</c:v>
                </c:pt>
                <c:pt idx="3209">
                  <c:v>2.4420025000000001E-3</c:v>
                </c:pt>
                <c:pt idx="3210">
                  <c:v>2.4420025000000001E-3</c:v>
                </c:pt>
                <c:pt idx="3211">
                  <c:v>7.3260074E-3</c:v>
                </c:pt>
                <c:pt idx="3212">
                  <c:v>2.4420025000000001E-3</c:v>
                </c:pt>
                <c:pt idx="3213">
                  <c:v>-2.4420025000000001E-3</c:v>
                </c:pt>
                <c:pt idx="3214">
                  <c:v>2.4420025000000001E-3</c:v>
                </c:pt>
                <c:pt idx="3215">
                  <c:v>7.3260074E-3</c:v>
                </c:pt>
                <c:pt idx="3216">
                  <c:v>2.4420025000000001E-3</c:v>
                </c:pt>
                <c:pt idx="3217">
                  <c:v>2.4420025000000001E-3</c:v>
                </c:pt>
                <c:pt idx="3218">
                  <c:v>2.4420025000000001E-3</c:v>
                </c:pt>
                <c:pt idx="3219">
                  <c:v>2.4420025000000001E-3</c:v>
                </c:pt>
                <c:pt idx="3220">
                  <c:v>-2.4420025000000001E-3</c:v>
                </c:pt>
                <c:pt idx="3221">
                  <c:v>2.4420025000000001E-3</c:v>
                </c:pt>
                <c:pt idx="3222">
                  <c:v>2.4420025000000001E-3</c:v>
                </c:pt>
                <c:pt idx="3223">
                  <c:v>2.4420025000000001E-3</c:v>
                </c:pt>
                <c:pt idx="3224">
                  <c:v>2.4420025000000001E-3</c:v>
                </c:pt>
                <c:pt idx="3225">
                  <c:v>1.2210011999999999E-2</c:v>
                </c:pt>
                <c:pt idx="3226">
                  <c:v>-2.4420025000000001E-3</c:v>
                </c:pt>
                <c:pt idx="3227">
                  <c:v>-2.4420025000000001E-3</c:v>
                </c:pt>
                <c:pt idx="3228">
                  <c:v>7.3260074E-3</c:v>
                </c:pt>
                <c:pt idx="3229">
                  <c:v>1.2210011999999999E-2</c:v>
                </c:pt>
                <c:pt idx="3230">
                  <c:v>2.4420025000000001E-3</c:v>
                </c:pt>
                <c:pt idx="3231">
                  <c:v>2.4420025000000001E-3</c:v>
                </c:pt>
                <c:pt idx="3232">
                  <c:v>1.2210011999999999E-2</c:v>
                </c:pt>
                <c:pt idx="3233">
                  <c:v>2.4420025000000001E-3</c:v>
                </c:pt>
                <c:pt idx="3234">
                  <c:v>-7.3260074E-3</c:v>
                </c:pt>
                <c:pt idx="3235">
                  <c:v>1.2210011999999999E-2</c:v>
                </c:pt>
                <c:pt idx="3236">
                  <c:v>7.3260074E-3</c:v>
                </c:pt>
                <c:pt idx="3237">
                  <c:v>2.4420025000000001E-3</c:v>
                </c:pt>
                <c:pt idx="3238">
                  <c:v>2.4420025000000001E-3</c:v>
                </c:pt>
                <c:pt idx="3239">
                  <c:v>1.2210011999999999E-2</c:v>
                </c:pt>
                <c:pt idx="3240">
                  <c:v>-2.4420025000000001E-3</c:v>
                </c:pt>
                <c:pt idx="3241">
                  <c:v>2.4420025000000001E-3</c:v>
                </c:pt>
                <c:pt idx="3242">
                  <c:v>7.3260074E-3</c:v>
                </c:pt>
                <c:pt idx="3243">
                  <c:v>7.3260074E-3</c:v>
                </c:pt>
                <c:pt idx="3244">
                  <c:v>2.4420025000000001E-3</c:v>
                </c:pt>
                <c:pt idx="3245">
                  <c:v>2.4420025000000001E-3</c:v>
                </c:pt>
                <c:pt idx="3246">
                  <c:v>7.3260074E-3</c:v>
                </c:pt>
                <c:pt idx="3247">
                  <c:v>2.4420025000000001E-3</c:v>
                </c:pt>
                <c:pt idx="3248">
                  <c:v>2.4420025000000001E-3</c:v>
                </c:pt>
                <c:pt idx="3249">
                  <c:v>7.3260074E-3</c:v>
                </c:pt>
                <c:pt idx="3250">
                  <c:v>2.4420025000000001E-3</c:v>
                </c:pt>
                <c:pt idx="3251">
                  <c:v>7.3260074E-3</c:v>
                </c:pt>
                <c:pt idx="3252">
                  <c:v>7.3260074E-3</c:v>
                </c:pt>
                <c:pt idx="3253">
                  <c:v>2.4420025000000001E-3</c:v>
                </c:pt>
                <c:pt idx="3254">
                  <c:v>2.4420025000000001E-3</c:v>
                </c:pt>
                <c:pt idx="3255">
                  <c:v>2.4420025000000001E-3</c:v>
                </c:pt>
                <c:pt idx="3256">
                  <c:v>2.4420025000000001E-3</c:v>
                </c:pt>
                <c:pt idx="3257">
                  <c:v>2.4420025000000001E-3</c:v>
                </c:pt>
                <c:pt idx="3258">
                  <c:v>2.4420025000000001E-3</c:v>
                </c:pt>
                <c:pt idx="3259">
                  <c:v>2.4420025000000001E-3</c:v>
                </c:pt>
                <c:pt idx="3260">
                  <c:v>2.4420025000000001E-3</c:v>
                </c:pt>
                <c:pt idx="3261">
                  <c:v>7.3260074E-3</c:v>
                </c:pt>
                <c:pt idx="3262">
                  <c:v>2.4420025000000001E-3</c:v>
                </c:pt>
                <c:pt idx="3263">
                  <c:v>2.4420025000000001E-3</c:v>
                </c:pt>
                <c:pt idx="3264">
                  <c:v>2.4420025000000001E-3</c:v>
                </c:pt>
                <c:pt idx="3265">
                  <c:v>2.4420025000000001E-3</c:v>
                </c:pt>
                <c:pt idx="3266">
                  <c:v>2.4420025000000001E-3</c:v>
                </c:pt>
                <c:pt idx="3267">
                  <c:v>2.4420025000000001E-3</c:v>
                </c:pt>
                <c:pt idx="3268">
                  <c:v>2.4420025000000001E-3</c:v>
                </c:pt>
                <c:pt idx="3269">
                  <c:v>2.4420025000000001E-3</c:v>
                </c:pt>
                <c:pt idx="3270">
                  <c:v>7.3260074E-3</c:v>
                </c:pt>
                <c:pt idx="3271">
                  <c:v>7.3260074E-3</c:v>
                </c:pt>
                <c:pt idx="3272">
                  <c:v>2.4420025000000001E-3</c:v>
                </c:pt>
                <c:pt idx="3273">
                  <c:v>2.4420025000000001E-3</c:v>
                </c:pt>
                <c:pt idx="3274">
                  <c:v>2.4420025000000001E-3</c:v>
                </c:pt>
                <c:pt idx="3275">
                  <c:v>2.4420025000000001E-3</c:v>
                </c:pt>
                <c:pt idx="3276">
                  <c:v>-2.4420025000000001E-3</c:v>
                </c:pt>
                <c:pt idx="3277">
                  <c:v>2.1978022999999999E-2</c:v>
                </c:pt>
                <c:pt idx="3278">
                  <c:v>1.7094017999999999E-2</c:v>
                </c:pt>
                <c:pt idx="3279">
                  <c:v>-1.2210011999999999E-2</c:v>
                </c:pt>
                <c:pt idx="3280">
                  <c:v>-2.4420025000000001E-3</c:v>
                </c:pt>
                <c:pt idx="3281">
                  <c:v>1.7094017999999999E-2</c:v>
                </c:pt>
                <c:pt idx="3282">
                  <c:v>2.4420025000000001E-3</c:v>
                </c:pt>
                <c:pt idx="3283">
                  <c:v>-2.4420025000000001E-3</c:v>
                </c:pt>
                <c:pt idx="3284">
                  <c:v>1.2210011999999999E-2</c:v>
                </c:pt>
                <c:pt idx="3285">
                  <c:v>7.3260074E-3</c:v>
                </c:pt>
                <c:pt idx="3286">
                  <c:v>-2.4420025000000001E-3</c:v>
                </c:pt>
                <c:pt idx="3287">
                  <c:v>7.3260074E-3</c:v>
                </c:pt>
                <c:pt idx="3288">
                  <c:v>2.4420025000000001E-3</c:v>
                </c:pt>
                <c:pt idx="3289">
                  <c:v>2.4420025000000001E-3</c:v>
                </c:pt>
                <c:pt idx="3290">
                  <c:v>2.4420025000000001E-3</c:v>
                </c:pt>
                <c:pt idx="3291">
                  <c:v>7.3260074E-3</c:v>
                </c:pt>
                <c:pt idx="3292">
                  <c:v>2.4420025000000001E-3</c:v>
                </c:pt>
                <c:pt idx="3293">
                  <c:v>-1.2210011999999999E-2</c:v>
                </c:pt>
                <c:pt idx="3294">
                  <c:v>-2.4420025000000001E-3</c:v>
                </c:pt>
                <c:pt idx="3295">
                  <c:v>2.6862027E-2</c:v>
                </c:pt>
                <c:pt idx="3296">
                  <c:v>1.2210011999999999E-2</c:v>
                </c:pt>
                <c:pt idx="3297">
                  <c:v>-1.7094017999999999E-2</c:v>
                </c:pt>
                <c:pt idx="3298">
                  <c:v>7.3260074E-3</c:v>
                </c:pt>
                <c:pt idx="3299">
                  <c:v>1.2210011999999999E-2</c:v>
                </c:pt>
                <c:pt idx="3300">
                  <c:v>-2.4420025000000001E-3</c:v>
                </c:pt>
                <c:pt idx="3301">
                  <c:v>2.4420025000000001E-3</c:v>
                </c:pt>
                <c:pt idx="3302">
                  <c:v>1.2210011999999999E-2</c:v>
                </c:pt>
                <c:pt idx="3303">
                  <c:v>-2.4420025000000001E-3</c:v>
                </c:pt>
                <c:pt idx="3304">
                  <c:v>2.4420025000000001E-3</c:v>
                </c:pt>
                <c:pt idx="3305">
                  <c:v>7.3260074E-3</c:v>
                </c:pt>
                <c:pt idx="3306">
                  <c:v>2.4420025000000001E-3</c:v>
                </c:pt>
                <c:pt idx="3307">
                  <c:v>2.4420025000000001E-3</c:v>
                </c:pt>
                <c:pt idx="3308">
                  <c:v>7.3260074E-3</c:v>
                </c:pt>
                <c:pt idx="3309">
                  <c:v>7.3260074E-3</c:v>
                </c:pt>
                <c:pt idx="3310">
                  <c:v>2.4420025000000001E-3</c:v>
                </c:pt>
                <c:pt idx="3311">
                  <c:v>7.3260074E-3</c:v>
                </c:pt>
                <c:pt idx="3312">
                  <c:v>2.4420025000000001E-3</c:v>
                </c:pt>
                <c:pt idx="3313">
                  <c:v>2.4420025000000001E-3</c:v>
                </c:pt>
                <c:pt idx="3314">
                  <c:v>2.4420025000000001E-3</c:v>
                </c:pt>
                <c:pt idx="3315">
                  <c:v>2.4420025000000001E-3</c:v>
                </c:pt>
                <c:pt idx="3316">
                  <c:v>2.4420025000000001E-3</c:v>
                </c:pt>
                <c:pt idx="3317">
                  <c:v>2.4420025000000001E-3</c:v>
                </c:pt>
                <c:pt idx="3318">
                  <c:v>2.4420025000000001E-3</c:v>
                </c:pt>
                <c:pt idx="3319">
                  <c:v>2.4420025000000001E-3</c:v>
                </c:pt>
                <c:pt idx="3320">
                  <c:v>2.4420025000000001E-3</c:v>
                </c:pt>
                <c:pt idx="3321">
                  <c:v>2.4420025000000001E-3</c:v>
                </c:pt>
                <c:pt idx="3322">
                  <c:v>2.4420025000000001E-3</c:v>
                </c:pt>
                <c:pt idx="3323">
                  <c:v>2.4420025000000001E-3</c:v>
                </c:pt>
                <c:pt idx="3324">
                  <c:v>2.4420025000000001E-3</c:v>
                </c:pt>
                <c:pt idx="3325">
                  <c:v>2.4420025000000001E-3</c:v>
                </c:pt>
                <c:pt idx="3326">
                  <c:v>7.3260074E-3</c:v>
                </c:pt>
                <c:pt idx="3327">
                  <c:v>7.3260074E-3</c:v>
                </c:pt>
                <c:pt idx="3328">
                  <c:v>2.4420025000000001E-3</c:v>
                </c:pt>
                <c:pt idx="3329">
                  <c:v>2.4420025000000001E-3</c:v>
                </c:pt>
                <c:pt idx="3330">
                  <c:v>2.4420025000000001E-3</c:v>
                </c:pt>
                <c:pt idx="3331">
                  <c:v>2.4420025000000001E-3</c:v>
                </c:pt>
                <c:pt idx="3332">
                  <c:v>2.4420025000000001E-3</c:v>
                </c:pt>
                <c:pt idx="3333">
                  <c:v>2.4420025000000001E-3</c:v>
                </c:pt>
                <c:pt idx="3334">
                  <c:v>2.4420025000000001E-3</c:v>
                </c:pt>
                <c:pt idx="3335">
                  <c:v>7.3260074E-3</c:v>
                </c:pt>
                <c:pt idx="3336">
                  <c:v>2.4420025000000001E-3</c:v>
                </c:pt>
                <c:pt idx="3337">
                  <c:v>2.4420025000000001E-3</c:v>
                </c:pt>
                <c:pt idx="3338">
                  <c:v>2.4420025000000001E-3</c:v>
                </c:pt>
                <c:pt idx="3339">
                  <c:v>7.3260074E-3</c:v>
                </c:pt>
                <c:pt idx="3340">
                  <c:v>2.4420025000000001E-3</c:v>
                </c:pt>
                <c:pt idx="3341">
                  <c:v>2.4420025000000001E-3</c:v>
                </c:pt>
                <c:pt idx="3342">
                  <c:v>2.4420025000000001E-3</c:v>
                </c:pt>
                <c:pt idx="3343">
                  <c:v>2.4420025000000001E-3</c:v>
                </c:pt>
                <c:pt idx="3344">
                  <c:v>7.3260074E-3</c:v>
                </c:pt>
                <c:pt idx="3345">
                  <c:v>2.4420025000000001E-3</c:v>
                </c:pt>
                <c:pt idx="3346">
                  <c:v>2.4420025000000001E-3</c:v>
                </c:pt>
                <c:pt idx="3347">
                  <c:v>7.3260074E-3</c:v>
                </c:pt>
                <c:pt idx="3348">
                  <c:v>2.4420025000000001E-3</c:v>
                </c:pt>
                <c:pt idx="3349">
                  <c:v>2.4420025000000001E-3</c:v>
                </c:pt>
                <c:pt idx="3350">
                  <c:v>2.4420025000000001E-3</c:v>
                </c:pt>
                <c:pt idx="3351">
                  <c:v>7.3260074E-3</c:v>
                </c:pt>
                <c:pt idx="3352">
                  <c:v>2.4420025000000001E-3</c:v>
                </c:pt>
                <c:pt idx="3353">
                  <c:v>2.4420025000000001E-3</c:v>
                </c:pt>
                <c:pt idx="3354">
                  <c:v>7.3260074E-3</c:v>
                </c:pt>
                <c:pt idx="3355">
                  <c:v>7.3260074E-3</c:v>
                </c:pt>
                <c:pt idx="3356">
                  <c:v>2.4420025000000001E-3</c:v>
                </c:pt>
                <c:pt idx="3357">
                  <c:v>2.4420025000000001E-3</c:v>
                </c:pt>
                <c:pt idx="3358">
                  <c:v>2.4420025000000001E-3</c:v>
                </c:pt>
                <c:pt idx="3359">
                  <c:v>2.4420025000000001E-3</c:v>
                </c:pt>
                <c:pt idx="3360">
                  <c:v>2.4420025000000001E-3</c:v>
                </c:pt>
                <c:pt idx="3361">
                  <c:v>2.4420025000000001E-3</c:v>
                </c:pt>
                <c:pt idx="3362">
                  <c:v>2.4420025000000001E-3</c:v>
                </c:pt>
                <c:pt idx="3363">
                  <c:v>2.4420025000000001E-3</c:v>
                </c:pt>
                <c:pt idx="3364">
                  <c:v>2.4420025000000001E-3</c:v>
                </c:pt>
                <c:pt idx="3365">
                  <c:v>7.3260074E-3</c:v>
                </c:pt>
                <c:pt idx="3366">
                  <c:v>2.4420025000000001E-3</c:v>
                </c:pt>
                <c:pt idx="3367">
                  <c:v>2.4420025000000001E-3</c:v>
                </c:pt>
                <c:pt idx="3368">
                  <c:v>2.4420025000000001E-3</c:v>
                </c:pt>
                <c:pt idx="3369">
                  <c:v>2.4420025000000001E-3</c:v>
                </c:pt>
                <c:pt idx="3370">
                  <c:v>2.4420025000000001E-3</c:v>
                </c:pt>
                <c:pt idx="3371">
                  <c:v>7.3260074E-3</c:v>
                </c:pt>
                <c:pt idx="3372">
                  <c:v>2.4420025000000001E-3</c:v>
                </c:pt>
                <c:pt idx="3373">
                  <c:v>2.4420025000000001E-3</c:v>
                </c:pt>
                <c:pt idx="3374">
                  <c:v>7.3260074E-3</c:v>
                </c:pt>
                <c:pt idx="3375">
                  <c:v>2.4420025000000001E-3</c:v>
                </c:pt>
                <c:pt idx="3376">
                  <c:v>2.4420025000000001E-3</c:v>
                </c:pt>
                <c:pt idx="3377">
                  <c:v>2.4420025000000001E-3</c:v>
                </c:pt>
                <c:pt idx="3378">
                  <c:v>2.4420025000000001E-3</c:v>
                </c:pt>
                <c:pt idx="3379">
                  <c:v>2.4420025000000001E-3</c:v>
                </c:pt>
                <c:pt idx="3380">
                  <c:v>2.4420025000000001E-3</c:v>
                </c:pt>
                <c:pt idx="3381">
                  <c:v>2.4420025000000001E-3</c:v>
                </c:pt>
                <c:pt idx="3382">
                  <c:v>2.4420025000000001E-3</c:v>
                </c:pt>
                <c:pt idx="3383">
                  <c:v>2.4420025000000001E-3</c:v>
                </c:pt>
                <c:pt idx="3384">
                  <c:v>2.4420025000000001E-3</c:v>
                </c:pt>
                <c:pt idx="3385">
                  <c:v>2.4420025000000001E-3</c:v>
                </c:pt>
                <c:pt idx="3386">
                  <c:v>2.4420025000000001E-3</c:v>
                </c:pt>
                <c:pt idx="3387">
                  <c:v>7.3260074E-3</c:v>
                </c:pt>
                <c:pt idx="3388">
                  <c:v>-2.4420025000000001E-3</c:v>
                </c:pt>
                <c:pt idx="3389">
                  <c:v>7.3260074E-3</c:v>
                </c:pt>
                <c:pt idx="3390">
                  <c:v>1.2210011999999999E-2</c:v>
                </c:pt>
                <c:pt idx="3391">
                  <c:v>2.4420025000000001E-3</c:v>
                </c:pt>
                <c:pt idx="3392">
                  <c:v>2.4420025000000001E-3</c:v>
                </c:pt>
                <c:pt idx="3393">
                  <c:v>2.4420025000000001E-3</c:v>
                </c:pt>
                <c:pt idx="3394">
                  <c:v>2.4420025000000001E-3</c:v>
                </c:pt>
                <c:pt idx="3395">
                  <c:v>7.3260074E-3</c:v>
                </c:pt>
                <c:pt idx="3396">
                  <c:v>2.4420025000000001E-3</c:v>
                </c:pt>
                <c:pt idx="3397">
                  <c:v>-2.4420025000000001E-3</c:v>
                </c:pt>
                <c:pt idx="3398">
                  <c:v>2.4420025000000001E-3</c:v>
                </c:pt>
                <c:pt idx="3399">
                  <c:v>2.4420025000000001E-3</c:v>
                </c:pt>
                <c:pt idx="3400">
                  <c:v>2.4420025000000001E-3</c:v>
                </c:pt>
                <c:pt idx="3401">
                  <c:v>1.2210011999999999E-2</c:v>
                </c:pt>
                <c:pt idx="3402">
                  <c:v>1.7094017999999999E-2</c:v>
                </c:pt>
                <c:pt idx="3403">
                  <c:v>7.3260074E-3</c:v>
                </c:pt>
                <c:pt idx="3404">
                  <c:v>-7.3260074E-3</c:v>
                </c:pt>
                <c:pt idx="3405">
                  <c:v>-2.4420025000000001E-3</c:v>
                </c:pt>
                <c:pt idx="3406">
                  <c:v>2.4420025000000001E-3</c:v>
                </c:pt>
                <c:pt idx="3407">
                  <c:v>2.4420025000000001E-3</c:v>
                </c:pt>
                <c:pt idx="3408">
                  <c:v>2.4420025000000001E-3</c:v>
                </c:pt>
                <c:pt idx="3409">
                  <c:v>-2.4420025000000001E-3</c:v>
                </c:pt>
                <c:pt idx="3410">
                  <c:v>-2.4420025000000001E-3</c:v>
                </c:pt>
                <c:pt idx="3411">
                  <c:v>1.2210011999999999E-2</c:v>
                </c:pt>
                <c:pt idx="3412">
                  <c:v>7.3260074E-3</c:v>
                </c:pt>
                <c:pt idx="3413">
                  <c:v>2.4420025000000001E-3</c:v>
                </c:pt>
                <c:pt idx="3414">
                  <c:v>2.4420025000000001E-3</c:v>
                </c:pt>
                <c:pt idx="3415">
                  <c:v>2.4420025000000001E-3</c:v>
                </c:pt>
                <c:pt idx="3416">
                  <c:v>2.4420025000000001E-3</c:v>
                </c:pt>
                <c:pt idx="3417">
                  <c:v>7.3260074E-3</c:v>
                </c:pt>
                <c:pt idx="3418">
                  <c:v>2.4420025000000001E-3</c:v>
                </c:pt>
                <c:pt idx="3419">
                  <c:v>2.4420025000000001E-3</c:v>
                </c:pt>
                <c:pt idx="3420">
                  <c:v>2.4420025000000001E-3</c:v>
                </c:pt>
                <c:pt idx="3421">
                  <c:v>2.4420025000000001E-3</c:v>
                </c:pt>
                <c:pt idx="3422">
                  <c:v>2.4420025000000001E-3</c:v>
                </c:pt>
                <c:pt idx="3423">
                  <c:v>2.4420025000000001E-3</c:v>
                </c:pt>
                <c:pt idx="3424">
                  <c:v>2.4420025000000001E-3</c:v>
                </c:pt>
                <c:pt idx="3425">
                  <c:v>2.4420025000000001E-3</c:v>
                </c:pt>
                <c:pt idx="3426">
                  <c:v>2.4420025000000001E-3</c:v>
                </c:pt>
                <c:pt idx="3427">
                  <c:v>7.3260074E-3</c:v>
                </c:pt>
                <c:pt idx="3428">
                  <c:v>2.4420025000000001E-3</c:v>
                </c:pt>
                <c:pt idx="3429">
                  <c:v>-2.4420025000000001E-3</c:v>
                </c:pt>
                <c:pt idx="3430">
                  <c:v>7.3260074E-3</c:v>
                </c:pt>
                <c:pt idx="3431">
                  <c:v>2.4420025000000001E-3</c:v>
                </c:pt>
                <c:pt idx="3432">
                  <c:v>2.4420025000000001E-3</c:v>
                </c:pt>
                <c:pt idx="3433">
                  <c:v>7.3260074E-3</c:v>
                </c:pt>
                <c:pt idx="3434">
                  <c:v>2.4420025000000001E-3</c:v>
                </c:pt>
                <c:pt idx="3435">
                  <c:v>2.4420025000000001E-3</c:v>
                </c:pt>
                <c:pt idx="3436">
                  <c:v>2.4420025000000001E-3</c:v>
                </c:pt>
                <c:pt idx="3437">
                  <c:v>7.3260074E-3</c:v>
                </c:pt>
                <c:pt idx="3438">
                  <c:v>2.4420025000000001E-3</c:v>
                </c:pt>
                <c:pt idx="3439">
                  <c:v>7.3260074E-3</c:v>
                </c:pt>
                <c:pt idx="3440">
                  <c:v>2.4420025000000001E-3</c:v>
                </c:pt>
                <c:pt idx="3441">
                  <c:v>2.4420025000000001E-3</c:v>
                </c:pt>
                <c:pt idx="3442">
                  <c:v>1.7094017999999999E-2</c:v>
                </c:pt>
                <c:pt idx="3443">
                  <c:v>1.2210011999999999E-2</c:v>
                </c:pt>
                <c:pt idx="3444">
                  <c:v>-2.4420025000000001E-3</c:v>
                </c:pt>
                <c:pt idx="3445">
                  <c:v>-2.4420025000000001E-3</c:v>
                </c:pt>
                <c:pt idx="3446">
                  <c:v>2.4420025000000001E-3</c:v>
                </c:pt>
                <c:pt idx="3447">
                  <c:v>2.4420025000000001E-3</c:v>
                </c:pt>
                <c:pt idx="3448">
                  <c:v>7.3260074E-3</c:v>
                </c:pt>
                <c:pt idx="3449">
                  <c:v>7.3260074E-3</c:v>
                </c:pt>
                <c:pt idx="3450">
                  <c:v>-2.4420025000000001E-3</c:v>
                </c:pt>
                <c:pt idx="3451">
                  <c:v>7.3260074E-3</c:v>
                </c:pt>
                <c:pt idx="3452">
                  <c:v>7.3260074E-3</c:v>
                </c:pt>
                <c:pt idx="3453">
                  <c:v>7.3260074E-3</c:v>
                </c:pt>
                <c:pt idx="3454">
                  <c:v>2.4420025000000001E-3</c:v>
                </c:pt>
                <c:pt idx="3455">
                  <c:v>2.4420025000000001E-3</c:v>
                </c:pt>
                <c:pt idx="3456">
                  <c:v>2.4420025000000001E-3</c:v>
                </c:pt>
                <c:pt idx="3457">
                  <c:v>2.4420025000000001E-3</c:v>
                </c:pt>
                <c:pt idx="3458">
                  <c:v>2.4420025000000001E-3</c:v>
                </c:pt>
                <c:pt idx="3459">
                  <c:v>2.4420025000000001E-3</c:v>
                </c:pt>
                <c:pt idx="3460">
                  <c:v>7.3260074E-3</c:v>
                </c:pt>
                <c:pt idx="3461">
                  <c:v>2.4420025000000001E-3</c:v>
                </c:pt>
                <c:pt idx="3462">
                  <c:v>2.4420025000000001E-3</c:v>
                </c:pt>
                <c:pt idx="3463">
                  <c:v>1.2210011999999999E-2</c:v>
                </c:pt>
                <c:pt idx="3464">
                  <c:v>-7.3260074E-3</c:v>
                </c:pt>
                <c:pt idx="3465">
                  <c:v>-2.4420025000000001E-3</c:v>
                </c:pt>
                <c:pt idx="3466">
                  <c:v>1.7094017999999999E-2</c:v>
                </c:pt>
                <c:pt idx="3467">
                  <c:v>7.3260074E-3</c:v>
                </c:pt>
                <c:pt idx="3468">
                  <c:v>7.3260074E-3</c:v>
                </c:pt>
                <c:pt idx="3469">
                  <c:v>2.4420025000000001E-3</c:v>
                </c:pt>
                <c:pt idx="3470">
                  <c:v>-2.4420025000000001E-3</c:v>
                </c:pt>
                <c:pt idx="3471">
                  <c:v>7.3260074E-3</c:v>
                </c:pt>
                <c:pt idx="3472">
                  <c:v>7.3260074E-3</c:v>
                </c:pt>
                <c:pt idx="3473">
                  <c:v>7.3260074E-3</c:v>
                </c:pt>
                <c:pt idx="3474">
                  <c:v>2.4420025000000001E-3</c:v>
                </c:pt>
                <c:pt idx="3475">
                  <c:v>2.4420025000000001E-3</c:v>
                </c:pt>
                <c:pt idx="3476">
                  <c:v>7.3260074E-3</c:v>
                </c:pt>
                <c:pt idx="3477">
                  <c:v>2.4420025000000001E-3</c:v>
                </c:pt>
                <c:pt idx="3478">
                  <c:v>2.4420025000000001E-3</c:v>
                </c:pt>
                <c:pt idx="3479">
                  <c:v>2.4420025000000001E-3</c:v>
                </c:pt>
                <c:pt idx="3480">
                  <c:v>2.4420025000000001E-3</c:v>
                </c:pt>
                <c:pt idx="3481">
                  <c:v>2.4420025000000001E-3</c:v>
                </c:pt>
                <c:pt idx="3482">
                  <c:v>2.4420025000000001E-3</c:v>
                </c:pt>
                <c:pt idx="3483">
                  <c:v>7.3260074E-3</c:v>
                </c:pt>
                <c:pt idx="3484">
                  <c:v>7.3260074E-3</c:v>
                </c:pt>
                <c:pt idx="3485">
                  <c:v>2.4420025000000001E-3</c:v>
                </c:pt>
                <c:pt idx="3486">
                  <c:v>7.3260074E-3</c:v>
                </c:pt>
                <c:pt idx="3487">
                  <c:v>7.3260074E-3</c:v>
                </c:pt>
                <c:pt idx="3488">
                  <c:v>-2.4420025000000001E-3</c:v>
                </c:pt>
                <c:pt idx="3489">
                  <c:v>7.3260074E-3</c:v>
                </c:pt>
                <c:pt idx="3490">
                  <c:v>2.4420025000000001E-3</c:v>
                </c:pt>
                <c:pt idx="3491">
                  <c:v>2.4420025000000001E-3</c:v>
                </c:pt>
                <c:pt idx="3492">
                  <c:v>2.4420025000000001E-3</c:v>
                </c:pt>
                <c:pt idx="3493">
                  <c:v>2.4420025000000001E-3</c:v>
                </c:pt>
                <c:pt idx="3494">
                  <c:v>2.4420025000000001E-3</c:v>
                </c:pt>
                <c:pt idx="3495">
                  <c:v>2.4420025000000001E-3</c:v>
                </c:pt>
                <c:pt idx="3496">
                  <c:v>2.4420025000000001E-3</c:v>
                </c:pt>
                <c:pt idx="3497">
                  <c:v>2.4420025000000001E-3</c:v>
                </c:pt>
                <c:pt idx="3498">
                  <c:v>2.4420025000000001E-3</c:v>
                </c:pt>
                <c:pt idx="3499">
                  <c:v>7.3260074E-3</c:v>
                </c:pt>
                <c:pt idx="3500">
                  <c:v>2.4420025000000001E-3</c:v>
                </c:pt>
                <c:pt idx="3501">
                  <c:v>2.4420025000000001E-3</c:v>
                </c:pt>
                <c:pt idx="3502">
                  <c:v>7.3260074E-3</c:v>
                </c:pt>
                <c:pt idx="3503">
                  <c:v>7.3260074E-3</c:v>
                </c:pt>
                <c:pt idx="3504">
                  <c:v>2.4420025000000001E-3</c:v>
                </c:pt>
                <c:pt idx="3505">
                  <c:v>2.4420025000000001E-3</c:v>
                </c:pt>
                <c:pt idx="3506">
                  <c:v>7.3260074E-3</c:v>
                </c:pt>
                <c:pt idx="3507">
                  <c:v>2.4420025000000001E-3</c:v>
                </c:pt>
                <c:pt idx="3508">
                  <c:v>2.4420025000000001E-3</c:v>
                </c:pt>
                <c:pt idx="3509">
                  <c:v>2.4420025000000001E-3</c:v>
                </c:pt>
                <c:pt idx="3510">
                  <c:v>2.4420025000000001E-3</c:v>
                </c:pt>
                <c:pt idx="3511">
                  <c:v>2.4420025000000001E-3</c:v>
                </c:pt>
                <c:pt idx="3512">
                  <c:v>2.4420025000000001E-3</c:v>
                </c:pt>
                <c:pt idx="3513">
                  <c:v>7.3260074E-3</c:v>
                </c:pt>
                <c:pt idx="3514">
                  <c:v>2.4420025000000001E-3</c:v>
                </c:pt>
                <c:pt idx="3515">
                  <c:v>7.3260074E-3</c:v>
                </c:pt>
                <c:pt idx="3516">
                  <c:v>2.4420025000000001E-3</c:v>
                </c:pt>
                <c:pt idx="3517">
                  <c:v>2.4420025000000001E-3</c:v>
                </c:pt>
                <c:pt idx="3518">
                  <c:v>2.4420025000000001E-3</c:v>
                </c:pt>
                <c:pt idx="3519">
                  <c:v>2.4420025000000001E-3</c:v>
                </c:pt>
                <c:pt idx="3520">
                  <c:v>7.3260074E-3</c:v>
                </c:pt>
                <c:pt idx="3521">
                  <c:v>2.4420025000000001E-3</c:v>
                </c:pt>
                <c:pt idx="3522">
                  <c:v>2.4420025000000001E-3</c:v>
                </c:pt>
                <c:pt idx="3523">
                  <c:v>2.4420025000000001E-3</c:v>
                </c:pt>
                <c:pt idx="3524">
                  <c:v>7.3260074E-3</c:v>
                </c:pt>
                <c:pt idx="3525">
                  <c:v>-1.7094017999999999E-2</c:v>
                </c:pt>
                <c:pt idx="3526">
                  <c:v>-1.2210011999999999E-2</c:v>
                </c:pt>
                <c:pt idx="3527">
                  <c:v>2.1978022999999999E-2</c:v>
                </c:pt>
                <c:pt idx="3528">
                  <c:v>1.2210011999999999E-2</c:v>
                </c:pt>
                <c:pt idx="3529">
                  <c:v>-1.2210011999999999E-2</c:v>
                </c:pt>
                <c:pt idx="3530">
                  <c:v>7.3260074E-3</c:v>
                </c:pt>
                <c:pt idx="3531">
                  <c:v>1.2210011999999999E-2</c:v>
                </c:pt>
                <c:pt idx="3532">
                  <c:v>-2.4420025000000001E-3</c:v>
                </c:pt>
                <c:pt idx="3533">
                  <c:v>2.4420025000000001E-3</c:v>
                </c:pt>
                <c:pt idx="3534">
                  <c:v>7.3260074E-3</c:v>
                </c:pt>
                <c:pt idx="3535">
                  <c:v>2.4420025000000001E-3</c:v>
                </c:pt>
                <c:pt idx="3536">
                  <c:v>-2.4420025000000001E-3</c:v>
                </c:pt>
                <c:pt idx="3537">
                  <c:v>2.4420025000000001E-3</c:v>
                </c:pt>
                <c:pt idx="3538">
                  <c:v>2.4420025000000001E-3</c:v>
                </c:pt>
                <c:pt idx="3539">
                  <c:v>2.4420025000000001E-3</c:v>
                </c:pt>
                <c:pt idx="3540">
                  <c:v>2.4420025000000001E-3</c:v>
                </c:pt>
                <c:pt idx="3541">
                  <c:v>7.3260074E-3</c:v>
                </c:pt>
                <c:pt idx="3542">
                  <c:v>2.4420025000000001E-3</c:v>
                </c:pt>
                <c:pt idx="3543">
                  <c:v>7.3260074E-3</c:v>
                </c:pt>
                <c:pt idx="3544">
                  <c:v>7.3260074E-3</c:v>
                </c:pt>
                <c:pt idx="3545">
                  <c:v>2.4420025000000001E-3</c:v>
                </c:pt>
                <c:pt idx="3546">
                  <c:v>2.4420025000000001E-3</c:v>
                </c:pt>
                <c:pt idx="3547">
                  <c:v>7.3260074E-3</c:v>
                </c:pt>
                <c:pt idx="3548">
                  <c:v>7.3260074E-3</c:v>
                </c:pt>
                <c:pt idx="3549">
                  <c:v>2.4420025000000001E-3</c:v>
                </c:pt>
                <c:pt idx="3550">
                  <c:v>7.3260074E-3</c:v>
                </c:pt>
                <c:pt idx="3551">
                  <c:v>2.4420025000000001E-3</c:v>
                </c:pt>
                <c:pt idx="3552">
                  <c:v>2.4420025000000001E-3</c:v>
                </c:pt>
                <c:pt idx="3553">
                  <c:v>2.4420025000000001E-3</c:v>
                </c:pt>
                <c:pt idx="3554">
                  <c:v>2.4420025000000001E-3</c:v>
                </c:pt>
                <c:pt idx="3555">
                  <c:v>2.4420025000000001E-3</c:v>
                </c:pt>
                <c:pt idx="3556">
                  <c:v>2.4420025000000001E-3</c:v>
                </c:pt>
                <c:pt idx="3557">
                  <c:v>2.4420025000000001E-3</c:v>
                </c:pt>
                <c:pt idx="3558">
                  <c:v>2.4420025000000001E-3</c:v>
                </c:pt>
                <c:pt idx="3559">
                  <c:v>2.4420025000000001E-3</c:v>
                </c:pt>
                <c:pt idx="3560">
                  <c:v>2.4420025000000001E-3</c:v>
                </c:pt>
                <c:pt idx="3561">
                  <c:v>2.4420025000000001E-3</c:v>
                </c:pt>
                <c:pt idx="3562">
                  <c:v>2.4420025000000001E-3</c:v>
                </c:pt>
                <c:pt idx="3563">
                  <c:v>2.4420025000000001E-3</c:v>
                </c:pt>
                <c:pt idx="3564">
                  <c:v>2.4420025000000001E-3</c:v>
                </c:pt>
                <c:pt idx="3565">
                  <c:v>2.4420025000000001E-3</c:v>
                </c:pt>
                <c:pt idx="3566">
                  <c:v>2.4420025000000001E-3</c:v>
                </c:pt>
                <c:pt idx="3567">
                  <c:v>2.4420025000000001E-3</c:v>
                </c:pt>
                <c:pt idx="3568">
                  <c:v>7.3260074E-3</c:v>
                </c:pt>
                <c:pt idx="3569">
                  <c:v>7.3260074E-3</c:v>
                </c:pt>
                <c:pt idx="3570">
                  <c:v>2.4420025000000001E-3</c:v>
                </c:pt>
                <c:pt idx="3571">
                  <c:v>2.4420025000000001E-3</c:v>
                </c:pt>
                <c:pt idx="3572">
                  <c:v>2.4420025000000001E-3</c:v>
                </c:pt>
                <c:pt idx="3573">
                  <c:v>2.4420025000000001E-3</c:v>
                </c:pt>
                <c:pt idx="3574">
                  <c:v>2.4420025000000001E-3</c:v>
                </c:pt>
                <c:pt idx="3575">
                  <c:v>2.4420025000000001E-3</c:v>
                </c:pt>
                <c:pt idx="3576">
                  <c:v>2.4420025000000001E-3</c:v>
                </c:pt>
                <c:pt idx="3577">
                  <c:v>2.4420025000000001E-3</c:v>
                </c:pt>
                <c:pt idx="3578">
                  <c:v>7.3260074E-3</c:v>
                </c:pt>
                <c:pt idx="3579">
                  <c:v>2.4420025000000001E-3</c:v>
                </c:pt>
                <c:pt idx="3580">
                  <c:v>2.4420025000000001E-3</c:v>
                </c:pt>
                <c:pt idx="3581">
                  <c:v>2.4420025000000001E-3</c:v>
                </c:pt>
                <c:pt idx="3582">
                  <c:v>2.4420025000000001E-3</c:v>
                </c:pt>
                <c:pt idx="3583">
                  <c:v>7.3260074E-3</c:v>
                </c:pt>
                <c:pt idx="3584">
                  <c:v>2.4420025000000001E-3</c:v>
                </c:pt>
                <c:pt idx="3585">
                  <c:v>2.4420025000000001E-3</c:v>
                </c:pt>
                <c:pt idx="3586">
                  <c:v>2.4420025000000001E-3</c:v>
                </c:pt>
                <c:pt idx="3587">
                  <c:v>7.3260074E-3</c:v>
                </c:pt>
                <c:pt idx="3588">
                  <c:v>7.3260074E-3</c:v>
                </c:pt>
                <c:pt idx="3589">
                  <c:v>2.4420025000000001E-3</c:v>
                </c:pt>
                <c:pt idx="3590">
                  <c:v>7.3260074E-3</c:v>
                </c:pt>
                <c:pt idx="3591">
                  <c:v>2.4420025000000001E-3</c:v>
                </c:pt>
                <c:pt idx="3592">
                  <c:v>2.4420025000000001E-3</c:v>
                </c:pt>
                <c:pt idx="3593">
                  <c:v>2.4420025000000001E-3</c:v>
                </c:pt>
                <c:pt idx="3594">
                  <c:v>2.4420025000000001E-3</c:v>
                </c:pt>
                <c:pt idx="3595">
                  <c:v>2.4420025000000001E-3</c:v>
                </c:pt>
                <c:pt idx="3596">
                  <c:v>2.4420025000000001E-3</c:v>
                </c:pt>
                <c:pt idx="3597">
                  <c:v>2.4420025000000001E-3</c:v>
                </c:pt>
                <c:pt idx="3598">
                  <c:v>2.4420025000000001E-3</c:v>
                </c:pt>
                <c:pt idx="3599">
                  <c:v>2.4420025000000001E-3</c:v>
                </c:pt>
                <c:pt idx="3600">
                  <c:v>2.4420025000000001E-3</c:v>
                </c:pt>
                <c:pt idx="3601">
                  <c:v>2.4420025000000001E-3</c:v>
                </c:pt>
                <c:pt idx="3602">
                  <c:v>2.4420025000000001E-3</c:v>
                </c:pt>
                <c:pt idx="3603">
                  <c:v>2.4420025000000001E-3</c:v>
                </c:pt>
                <c:pt idx="3604">
                  <c:v>2.4420025000000001E-3</c:v>
                </c:pt>
                <c:pt idx="3605">
                  <c:v>2.4420025000000001E-3</c:v>
                </c:pt>
                <c:pt idx="3606">
                  <c:v>2.4420025000000001E-3</c:v>
                </c:pt>
                <c:pt idx="3607">
                  <c:v>7.3260074E-3</c:v>
                </c:pt>
                <c:pt idx="3608">
                  <c:v>2.4420025000000001E-3</c:v>
                </c:pt>
                <c:pt idx="3609">
                  <c:v>2.4420025000000001E-3</c:v>
                </c:pt>
                <c:pt idx="3610">
                  <c:v>2.4420025000000001E-3</c:v>
                </c:pt>
                <c:pt idx="3611">
                  <c:v>7.3260074E-3</c:v>
                </c:pt>
                <c:pt idx="3612">
                  <c:v>2.4420025000000001E-3</c:v>
                </c:pt>
                <c:pt idx="3613">
                  <c:v>2.4420025000000001E-3</c:v>
                </c:pt>
                <c:pt idx="3614">
                  <c:v>2.4420025000000001E-3</c:v>
                </c:pt>
                <c:pt idx="3615">
                  <c:v>7.3260074E-3</c:v>
                </c:pt>
                <c:pt idx="3616">
                  <c:v>2.4420025000000001E-3</c:v>
                </c:pt>
                <c:pt idx="3617">
                  <c:v>2.4420025000000001E-3</c:v>
                </c:pt>
                <c:pt idx="3618">
                  <c:v>2.4420025000000001E-3</c:v>
                </c:pt>
                <c:pt idx="3619">
                  <c:v>2.4420025000000001E-3</c:v>
                </c:pt>
                <c:pt idx="3620">
                  <c:v>7.3260074E-3</c:v>
                </c:pt>
                <c:pt idx="3621">
                  <c:v>2.4420025000000001E-3</c:v>
                </c:pt>
                <c:pt idx="3622">
                  <c:v>2.4420025000000001E-3</c:v>
                </c:pt>
                <c:pt idx="3623">
                  <c:v>7.3260074E-3</c:v>
                </c:pt>
                <c:pt idx="3624">
                  <c:v>2.4420025000000001E-3</c:v>
                </c:pt>
                <c:pt idx="3625">
                  <c:v>2.4420025000000001E-3</c:v>
                </c:pt>
                <c:pt idx="3626">
                  <c:v>7.3260074E-3</c:v>
                </c:pt>
                <c:pt idx="3627">
                  <c:v>2.4420025000000001E-3</c:v>
                </c:pt>
                <c:pt idx="3628">
                  <c:v>2.4420025000000001E-3</c:v>
                </c:pt>
                <c:pt idx="3629">
                  <c:v>2.4420025000000001E-3</c:v>
                </c:pt>
                <c:pt idx="3630">
                  <c:v>2.4420025000000001E-3</c:v>
                </c:pt>
                <c:pt idx="3631">
                  <c:v>7.3260074E-3</c:v>
                </c:pt>
                <c:pt idx="3632">
                  <c:v>2.4420025000000001E-3</c:v>
                </c:pt>
                <c:pt idx="3633">
                  <c:v>2.4420025000000001E-3</c:v>
                </c:pt>
                <c:pt idx="3634">
                  <c:v>2.4420025000000001E-3</c:v>
                </c:pt>
                <c:pt idx="3635">
                  <c:v>7.3260074E-3</c:v>
                </c:pt>
                <c:pt idx="3636">
                  <c:v>2.4420025000000001E-3</c:v>
                </c:pt>
                <c:pt idx="3637">
                  <c:v>2.4420025000000001E-3</c:v>
                </c:pt>
                <c:pt idx="3638">
                  <c:v>2.4420025000000001E-3</c:v>
                </c:pt>
                <c:pt idx="3639">
                  <c:v>2.4420025000000001E-3</c:v>
                </c:pt>
                <c:pt idx="3640">
                  <c:v>2.4420025000000001E-3</c:v>
                </c:pt>
                <c:pt idx="3641">
                  <c:v>2.4420025000000001E-3</c:v>
                </c:pt>
                <c:pt idx="3642">
                  <c:v>2.4420025000000001E-3</c:v>
                </c:pt>
                <c:pt idx="3643">
                  <c:v>7.3260074E-3</c:v>
                </c:pt>
                <c:pt idx="3644">
                  <c:v>2.4420025000000001E-3</c:v>
                </c:pt>
                <c:pt idx="3645">
                  <c:v>2.4420025000000001E-3</c:v>
                </c:pt>
                <c:pt idx="3646">
                  <c:v>2.4420025000000001E-3</c:v>
                </c:pt>
                <c:pt idx="3647">
                  <c:v>7.3260074E-3</c:v>
                </c:pt>
                <c:pt idx="3648">
                  <c:v>2.4420025000000001E-3</c:v>
                </c:pt>
                <c:pt idx="3649">
                  <c:v>2.4420025000000001E-3</c:v>
                </c:pt>
                <c:pt idx="3650">
                  <c:v>2.4420025000000001E-3</c:v>
                </c:pt>
                <c:pt idx="3651">
                  <c:v>2.4420025000000001E-3</c:v>
                </c:pt>
                <c:pt idx="3652">
                  <c:v>2.4420025000000001E-3</c:v>
                </c:pt>
                <c:pt idx="3653">
                  <c:v>1.7094017999999999E-2</c:v>
                </c:pt>
                <c:pt idx="3654">
                  <c:v>1.7094017999999999E-2</c:v>
                </c:pt>
                <c:pt idx="3655">
                  <c:v>-2.4420025000000001E-3</c:v>
                </c:pt>
                <c:pt idx="3656">
                  <c:v>2.4420025000000001E-3</c:v>
                </c:pt>
                <c:pt idx="3657">
                  <c:v>1.2210011999999999E-2</c:v>
                </c:pt>
                <c:pt idx="3658">
                  <c:v>2.4420025000000001E-3</c:v>
                </c:pt>
                <c:pt idx="3659">
                  <c:v>7.3260074E-3</c:v>
                </c:pt>
                <c:pt idx="3660">
                  <c:v>2.4420025000000001E-3</c:v>
                </c:pt>
                <c:pt idx="3661">
                  <c:v>-2.4420025000000001E-3</c:v>
                </c:pt>
                <c:pt idx="3662">
                  <c:v>2.4420025000000001E-3</c:v>
                </c:pt>
                <c:pt idx="3663">
                  <c:v>1.2210011999999999E-2</c:v>
                </c:pt>
                <c:pt idx="3664">
                  <c:v>7.3260074E-3</c:v>
                </c:pt>
                <c:pt idx="3665">
                  <c:v>2.4420025000000001E-3</c:v>
                </c:pt>
                <c:pt idx="3666">
                  <c:v>2.4420025000000001E-3</c:v>
                </c:pt>
                <c:pt idx="3667">
                  <c:v>7.3260074E-3</c:v>
                </c:pt>
                <c:pt idx="3668">
                  <c:v>2.4420025000000001E-3</c:v>
                </c:pt>
                <c:pt idx="3669">
                  <c:v>2.4420025000000001E-3</c:v>
                </c:pt>
                <c:pt idx="3670">
                  <c:v>2.4420025000000001E-3</c:v>
                </c:pt>
                <c:pt idx="3671">
                  <c:v>2.4420025000000001E-3</c:v>
                </c:pt>
                <c:pt idx="3672">
                  <c:v>7.3260074E-3</c:v>
                </c:pt>
                <c:pt idx="3673">
                  <c:v>2.4420025000000001E-3</c:v>
                </c:pt>
                <c:pt idx="3674">
                  <c:v>2.4420025000000001E-3</c:v>
                </c:pt>
                <c:pt idx="3675">
                  <c:v>2.4420025000000001E-3</c:v>
                </c:pt>
                <c:pt idx="3676">
                  <c:v>2.4420025000000001E-3</c:v>
                </c:pt>
                <c:pt idx="3677">
                  <c:v>2.4420025000000001E-3</c:v>
                </c:pt>
                <c:pt idx="3678">
                  <c:v>7.3260074E-3</c:v>
                </c:pt>
                <c:pt idx="3679">
                  <c:v>7.3260074E-3</c:v>
                </c:pt>
                <c:pt idx="3680">
                  <c:v>7.3260074E-3</c:v>
                </c:pt>
                <c:pt idx="3681">
                  <c:v>2.4420025000000001E-3</c:v>
                </c:pt>
                <c:pt idx="3682">
                  <c:v>7.3260074E-3</c:v>
                </c:pt>
                <c:pt idx="3683">
                  <c:v>2.4420025000000001E-3</c:v>
                </c:pt>
                <c:pt idx="3684">
                  <c:v>2.4420025000000001E-3</c:v>
                </c:pt>
                <c:pt idx="3685">
                  <c:v>2.4420025000000001E-3</c:v>
                </c:pt>
                <c:pt idx="3686">
                  <c:v>2.4420025000000001E-3</c:v>
                </c:pt>
                <c:pt idx="3687">
                  <c:v>2.4420025000000001E-3</c:v>
                </c:pt>
                <c:pt idx="3688">
                  <c:v>-2.4420025000000001E-3</c:v>
                </c:pt>
                <c:pt idx="3689">
                  <c:v>2.4420025000000001E-3</c:v>
                </c:pt>
                <c:pt idx="3690">
                  <c:v>1.2210011999999999E-2</c:v>
                </c:pt>
                <c:pt idx="3691">
                  <c:v>1.2210011999999999E-2</c:v>
                </c:pt>
                <c:pt idx="3692">
                  <c:v>-7.3260074E-3</c:v>
                </c:pt>
                <c:pt idx="3693">
                  <c:v>-2.4420025000000001E-3</c:v>
                </c:pt>
                <c:pt idx="3694">
                  <c:v>2.4420025000000001E-3</c:v>
                </c:pt>
                <c:pt idx="3695">
                  <c:v>7.3260074E-3</c:v>
                </c:pt>
                <c:pt idx="3696">
                  <c:v>2.4420025000000001E-3</c:v>
                </c:pt>
                <c:pt idx="3697">
                  <c:v>2.4420025000000001E-3</c:v>
                </c:pt>
                <c:pt idx="3698">
                  <c:v>2.4420025000000001E-3</c:v>
                </c:pt>
                <c:pt idx="3699">
                  <c:v>7.3260074E-3</c:v>
                </c:pt>
                <c:pt idx="3700">
                  <c:v>1.2210011999999999E-2</c:v>
                </c:pt>
                <c:pt idx="3701">
                  <c:v>7.3260074E-3</c:v>
                </c:pt>
                <c:pt idx="3702">
                  <c:v>2.4420025000000001E-3</c:v>
                </c:pt>
                <c:pt idx="3703">
                  <c:v>2.4420025000000001E-3</c:v>
                </c:pt>
                <c:pt idx="3704">
                  <c:v>7.3260074E-3</c:v>
                </c:pt>
                <c:pt idx="3705">
                  <c:v>2.4420025000000001E-3</c:v>
                </c:pt>
                <c:pt idx="3706">
                  <c:v>2.4420025000000001E-3</c:v>
                </c:pt>
                <c:pt idx="3707">
                  <c:v>7.3260074E-3</c:v>
                </c:pt>
                <c:pt idx="3708">
                  <c:v>2.4420025000000001E-3</c:v>
                </c:pt>
                <c:pt idx="3709">
                  <c:v>2.4420025000000001E-3</c:v>
                </c:pt>
                <c:pt idx="3710">
                  <c:v>-2.4420025000000001E-3</c:v>
                </c:pt>
                <c:pt idx="3711">
                  <c:v>2.1978022999999999E-2</c:v>
                </c:pt>
                <c:pt idx="3712">
                  <c:v>1.7094017999999999E-2</c:v>
                </c:pt>
                <c:pt idx="3713">
                  <c:v>-7.3260074E-3</c:v>
                </c:pt>
                <c:pt idx="3714">
                  <c:v>-1.2210011999999999E-2</c:v>
                </c:pt>
                <c:pt idx="3715">
                  <c:v>1.7094017999999999E-2</c:v>
                </c:pt>
                <c:pt idx="3716">
                  <c:v>7.3260074E-3</c:v>
                </c:pt>
                <c:pt idx="3717">
                  <c:v>-7.3260074E-3</c:v>
                </c:pt>
                <c:pt idx="3718">
                  <c:v>7.3260074E-3</c:v>
                </c:pt>
                <c:pt idx="3719">
                  <c:v>7.3260074E-3</c:v>
                </c:pt>
                <c:pt idx="3720">
                  <c:v>-2.4420025000000001E-3</c:v>
                </c:pt>
                <c:pt idx="3721">
                  <c:v>2.4420025000000001E-3</c:v>
                </c:pt>
                <c:pt idx="3722">
                  <c:v>7.3260074E-3</c:v>
                </c:pt>
                <c:pt idx="3723">
                  <c:v>7.3260074E-3</c:v>
                </c:pt>
                <c:pt idx="3724">
                  <c:v>2.4420025000000001E-3</c:v>
                </c:pt>
                <c:pt idx="3725">
                  <c:v>7.3260074E-3</c:v>
                </c:pt>
                <c:pt idx="3726">
                  <c:v>2.4420025000000001E-3</c:v>
                </c:pt>
                <c:pt idx="3727">
                  <c:v>7.3260074E-3</c:v>
                </c:pt>
                <c:pt idx="3728">
                  <c:v>7.3260074E-3</c:v>
                </c:pt>
                <c:pt idx="3729">
                  <c:v>-2.4420025000000001E-3</c:v>
                </c:pt>
                <c:pt idx="3730">
                  <c:v>7.3260074E-3</c:v>
                </c:pt>
                <c:pt idx="3731">
                  <c:v>7.3260074E-3</c:v>
                </c:pt>
                <c:pt idx="3732">
                  <c:v>2.4420025000000001E-3</c:v>
                </c:pt>
                <c:pt idx="3733">
                  <c:v>2.4420025000000001E-3</c:v>
                </c:pt>
                <c:pt idx="3734">
                  <c:v>2.4420025000000001E-3</c:v>
                </c:pt>
                <c:pt idx="3735">
                  <c:v>2.4420025000000001E-3</c:v>
                </c:pt>
                <c:pt idx="3736">
                  <c:v>2.4420025000000001E-3</c:v>
                </c:pt>
                <c:pt idx="3737">
                  <c:v>2.4420025000000001E-3</c:v>
                </c:pt>
                <c:pt idx="3738">
                  <c:v>-2.4420025000000001E-3</c:v>
                </c:pt>
                <c:pt idx="3739">
                  <c:v>1.2210011999999999E-2</c:v>
                </c:pt>
                <c:pt idx="3740">
                  <c:v>1.2210011999999999E-2</c:v>
                </c:pt>
                <c:pt idx="3741">
                  <c:v>-7.3260074E-3</c:v>
                </c:pt>
                <c:pt idx="3742">
                  <c:v>2.4420025000000001E-3</c:v>
                </c:pt>
                <c:pt idx="3743">
                  <c:v>1.2210011999999999E-2</c:v>
                </c:pt>
                <c:pt idx="3744">
                  <c:v>2.4420025000000001E-3</c:v>
                </c:pt>
                <c:pt idx="3745">
                  <c:v>-2.4420025000000001E-3</c:v>
                </c:pt>
                <c:pt idx="3746">
                  <c:v>7.3260074E-3</c:v>
                </c:pt>
                <c:pt idx="3747">
                  <c:v>7.3260074E-3</c:v>
                </c:pt>
                <c:pt idx="3748">
                  <c:v>2.4420025000000001E-3</c:v>
                </c:pt>
                <c:pt idx="3749">
                  <c:v>7.3260074E-3</c:v>
                </c:pt>
                <c:pt idx="3750">
                  <c:v>2.4420025000000001E-3</c:v>
                </c:pt>
                <c:pt idx="3751">
                  <c:v>2.4420025000000001E-3</c:v>
                </c:pt>
                <c:pt idx="3752">
                  <c:v>7.3260074E-3</c:v>
                </c:pt>
                <c:pt idx="3753">
                  <c:v>7.3260074E-3</c:v>
                </c:pt>
                <c:pt idx="3754">
                  <c:v>2.4420025000000001E-3</c:v>
                </c:pt>
                <c:pt idx="3755">
                  <c:v>2.4420025000000001E-3</c:v>
                </c:pt>
                <c:pt idx="3756">
                  <c:v>2.4420025000000001E-3</c:v>
                </c:pt>
                <c:pt idx="3757">
                  <c:v>7.3260074E-3</c:v>
                </c:pt>
                <c:pt idx="3758">
                  <c:v>2.4420025000000001E-3</c:v>
                </c:pt>
                <c:pt idx="3759">
                  <c:v>7.3260074E-3</c:v>
                </c:pt>
                <c:pt idx="3760">
                  <c:v>2.4420025000000001E-3</c:v>
                </c:pt>
                <c:pt idx="3761">
                  <c:v>-2.4420025000000001E-3</c:v>
                </c:pt>
                <c:pt idx="3762">
                  <c:v>7.3260074E-3</c:v>
                </c:pt>
                <c:pt idx="3763">
                  <c:v>7.3260074E-3</c:v>
                </c:pt>
                <c:pt idx="3764">
                  <c:v>2.4420025000000001E-3</c:v>
                </c:pt>
                <c:pt idx="3765">
                  <c:v>2.4420025000000001E-3</c:v>
                </c:pt>
                <c:pt idx="3766">
                  <c:v>7.3260074E-3</c:v>
                </c:pt>
                <c:pt idx="3767">
                  <c:v>2.4420025000000001E-3</c:v>
                </c:pt>
                <c:pt idx="3768">
                  <c:v>-2.4420025000000001E-3</c:v>
                </c:pt>
                <c:pt idx="3769">
                  <c:v>7.3260074E-3</c:v>
                </c:pt>
                <c:pt idx="3770">
                  <c:v>2.4420025000000001E-3</c:v>
                </c:pt>
                <c:pt idx="3771">
                  <c:v>2.4420025000000001E-3</c:v>
                </c:pt>
                <c:pt idx="3772">
                  <c:v>-2.4420025000000001E-3</c:v>
                </c:pt>
                <c:pt idx="3773">
                  <c:v>1.2210011999999999E-2</c:v>
                </c:pt>
                <c:pt idx="3774">
                  <c:v>2.1978022999999999E-2</c:v>
                </c:pt>
                <c:pt idx="3775">
                  <c:v>2.4420025000000001E-3</c:v>
                </c:pt>
                <c:pt idx="3776">
                  <c:v>-1.2210011999999999E-2</c:v>
                </c:pt>
                <c:pt idx="3777">
                  <c:v>1.2210011999999999E-2</c:v>
                </c:pt>
                <c:pt idx="3778">
                  <c:v>7.3260074E-3</c:v>
                </c:pt>
                <c:pt idx="3779">
                  <c:v>-2.4420025000000001E-3</c:v>
                </c:pt>
                <c:pt idx="3780">
                  <c:v>2.4420025000000001E-3</c:v>
                </c:pt>
                <c:pt idx="3781">
                  <c:v>7.3260074E-3</c:v>
                </c:pt>
                <c:pt idx="3782">
                  <c:v>-2.4420025000000001E-3</c:v>
                </c:pt>
                <c:pt idx="3783">
                  <c:v>2.4420025000000001E-3</c:v>
                </c:pt>
                <c:pt idx="3784">
                  <c:v>7.3260074E-3</c:v>
                </c:pt>
                <c:pt idx="3785">
                  <c:v>2.4420025000000001E-3</c:v>
                </c:pt>
                <c:pt idx="3786">
                  <c:v>-2.4420025000000001E-3</c:v>
                </c:pt>
                <c:pt idx="3787">
                  <c:v>2.4420025000000001E-3</c:v>
                </c:pt>
                <c:pt idx="3788">
                  <c:v>7.3260074E-3</c:v>
                </c:pt>
                <c:pt idx="3789">
                  <c:v>7.3260074E-3</c:v>
                </c:pt>
                <c:pt idx="3790">
                  <c:v>7.3260074E-3</c:v>
                </c:pt>
                <c:pt idx="3791">
                  <c:v>2.4420025000000001E-3</c:v>
                </c:pt>
                <c:pt idx="3792">
                  <c:v>2.4420025000000001E-3</c:v>
                </c:pt>
                <c:pt idx="3793">
                  <c:v>-2.4420025000000001E-3</c:v>
                </c:pt>
                <c:pt idx="3794">
                  <c:v>2.4420025000000001E-3</c:v>
                </c:pt>
                <c:pt idx="3795">
                  <c:v>2.4420025000000001E-3</c:v>
                </c:pt>
                <c:pt idx="3796">
                  <c:v>2.4420025000000001E-3</c:v>
                </c:pt>
                <c:pt idx="3797">
                  <c:v>2.4420025000000001E-3</c:v>
                </c:pt>
                <c:pt idx="3798">
                  <c:v>2.4420025000000001E-3</c:v>
                </c:pt>
                <c:pt idx="3799">
                  <c:v>7.3260074E-3</c:v>
                </c:pt>
                <c:pt idx="3800">
                  <c:v>7.3260074E-3</c:v>
                </c:pt>
                <c:pt idx="3801">
                  <c:v>2.4420025000000001E-3</c:v>
                </c:pt>
                <c:pt idx="3802">
                  <c:v>2.4420025000000001E-3</c:v>
                </c:pt>
                <c:pt idx="3803">
                  <c:v>7.3260074E-3</c:v>
                </c:pt>
                <c:pt idx="3804">
                  <c:v>2.4420025000000001E-3</c:v>
                </c:pt>
                <c:pt idx="3805">
                  <c:v>2.4420025000000001E-3</c:v>
                </c:pt>
                <c:pt idx="3806">
                  <c:v>2.4420025000000001E-3</c:v>
                </c:pt>
                <c:pt idx="3807">
                  <c:v>-7.3260074E-3</c:v>
                </c:pt>
                <c:pt idx="3808">
                  <c:v>1.2210011999999999E-2</c:v>
                </c:pt>
                <c:pt idx="3809">
                  <c:v>2.6862027E-2</c:v>
                </c:pt>
                <c:pt idx="3810">
                  <c:v>2.4420025000000001E-3</c:v>
                </c:pt>
                <c:pt idx="3811">
                  <c:v>-1.7094017999999999E-2</c:v>
                </c:pt>
                <c:pt idx="3812">
                  <c:v>1.2210011999999999E-2</c:v>
                </c:pt>
                <c:pt idx="3813">
                  <c:v>1.2210011999999999E-2</c:v>
                </c:pt>
                <c:pt idx="3814">
                  <c:v>-7.3260074E-3</c:v>
                </c:pt>
                <c:pt idx="3815">
                  <c:v>7.3260074E-3</c:v>
                </c:pt>
                <c:pt idx="3816">
                  <c:v>7.3260074E-3</c:v>
                </c:pt>
                <c:pt idx="3817">
                  <c:v>-2.4420025000000001E-3</c:v>
                </c:pt>
                <c:pt idx="3818">
                  <c:v>-2.4420025000000001E-3</c:v>
                </c:pt>
                <c:pt idx="3819">
                  <c:v>1.2210011999999999E-2</c:v>
                </c:pt>
                <c:pt idx="3820">
                  <c:v>2.4420025000000001E-3</c:v>
                </c:pt>
                <c:pt idx="3821">
                  <c:v>2.4420025000000001E-3</c:v>
                </c:pt>
                <c:pt idx="3822">
                  <c:v>7.3260074E-3</c:v>
                </c:pt>
                <c:pt idx="3823">
                  <c:v>2.4420025000000001E-3</c:v>
                </c:pt>
                <c:pt idx="3824">
                  <c:v>-2.4420025000000001E-3</c:v>
                </c:pt>
                <c:pt idx="3825">
                  <c:v>7.3260074E-3</c:v>
                </c:pt>
                <c:pt idx="3826">
                  <c:v>7.3260074E-3</c:v>
                </c:pt>
                <c:pt idx="3827">
                  <c:v>2.4420025000000001E-3</c:v>
                </c:pt>
                <c:pt idx="3828">
                  <c:v>2.4420025000000001E-3</c:v>
                </c:pt>
                <c:pt idx="3829">
                  <c:v>7.3260074E-3</c:v>
                </c:pt>
                <c:pt idx="3830">
                  <c:v>2.4420025000000001E-3</c:v>
                </c:pt>
                <c:pt idx="3831">
                  <c:v>2.4420025000000001E-3</c:v>
                </c:pt>
                <c:pt idx="3832">
                  <c:v>2.4420025000000001E-3</c:v>
                </c:pt>
                <c:pt idx="3833">
                  <c:v>7.3260074E-3</c:v>
                </c:pt>
                <c:pt idx="3834">
                  <c:v>2.4420025000000001E-3</c:v>
                </c:pt>
                <c:pt idx="3835">
                  <c:v>2.4420025000000001E-3</c:v>
                </c:pt>
                <c:pt idx="3836">
                  <c:v>2.4420025000000001E-3</c:v>
                </c:pt>
                <c:pt idx="3837">
                  <c:v>2.4420025000000001E-3</c:v>
                </c:pt>
                <c:pt idx="3838">
                  <c:v>2.4420025000000001E-3</c:v>
                </c:pt>
                <c:pt idx="3839">
                  <c:v>2.4420025000000001E-3</c:v>
                </c:pt>
                <c:pt idx="3840">
                  <c:v>2.4420025000000001E-3</c:v>
                </c:pt>
                <c:pt idx="3841">
                  <c:v>2.4420025000000001E-3</c:v>
                </c:pt>
                <c:pt idx="3842">
                  <c:v>2.4420025000000001E-3</c:v>
                </c:pt>
                <c:pt idx="3843">
                  <c:v>2.4420025000000001E-3</c:v>
                </c:pt>
                <c:pt idx="3844">
                  <c:v>2.4420025000000001E-3</c:v>
                </c:pt>
                <c:pt idx="3845">
                  <c:v>7.3260074E-3</c:v>
                </c:pt>
                <c:pt idx="3846">
                  <c:v>2.4420025000000001E-3</c:v>
                </c:pt>
                <c:pt idx="3847">
                  <c:v>2.4420025000000001E-3</c:v>
                </c:pt>
                <c:pt idx="3848">
                  <c:v>2.4420025000000001E-3</c:v>
                </c:pt>
                <c:pt idx="3849">
                  <c:v>2.4420025000000001E-3</c:v>
                </c:pt>
                <c:pt idx="3850">
                  <c:v>2.4420025000000001E-3</c:v>
                </c:pt>
                <c:pt idx="3851">
                  <c:v>7.3260074E-3</c:v>
                </c:pt>
                <c:pt idx="3852">
                  <c:v>2.4420025000000001E-3</c:v>
                </c:pt>
                <c:pt idx="3853">
                  <c:v>2.4420025000000001E-3</c:v>
                </c:pt>
                <c:pt idx="3854">
                  <c:v>7.3260074E-3</c:v>
                </c:pt>
                <c:pt idx="3855">
                  <c:v>7.3260074E-3</c:v>
                </c:pt>
                <c:pt idx="3856">
                  <c:v>-2.4420025000000001E-3</c:v>
                </c:pt>
                <c:pt idx="3857">
                  <c:v>2.4420025000000001E-3</c:v>
                </c:pt>
                <c:pt idx="3858">
                  <c:v>7.3260074E-3</c:v>
                </c:pt>
                <c:pt idx="3859">
                  <c:v>2.4420025000000001E-3</c:v>
                </c:pt>
                <c:pt idx="3860">
                  <c:v>2.4420025000000001E-3</c:v>
                </c:pt>
                <c:pt idx="3861">
                  <c:v>7.3260074E-3</c:v>
                </c:pt>
                <c:pt idx="3862">
                  <c:v>2.4420025000000001E-3</c:v>
                </c:pt>
                <c:pt idx="3863">
                  <c:v>2.4420025000000001E-3</c:v>
                </c:pt>
                <c:pt idx="3864">
                  <c:v>2.4420025000000001E-3</c:v>
                </c:pt>
                <c:pt idx="3865">
                  <c:v>7.3260074E-3</c:v>
                </c:pt>
                <c:pt idx="3866">
                  <c:v>2.4420025000000001E-3</c:v>
                </c:pt>
                <c:pt idx="3867">
                  <c:v>2.4420025000000001E-3</c:v>
                </c:pt>
                <c:pt idx="3868">
                  <c:v>2.4420025000000001E-3</c:v>
                </c:pt>
                <c:pt idx="3869">
                  <c:v>2.4420025000000001E-3</c:v>
                </c:pt>
                <c:pt idx="3870">
                  <c:v>2.4420025000000001E-3</c:v>
                </c:pt>
                <c:pt idx="3871">
                  <c:v>7.3260074E-3</c:v>
                </c:pt>
                <c:pt idx="3872">
                  <c:v>2.4420025000000001E-3</c:v>
                </c:pt>
                <c:pt idx="3873">
                  <c:v>-2.4420025000000001E-3</c:v>
                </c:pt>
                <c:pt idx="3874">
                  <c:v>1.2210011999999999E-2</c:v>
                </c:pt>
                <c:pt idx="3875">
                  <c:v>1.2210011999999999E-2</c:v>
                </c:pt>
                <c:pt idx="3876">
                  <c:v>-7.3260074E-3</c:v>
                </c:pt>
                <c:pt idx="3877">
                  <c:v>-2.4420025000000001E-3</c:v>
                </c:pt>
                <c:pt idx="3878">
                  <c:v>2.4420025000000001E-3</c:v>
                </c:pt>
                <c:pt idx="3879">
                  <c:v>7.3260074E-3</c:v>
                </c:pt>
                <c:pt idx="3880">
                  <c:v>7.3260074E-3</c:v>
                </c:pt>
                <c:pt idx="3881">
                  <c:v>7.3260074E-3</c:v>
                </c:pt>
                <c:pt idx="3882">
                  <c:v>2.4420025000000001E-3</c:v>
                </c:pt>
                <c:pt idx="3883">
                  <c:v>2.4420025000000001E-3</c:v>
                </c:pt>
                <c:pt idx="3884">
                  <c:v>7.3260074E-3</c:v>
                </c:pt>
                <c:pt idx="3885">
                  <c:v>7.3260074E-3</c:v>
                </c:pt>
                <c:pt idx="3886">
                  <c:v>2.4420025000000001E-3</c:v>
                </c:pt>
                <c:pt idx="3887">
                  <c:v>7.3260074E-3</c:v>
                </c:pt>
                <c:pt idx="3888">
                  <c:v>2.4420025000000001E-3</c:v>
                </c:pt>
                <c:pt idx="3889">
                  <c:v>2.4420025000000001E-3</c:v>
                </c:pt>
                <c:pt idx="3890">
                  <c:v>7.3260074E-3</c:v>
                </c:pt>
                <c:pt idx="3891">
                  <c:v>7.3260074E-3</c:v>
                </c:pt>
                <c:pt idx="3892">
                  <c:v>2.4420025000000001E-3</c:v>
                </c:pt>
                <c:pt idx="3893">
                  <c:v>2.4420025000000001E-3</c:v>
                </c:pt>
                <c:pt idx="3894">
                  <c:v>7.3260074E-3</c:v>
                </c:pt>
                <c:pt idx="3895">
                  <c:v>7.3260074E-3</c:v>
                </c:pt>
                <c:pt idx="3896">
                  <c:v>2.4420025000000001E-3</c:v>
                </c:pt>
                <c:pt idx="3897">
                  <c:v>2.4420025000000001E-3</c:v>
                </c:pt>
                <c:pt idx="3898">
                  <c:v>2.4420025000000001E-3</c:v>
                </c:pt>
                <c:pt idx="3899">
                  <c:v>2.4420025000000001E-3</c:v>
                </c:pt>
                <c:pt idx="3900">
                  <c:v>2.4420025000000001E-3</c:v>
                </c:pt>
                <c:pt idx="3901">
                  <c:v>2.4420025000000001E-3</c:v>
                </c:pt>
                <c:pt idx="3902">
                  <c:v>2.4420025000000001E-3</c:v>
                </c:pt>
                <c:pt idx="3903">
                  <c:v>2.4420025000000001E-3</c:v>
                </c:pt>
                <c:pt idx="3904">
                  <c:v>7.3260074E-3</c:v>
                </c:pt>
                <c:pt idx="3905">
                  <c:v>2.4420025000000001E-3</c:v>
                </c:pt>
                <c:pt idx="3906">
                  <c:v>-1.7094017999999999E-2</c:v>
                </c:pt>
                <c:pt idx="3907">
                  <c:v>-7.3260074E-3</c:v>
                </c:pt>
                <c:pt idx="3908">
                  <c:v>1.2210011999999999E-2</c:v>
                </c:pt>
                <c:pt idx="3909">
                  <c:v>7.3260074E-3</c:v>
                </c:pt>
                <c:pt idx="3910">
                  <c:v>2.4420025000000001E-3</c:v>
                </c:pt>
                <c:pt idx="3911">
                  <c:v>7.3260074E-3</c:v>
                </c:pt>
                <c:pt idx="3912">
                  <c:v>-2.4420025000000001E-3</c:v>
                </c:pt>
                <c:pt idx="3913">
                  <c:v>7.3260074E-3</c:v>
                </c:pt>
                <c:pt idx="3914">
                  <c:v>1.2210011999999999E-2</c:v>
                </c:pt>
                <c:pt idx="3915">
                  <c:v>2.4420025000000001E-3</c:v>
                </c:pt>
                <c:pt idx="3916">
                  <c:v>-2.4420025000000001E-3</c:v>
                </c:pt>
                <c:pt idx="3917">
                  <c:v>2.4420025000000001E-3</c:v>
                </c:pt>
                <c:pt idx="3918">
                  <c:v>2.4420025000000001E-3</c:v>
                </c:pt>
                <c:pt idx="3919">
                  <c:v>2.4420025000000001E-3</c:v>
                </c:pt>
                <c:pt idx="3920">
                  <c:v>2.4420025000000001E-3</c:v>
                </c:pt>
                <c:pt idx="3921">
                  <c:v>2.4420025000000001E-3</c:v>
                </c:pt>
                <c:pt idx="3922">
                  <c:v>2.4420025000000001E-3</c:v>
                </c:pt>
                <c:pt idx="3923">
                  <c:v>7.3260074E-3</c:v>
                </c:pt>
                <c:pt idx="3924">
                  <c:v>2.4420025000000001E-3</c:v>
                </c:pt>
                <c:pt idx="3925">
                  <c:v>2.4420025000000001E-3</c:v>
                </c:pt>
                <c:pt idx="3926">
                  <c:v>2.4420025000000001E-3</c:v>
                </c:pt>
                <c:pt idx="3927">
                  <c:v>2.4420025000000001E-3</c:v>
                </c:pt>
                <c:pt idx="3928">
                  <c:v>2.4420025000000001E-3</c:v>
                </c:pt>
                <c:pt idx="3929">
                  <c:v>-2.4420025000000001E-3</c:v>
                </c:pt>
                <c:pt idx="3930">
                  <c:v>2.4420025000000001E-3</c:v>
                </c:pt>
                <c:pt idx="3931">
                  <c:v>2.4420025000000001E-3</c:v>
                </c:pt>
                <c:pt idx="3932">
                  <c:v>2.4420025000000001E-3</c:v>
                </c:pt>
                <c:pt idx="3933">
                  <c:v>2.4420025000000001E-3</c:v>
                </c:pt>
                <c:pt idx="3934">
                  <c:v>2.4420025000000001E-3</c:v>
                </c:pt>
                <c:pt idx="3935">
                  <c:v>2.4420025000000001E-3</c:v>
                </c:pt>
                <c:pt idx="3936">
                  <c:v>2.4420025000000001E-3</c:v>
                </c:pt>
                <c:pt idx="3937">
                  <c:v>2.4420025000000001E-3</c:v>
                </c:pt>
                <c:pt idx="3938">
                  <c:v>-7.3260074E-3</c:v>
                </c:pt>
                <c:pt idx="3939">
                  <c:v>-7.3260074E-3</c:v>
                </c:pt>
                <c:pt idx="3940">
                  <c:v>7.3260074E-3</c:v>
                </c:pt>
                <c:pt idx="3941">
                  <c:v>2.4420025000000001E-3</c:v>
                </c:pt>
                <c:pt idx="3942">
                  <c:v>-2.4420025000000001E-3</c:v>
                </c:pt>
                <c:pt idx="3943">
                  <c:v>2.4420025000000001E-3</c:v>
                </c:pt>
                <c:pt idx="3944">
                  <c:v>2.4420025000000001E-3</c:v>
                </c:pt>
                <c:pt idx="3945">
                  <c:v>7.3260074E-3</c:v>
                </c:pt>
                <c:pt idx="3946">
                  <c:v>7.3260074E-3</c:v>
                </c:pt>
                <c:pt idx="3947">
                  <c:v>7.3260074E-3</c:v>
                </c:pt>
                <c:pt idx="3948">
                  <c:v>2.4420025000000001E-3</c:v>
                </c:pt>
                <c:pt idx="3949">
                  <c:v>2.4420025000000001E-3</c:v>
                </c:pt>
                <c:pt idx="3950">
                  <c:v>2.4420025000000001E-3</c:v>
                </c:pt>
                <c:pt idx="3951">
                  <c:v>2.4420025000000001E-3</c:v>
                </c:pt>
                <c:pt idx="3952">
                  <c:v>2.4420025000000001E-3</c:v>
                </c:pt>
                <c:pt idx="3953">
                  <c:v>2.4420025000000001E-3</c:v>
                </c:pt>
                <c:pt idx="3954">
                  <c:v>7.3260074E-3</c:v>
                </c:pt>
                <c:pt idx="3955">
                  <c:v>2.4420025000000001E-3</c:v>
                </c:pt>
                <c:pt idx="3956">
                  <c:v>2.4420025000000001E-3</c:v>
                </c:pt>
                <c:pt idx="3957">
                  <c:v>2.4420025000000001E-3</c:v>
                </c:pt>
                <c:pt idx="3958">
                  <c:v>2.4420025000000001E-3</c:v>
                </c:pt>
                <c:pt idx="3959">
                  <c:v>2.4420025000000001E-3</c:v>
                </c:pt>
                <c:pt idx="3960">
                  <c:v>2.4420025000000001E-3</c:v>
                </c:pt>
                <c:pt idx="3961">
                  <c:v>2.4420025000000001E-3</c:v>
                </c:pt>
                <c:pt idx="3962">
                  <c:v>2.4420025000000001E-3</c:v>
                </c:pt>
                <c:pt idx="3963">
                  <c:v>2.4420025000000001E-3</c:v>
                </c:pt>
                <c:pt idx="3964">
                  <c:v>2.4420025000000001E-3</c:v>
                </c:pt>
                <c:pt idx="3965">
                  <c:v>2.4420025000000001E-3</c:v>
                </c:pt>
                <c:pt idx="3966">
                  <c:v>2.4420025000000001E-3</c:v>
                </c:pt>
                <c:pt idx="3967">
                  <c:v>7.3260074E-3</c:v>
                </c:pt>
                <c:pt idx="3968">
                  <c:v>7.3260074E-3</c:v>
                </c:pt>
                <c:pt idx="3969">
                  <c:v>2.4420025000000001E-3</c:v>
                </c:pt>
                <c:pt idx="3970">
                  <c:v>7.3260074E-3</c:v>
                </c:pt>
                <c:pt idx="3971">
                  <c:v>7.3260074E-3</c:v>
                </c:pt>
                <c:pt idx="3972">
                  <c:v>2.4420025000000001E-3</c:v>
                </c:pt>
                <c:pt idx="3973">
                  <c:v>-2.4420025000000001E-3</c:v>
                </c:pt>
                <c:pt idx="3974">
                  <c:v>7.3260074E-3</c:v>
                </c:pt>
                <c:pt idx="3975">
                  <c:v>2.4420025000000001E-3</c:v>
                </c:pt>
                <c:pt idx="3976">
                  <c:v>-2.4420025000000001E-3</c:v>
                </c:pt>
                <c:pt idx="3977">
                  <c:v>7.3260074E-3</c:v>
                </c:pt>
                <c:pt idx="3978">
                  <c:v>2.1978022999999999E-2</c:v>
                </c:pt>
                <c:pt idx="3979">
                  <c:v>1.2210011999999999E-2</c:v>
                </c:pt>
                <c:pt idx="3980">
                  <c:v>-2.4420025000000001E-3</c:v>
                </c:pt>
                <c:pt idx="3981">
                  <c:v>2.4420025000000001E-3</c:v>
                </c:pt>
                <c:pt idx="3982">
                  <c:v>2.4420025000000001E-3</c:v>
                </c:pt>
                <c:pt idx="3983">
                  <c:v>2.4420025000000001E-3</c:v>
                </c:pt>
                <c:pt idx="3984">
                  <c:v>7.3260074E-3</c:v>
                </c:pt>
                <c:pt idx="3985">
                  <c:v>-2.4420025000000001E-3</c:v>
                </c:pt>
                <c:pt idx="3986">
                  <c:v>-2.4420025000000001E-3</c:v>
                </c:pt>
                <c:pt idx="3987">
                  <c:v>7.3260074E-3</c:v>
                </c:pt>
                <c:pt idx="3988">
                  <c:v>1.2210011999999999E-2</c:v>
                </c:pt>
                <c:pt idx="3989">
                  <c:v>2.4420025000000001E-3</c:v>
                </c:pt>
                <c:pt idx="3990">
                  <c:v>2.4420025000000001E-3</c:v>
                </c:pt>
                <c:pt idx="3991">
                  <c:v>7.3260074E-3</c:v>
                </c:pt>
                <c:pt idx="3992">
                  <c:v>7.3260074E-3</c:v>
                </c:pt>
                <c:pt idx="3993">
                  <c:v>7.3260074E-3</c:v>
                </c:pt>
                <c:pt idx="3994">
                  <c:v>2.4420025000000001E-3</c:v>
                </c:pt>
                <c:pt idx="3995">
                  <c:v>7.3260074E-3</c:v>
                </c:pt>
                <c:pt idx="3996">
                  <c:v>2.4420025000000001E-3</c:v>
                </c:pt>
                <c:pt idx="3997">
                  <c:v>2.4420025000000001E-3</c:v>
                </c:pt>
                <c:pt idx="3998">
                  <c:v>2.4420025000000001E-3</c:v>
                </c:pt>
                <c:pt idx="3999">
                  <c:v>7.3260074E-3</c:v>
                </c:pt>
                <c:pt idx="4000">
                  <c:v>2.4420025000000001E-3</c:v>
                </c:pt>
                <c:pt idx="4001">
                  <c:v>2.4420025000000001E-3</c:v>
                </c:pt>
                <c:pt idx="4002">
                  <c:v>7.3260074E-3</c:v>
                </c:pt>
                <c:pt idx="4003">
                  <c:v>7.3260074E-3</c:v>
                </c:pt>
                <c:pt idx="4004">
                  <c:v>7.3260074E-3</c:v>
                </c:pt>
                <c:pt idx="4005">
                  <c:v>2.4420025000000001E-3</c:v>
                </c:pt>
                <c:pt idx="4006">
                  <c:v>2.4420025000000001E-3</c:v>
                </c:pt>
                <c:pt idx="4007">
                  <c:v>2.4420025000000001E-3</c:v>
                </c:pt>
                <c:pt idx="4008">
                  <c:v>2.4420025000000001E-3</c:v>
                </c:pt>
                <c:pt idx="4009">
                  <c:v>2.4420025000000001E-3</c:v>
                </c:pt>
                <c:pt idx="4010">
                  <c:v>2.4420025000000001E-3</c:v>
                </c:pt>
                <c:pt idx="4011">
                  <c:v>7.3260074E-3</c:v>
                </c:pt>
                <c:pt idx="4012">
                  <c:v>2.4420025000000001E-3</c:v>
                </c:pt>
                <c:pt idx="4013">
                  <c:v>2.4420025000000001E-3</c:v>
                </c:pt>
                <c:pt idx="4014">
                  <c:v>7.3260074E-3</c:v>
                </c:pt>
                <c:pt idx="4015">
                  <c:v>7.3260074E-3</c:v>
                </c:pt>
                <c:pt idx="4016">
                  <c:v>2.4420025000000001E-3</c:v>
                </c:pt>
                <c:pt idx="4017">
                  <c:v>2.4420025000000001E-3</c:v>
                </c:pt>
                <c:pt idx="4018">
                  <c:v>2.4420025000000001E-3</c:v>
                </c:pt>
                <c:pt idx="4019">
                  <c:v>7.3260074E-3</c:v>
                </c:pt>
                <c:pt idx="4020">
                  <c:v>7.3260074E-3</c:v>
                </c:pt>
                <c:pt idx="4021">
                  <c:v>2.1978022999999999E-2</c:v>
                </c:pt>
                <c:pt idx="4022">
                  <c:v>2.4420025000000001E-3</c:v>
                </c:pt>
                <c:pt idx="4023">
                  <c:v>-1.7094017999999999E-2</c:v>
                </c:pt>
                <c:pt idx="4024">
                  <c:v>1.2210011999999999E-2</c:v>
                </c:pt>
                <c:pt idx="4025">
                  <c:v>1.7094017999999999E-2</c:v>
                </c:pt>
                <c:pt idx="4026">
                  <c:v>-2.4420025000000001E-3</c:v>
                </c:pt>
                <c:pt idx="4027">
                  <c:v>2.4420025000000001E-3</c:v>
                </c:pt>
                <c:pt idx="4028">
                  <c:v>1.7094017999999999E-2</c:v>
                </c:pt>
                <c:pt idx="4029">
                  <c:v>2.4420025000000001E-3</c:v>
                </c:pt>
                <c:pt idx="4030">
                  <c:v>2.4420025000000001E-3</c:v>
                </c:pt>
                <c:pt idx="4031">
                  <c:v>7.3260074E-3</c:v>
                </c:pt>
                <c:pt idx="4032">
                  <c:v>2.4420025000000001E-3</c:v>
                </c:pt>
                <c:pt idx="4033">
                  <c:v>2.4420025000000001E-3</c:v>
                </c:pt>
                <c:pt idx="4034">
                  <c:v>2.4420025000000001E-3</c:v>
                </c:pt>
                <c:pt idx="4035">
                  <c:v>7.3260074E-3</c:v>
                </c:pt>
                <c:pt idx="4036">
                  <c:v>2.4420025000000001E-3</c:v>
                </c:pt>
                <c:pt idx="4037">
                  <c:v>2.4420025000000001E-3</c:v>
                </c:pt>
                <c:pt idx="4038">
                  <c:v>7.3260074E-3</c:v>
                </c:pt>
                <c:pt idx="4039">
                  <c:v>2.4420025000000001E-3</c:v>
                </c:pt>
                <c:pt idx="4040">
                  <c:v>2.4420025000000001E-3</c:v>
                </c:pt>
                <c:pt idx="4041">
                  <c:v>2.4420025000000001E-3</c:v>
                </c:pt>
                <c:pt idx="4042">
                  <c:v>2.4420025000000001E-3</c:v>
                </c:pt>
                <c:pt idx="4043">
                  <c:v>7.3260074E-3</c:v>
                </c:pt>
                <c:pt idx="4044">
                  <c:v>2.4420025000000001E-3</c:v>
                </c:pt>
                <c:pt idx="4045">
                  <c:v>7.3260074E-3</c:v>
                </c:pt>
                <c:pt idx="4046">
                  <c:v>2.4420025000000001E-3</c:v>
                </c:pt>
                <c:pt idx="4047">
                  <c:v>2.4420025000000001E-3</c:v>
                </c:pt>
                <c:pt idx="4048">
                  <c:v>2.4420025000000001E-3</c:v>
                </c:pt>
                <c:pt idx="4049">
                  <c:v>2.4420025000000001E-3</c:v>
                </c:pt>
                <c:pt idx="4050">
                  <c:v>2.4420025000000001E-3</c:v>
                </c:pt>
                <c:pt idx="4051">
                  <c:v>7.3260074E-3</c:v>
                </c:pt>
                <c:pt idx="4052">
                  <c:v>2.4420025000000001E-3</c:v>
                </c:pt>
                <c:pt idx="4053">
                  <c:v>7.3260074E-3</c:v>
                </c:pt>
                <c:pt idx="4054">
                  <c:v>2.4420025000000001E-3</c:v>
                </c:pt>
                <c:pt idx="4055">
                  <c:v>2.4420025000000001E-3</c:v>
                </c:pt>
                <c:pt idx="4056">
                  <c:v>2.4420025000000001E-3</c:v>
                </c:pt>
                <c:pt idx="4057">
                  <c:v>2.4420025000000001E-3</c:v>
                </c:pt>
                <c:pt idx="4058">
                  <c:v>2.4420025000000001E-3</c:v>
                </c:pt>
                <c:pt idx="4059">
                  <c:v>2.4420025000000001E-3</c:v>
                </c:pt>
                <c:pt idx="4060">
                  <c:v>2.4420025000000001E-3</c:v>
                </c:pt>
                <c:pt idx="4061">
                  <c:v>2.4420025000000001E-3</c:v>
                </c:pt>
                <c:pt idx="4062">
                  <c:v>2.4420025000000001E-3</c:v>
                </c:pt>
                <c:pt idx="4063">
                  <c:v>2.4420025000000001E-3</c:v>
                </c:pt>
                <c:pt idx="4064">
                  <c:v>2.4420025000000001E-3</c:v>
                </c:pt>
                <c:pt idx="4065">
                  <c:v>2.4420025000000001E-3</c:v>
                </c:pt>
                <c:pt idx="4066">
                  <c:v>7.3260074E-3</c:v>
                </c:pt>
                <c:pt idx="4067">
                  <c:v>2.4420025000000001E-3</c:v>
                </c:pt>
                <c:pt idx="4068">
                  <c:v>7.3260074E-3</c:v>
                </c:pt>
                <c:pt idx="4069">
                  <c:v>7.3260074E-3</c:v>
                </c:pt>
                <c:pt idx="4070">
                  <c:v>2.4420025000000001E-3</c:v>
                </c:pt>
                <c:pt idx="4071">
                  <c:v>2.4420025000000001E-3</c:v>
                </c:pt>
                <c:pt idx="4072">
                  <c:v>2.4420025000000001E-3</c:v>
                </c:pt>
                <c:pt idx="4073">
                  <c:v>2.4420025000000001E-3</c:v>
                </c:pt>
                <c:pt idx="4074">
                  <c:v>2.4420025000000001E-3</c:v>
                </c:pt>
                <c:pt idx="4075">
                  <c:v>7.3260074E-3</c:v>
                </c:pt>
                <c:pt idx="4076">
                  <c:v>2.4420025000000001E-3</c:v>
                </c:pt>
                <c:pt idx="4077">
                  <c:v>2.4420025000000001E-3</c:v>
                </c:pt>
                <c:pt idx="4078">
                  <c:v>2.4420025000000001E-3</c:v>
                </c:pt>
                <c:pt idx="4079">
                  <c:v>7.3260074E-3</c:v>
                </c:pt>
                <c:pt idx="4080">
                  <c:v>2.4420025000000001E-3</c:v>
                </c:pt>
                <c:pt idx="4081">
                  <c:v>-2.4420025000000001E-3</c:v>
                </c:pt>
                <c:pt idx="4082">
                  <c:v>7.3260074E-3</c:v>
                </c:pt>
                <c:pt idx="4083">
                  <c:v>2.4420025000000001E-3</c:v>
                </c:pt>
                <c:pt idx="4084">
                  <c:v>-2.4420025000000001E-3</c:v>
                </c:pt>
                <c:pt idx="4085">
                  <c:v>2.4420025000000001E-3</c:v>
                </c:pt>
                <c:pt idx="4086">
                  <c:v>2.4420025000000001E-3</c:v>
                </c:pt>
                <c:pt idx="4087">
                  <c:v>2.4420025000000001E-3</c:v>
                </c:pt>
                <c:pt idx="4088">
                  <c:v>2.4420025000000001E-3</c:v>
                </c:pt>
                <c:pt idx="4089">
                  <c:v>2.4420025000000001E-3</c:v>
                </c:pt>
                <c:pt idx="4090">
                  <c:v>2.4420025000000001E-3</c:v>
                </c:pt>
                <c:pt idx="4091">
                  <c:v>2.4420025000000001E-3</c:v>
                </c:pt>
                <c:pt idx="4092">
                  <c:v>2.4420025000000001E-3</c:v>
                </c:pt>
                <c:pt idx="4093">
                  <c:v>2.4420025000000001E-3</c:v>
                </c:pt>
                <c:pt idx="4094">
                  <c:v>2.4420025000000001E-3</c:v>
                </c:pt>
                <c:pt idx="4095">
                  <c:v>7.3260074E-3</c:v>
                </c:pt>
              </c:numCache>
            </c:numRef>
          </c:val>
          <c:smooth val="0"/>
          <c:extLst>
            <c:ext xmlns:c16="http://schemas.microsoft.com/office/drawing/2014/chart" uri="{C3380CC4-5D6E-409C-BE32-E72D297353CC}">
              <c16:uniqueId val="{00000000-535F-4AFC-8458-B6D9D07A0314}"/>
            </c:ext>
          </c:extLst>
        </c:ser>
        <c:dLbls>
          <c:showLegendKey val="0"/>
          <c:showVal val="0"/>
          <c:showCatName val="0"/>
          <c:showSerName val="0"/>
          <c:showPercent val="0"/>
          <c:showBubbleSize val="0"/>
        </c:dLbls>
        <c:smooth val="0"/>
        <c:axId val="1219425088"/>
        <c:axId val="1219425568"/>
      </c:lineChart>
      <c:catAx>
        <c:axId val="1219425088"/>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9425568"/>
        <c:crosses val="autoZero"/>
        <c:auto val="1"/>
        <c:lblAlgn val="ctr"/>
        <c:lblOffset val="100"/>
        <c:tickLblSkip val="1000"/>
        <c:noMultiLvlLbl val="0"/>
      </c:catAx>
      <c:valAx>
        <c:axId val="1219425568"/>
        <c:scaling>
          <c:orientation val="minMax"/>
          <c:max val="6"/>
          <c:min val="-4"/>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9425088"/>
        <c:crosses val="autoZero"/>
        <c:crossBetween val="between"/>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出力電圧</c:v>
          </c:tx>
          <c:spPr>
            <a:ln w="28575" cap="rnd">
              <a:solidFill>
                <a:schemeClr val="accent2"/>
              </a:solidFill>
              <a:round/>
            </a:ln>
            <a:effectLst/>
          </c:spPr>
          <c:marker>
            <c:symbol val="none"/>
          </c:marker>
          <c:val>
            <c:numRef>
              <c:f>'20240424_tetyousei50'!$B$13:$B$4108</c:f>
              <c:numCache>
                <c:formatCode>General</c:formatCode>
                <c:ptCount val="4096"/>
                <c:pt idx="0">
                  <c:v>2.4420025000000001E-3</c:v>
                </c:pt>
                <c:pt idx="1">
                  <c:v>7.3260074E-3</c:v>
                </c:pt>
                <c:pt idx="2">
                  <c:v>2.4420025000000001E-3</c:v>
                </c:pt>
                <c:pt idx="3">
                  <c:v>2.4420025000000001E-3</c:v>
                </c:pt>
                <c:pt idx="4">
                  <c:v>2.4420025000000001E-3</c:v>
                </c:pt>
                <c:pt idx="5">
                  <c:v>2.4420025000000001E-3</c:v>
                </c:pt>
                <c:pt idx="6">
                  <c:v>2.4420025000000001E-3</c:v>
                </c:pt>
                <c:pt idx="7">
                  <c:v>7.3260074E-3</c:v>
                </c:pt>
                <c:pt idx="8">
                  <c:v>7.3260074E-3</c:v>
                </c:pt>
                <c:pt idx="9">
                  <c:v>7.3260074E-3</c:v>
                </c:pt>
                <c:pt idx="10">
                  <c:v>-1.7094017999999999E-2</c:v>
                </c:pt>
                <c:pt idx="11">
                  <c:v>-2.4420025000000001E-3</c:v>
                </c:pt>
                <c:pt idx="12">
                  <c:v>2.6862027E-2</c:v>
                </c:pt>
                <c:pt idx="13">
                  <c:v>2.4420025000000001E-3</c:v>
                </c:pt>
                <c:pt idx="14">
                  <c:v>-7.3260074E-3</c:v>
                </c:pt>
                <c:pt idx="15">
                  <c:v>1.2210011999999999E-2</c:v>
                </c:pt>
                <c:pt idx="16">
                  <c:v>7.3260074E-3</c:v>
                </c:pt>
                <c:pt idx="17">
                  <c:v>-2.4420025000000001E-3</c:v>
                </c:pt>
                <c:pt idx="18">
                  <c:v>7.3260074E-3</c:v>
                </c:pt>
                <c:pt idx="19">
                  <c:v>1.2210011999999999E-2</c:v>
                </c:pt>
                <c:pt idx="20">
                  <c:v>2.4420025000000001E-3</c:v>
                </c:pt>
                <c:pt idx="21">
                  <c:v>2.4420025000000001E-3</c:v>
                </c:pt>
                <c:pt idx="22">
                  <c:v>7.3260074E-3</c:v>
                </c:pt>
                <c:pt idx="23">
                  <c:v>2.4420025000000001E-3</c:v>
                </c:pt>
                <c:pt idx="24">
                  <c:v>-2.4420025000000001E-3</c:v>
                </c:pt>
                <c:pt idx="25">
                  <c:v>2.4420025000000001E-3</c:v>
                </c:pt>
                <c:pt idx="26">
                  <c:v>2.4420025000000001E-3</c:v>
                </c:pt>
                <c:pt idx="27">
                  <c:v>2.4420025000000001E-3</c:v>
                </c:pt>
                <c:pt idx="28">
                  <c:v>7.3260074E-3</c:v>
                </c:pt>
                <c:pt idx="29">
                  <c:v>2.4420025000000001E-3</c:v>
                </c:pt>
                <c:pt idx="30">
                  <c:v>2.4420025000000001E-3</c:v>
                </c:pt>
                <c:pt idx="31">
                  <c:v>2.4420025000000001E-3</c:v>
                </c:pt>
                <c:pt idx="32">
                  <c:v>2.4420025000000001E-3</c:v>
                </c:pt>
                <c:pt idx="33">
                  <c:v>2.4420025000000001E-3</c:v>
                </c:pt>
                <c:pt idx="34">
                  <c:v>2.4420025000000001E-3</c:v>
                </c:pt>
                <c:pt idx="35">
                  <c:v>7.3260074E-3</c:v>
                </c:pt>
                <c:pt idx="36">
                  <c:v>7.3260074E-3</c:v>
                </c:pt>
                <c:pt idx="37">
                  <c:v>7.3260074E-3</c:v>
                </c:pt>
                <c:pt idx="38">
                  <c:v>2.4420025000000001E-3</c:v>
                </c:pt>
                <c:pt idx="39">
                  <c:v>2.4420025000000001E-3</c:v>
                </c:pt>
                <c:pt idx="40">
                  <c:v>2.4420025000000001E-3</c:v>
                </c:pt>
                <c:pt idx="41">
                  <c:v>2.4420025000000001E-3</c:v>
                </c:pt>
                <c:pt idx="42">
                  <c:v>2.4420025000000001E-3</c:v>
                </c:pt>
                <c:pt idx="43">
                  <c:v>7.3260074E-3</c:v>
                </c:pt>
                <c:pt idx="44">
                  <c:v>2.4420025000000001E-3</c:v>
                </c:pt>
                <c:pt idx="45">
                  <c:v>2.4420025000000001E-3</c:v>
                </c:pt>
                <c:pt idx="46">
                  <c:v>2.4420025000000001E-3</c:v>
                </c:pt>
                <c:pt idx="47">
                  <c:v>2.4420025000000001E-3</c:v>
                </c:pt>
                <c:pt idx="48">
                  <c:v>2.4420025000000001E-3</c:v>
                </c:pt>
                <c:pt idx="49">
                  <c:v>2.4420025000000001E-3</c:v>
                </c:pt>
                <c:pt idx="50">
                  <c:v>2.4420025000000001E-3</c:v>
                </c:pt>
                <c:pt idx="51">
                  <c:v>7.3260074E-3</c:v>
                </c:pt>
                <c:pt idx="52">
                  <c:v>2.4420025000000001E-3</c:v>
                </c:pt>
                <c:pt idx="53">
                  <c:v>2.4420025000000001E-3</c:v>
                </c:pt>
                <c:pt idx="54">
                  <c:v>2.4420025000000001E-3</c:v>
                </c:pt>
                <c:pt idx="55">
                  <c:v>1.2210011999999999E-2</c:v>
                </c:pt>
                <c:pt idx="56">
                  <c:v>3.6630040000000003E-2</c:v>
                </c:pt>
                <c:pt idx="57">
                  <c:v>-4.6398046999999998E-2</c:v>
                </c:pt>
                <c:pt idx="58">
                  <c:v>2.1978022999999999E-2</c:v>
                </c:pt>
                <c:pt idx="59">
                  <c:v>-1.7094017999999999E-2</c:v>
                </c:pt>
                <c:pt idx="60">
                  <c:v>3.6630040000000003E-2</c:v>
                </c:pt>
                <c:pt idx="61">
                  <c:v>7.3260074E-3</c:v>
                </c:pt>
                <c:pt idx="62">
                  <c:v>-2.4420025000000001E-3</c:v>
                </c:pt>
                <c:pt idx="63">
                  <c:v>7.3260074E-3</c:v>
                </c:pt>
                <c:pt idx="64">
                  <c:v>2.4420025000000001E-3</c:v>
                </c:pt>
                <c:pt idx="65">
                  <c:v>-3.1746033999999999E-2</c:v>
                </c:pt>
                <c:pt idx="66">
                  <c:v>1.2210011999999999E-2</c:v>
                </c:pt>
                <c:pt idx="67">
                  <c:v>3.1746033999999999E-2</c:v>
                </c:pt>
                <c:pt idx="68">
                  <c:v>-1.2210011999999999E-2</c:v>
                </c:pt>
                <c:pt idx="69">
                  <c:v>1.7094017999999999E-2</c:v>
                </c:pt>
                <c:pt idx="70">
                  <c:v>-3.6630040000000003E-2</c:v>
                </c:pt>
                <c:pt idx="71">
                  <c:v>3.6630040000000003E-2</c:v>
                </c:pt>
                <c:pt idx="72">
                  <c:v>-2.4420025000000001E-3</c:v>
                </c:pt>
                <c:pt idx="73">
                  <c:v>2.1978022999999999E-2</c:v>
                </c:pt>
                <c:pt idx="74">
                  <c:v>7.3260074E-3</c:v>
                </c:pt>
                <c:pt idx="75">
                  <c:v>-2.6862027E-2</c:v>
                </c:pt>
                <c:pt idx="76">
                  <c:v>-2.4420025000000001E-3</c:v>
                </c:pt>
                <c:pt idx="77">
                  <c:v>0.10012210000000001</c:v>
                </c:pt>
                <c:pt idx="78">
                  <c:v>-6.1050060000000003E-2</c:v>
                </c:pt>
                <c:pt idx="79">
                  <c:v>2.4420025000000001E-3</c:v>
                </c:pt>
                <c:pt idx="80">
                  <c:v>7.3260074E-3</c:v>
                </c:pt>
                <c:pt idx="81">
                  <c:v>-2.1978022999999999E-2</c:v>
                </c:pt>
                <c:pt idx="82">
                  <c:v>2.4420025000000001E-3</c:v>
                </c:pt>
                <c:pt idx="83">
                  <c:v>8.5470089999999999E-2</c:v>
                </c:pt>
                <c:pt idx="84">
                  <c:v>-6.1050060000000003E-2</c:v>
                </c:pt>
                <c:pt idx="85">
                  <c:v>-7.3260074E-3</c:v>
                </c:pt>
                <c:pt idx="86">
                  <c:v>-4.1514043E-2</c:v>
                </c:pt>
                <c:pt idx="87">
                  <c:v>5.1282052000000002E-2</c:v>
                </c:pt>
                <c:pt idx="88">
                  <c:v>7.3260074E-3</c:v>
                </c:pt>
                <c:pt idx="89">
                  <c:v>1.2210011999999999E-2</c:v>
                </c:pt>
                <c:pt idx="90">
                  <c:v>-1.2210011999999999E-2</c:v>
                </c:pt>
                <c:pt idx="91">
                  <c:v>-2.4420025000000001E-3</c:v>
                </c:pt>
                <c:pt idx="92">
                  <c:v>6.1050060000000003E-2</c:v>
                </c:pt>
                <c:pt idx="93">
                  <c:v>-3.6630040000000003E-2</c:v>
                </c:pt>
                <c:pt idx="94">
                  <c:v>1.7094017999999999E-2</c:v>
                </c:pt>
                <c:pt idx="95">
                  <c:v>-1.7094017999999999E-2</c:v>
                </c:pt>
                <c:pt idx="96">
                  <c:v>3.6630040000000003E-2</c:v>
                </c:pt>
                <c:pt idx="97">
                  <c:v>-9.5238100000000006E-2</c:v>
                </c:pt>
                <c:pt idx="98">
                  <c:v>1.2210011999999999E-2</c:v>
                </c:pt>
                <c:pt idx="99">
                  <c:v>7.3260074E-3</c:v>
                </c:pt>
                <c:pt idx="100">
                  <c:v>-7.3260074E-3</c:v>
                </c:pt>
                <c:pt idx="101">
                  <c:v>1.2210011999999999E-2</c:v>
                </c:pt>
                <c:pt idx="102">
                  <c:v>-2.4420025000000001E-3</c:v>
                </c:pt>
                <c:pt idx="103">
                  <c:v>3.1746033999999999E-2</c:v>
                </c:pt>
                <c:pt idx="104">
                  <c:v>-3.1746033999999999E-2</c:v>
                </c:pt>
                <c:pt idx="105">
                  <c:v>-2.4420025000000001E-3</c:v>
                </c:pt>
                <c:pt idx="106">
                  <c:v>-2.4420025000000001E-3</c:v>
                </c:pt>
                <c:pt idx="107">
                  <c:v>7.5702080000000005E-2</c:v>
                </c:pt>
                <c:pt idx="108">
                  <c:v>-9.5238100000000006E-2</c:v>
                </c:pt>
                <c:pt idx="109">
                  <c:v>-2.1978022999999999E-2</c:v>
                </c:pt>
                <c:pt idx="110">
                  <c:v>5.1282052000000002E-2</c:v>
                </c:pt>
                <c:pt idx="111">
                  <c:v>-1.7094017999999999E-2</c:v>
                </c:pt>
                <c:pt idx="112">
                  <c:v>7.3260074E-3</c:v>
                </c:pt>
                <c:pt idx="113">
                  <c:v>2.1978022999999999E-2</c:v>
                </c:pt>
                <c:pt idx="114">
                  <c:v>-6.1050060000000003E-2</c:v>
                </c:pt>
                <c:pt idx="115">
                  <c:v>2.6862027E-2</c:v>
                </c:pt>
                <c:pt idx="116">
                  <c:v>1.7094017999999999E-2</c:v>
                </c:pt>
                <c:pt idx="117">
                  <c:v>-7.3260074E-3</c:v>
                </c:pt>
                <c:pt idx="118">
                  <c:v>-2.1978022999999999E-2</c:v>
                </c:pt>
                <c:pt idx="119">
                  <c:v>3.1746033999999999E-2</c:v>
                </c:pt>
                <c:pt idx="120">
                  <c:v>-5.6166056999999998E-2</c:v>
                </c:pt>
                <c:pt idx="121">
                  <c:v>2.6862027E-2</c:v>
                </c:pt>
                <c:pt idx="122">
                  <c:v>-1.2210011999999999E-2</c:v>
                </c:pt>
                <c:pt idx="123">
                  <c:v>1.2210011999999999E-2</c:v>
                </c:pt>
                <c:pt idx="124">
                  <c:v>-4.1514043E-2</c:v>
                </c:pt>
                <c:pt idx="125">
                  <c:v>8.5470089999999999E-2</c:v>
                </c:pt>
                <c:pt idx="126">
                  <c:v>-4.6398046999999998E-2</c:v>
                </c:pt>
                <c:pt idx="127">
                  <c:v>2.6862027E-2</c:v>
                </c:pt>
                <c:pt idx="128">
                  <c:v>2.1978022999999999E-2</c:v>
                </c:pt>
                <c:pt idx="129">
                  <c:v>-3.6630040000000003E-2</c:v>
                </c:pt>
                <c:pt idx="130">
                  <c:v>1.7094017999999999E-2</c:v>
                </c:pt>
                <c:pt idx="131">
                  <c:v>-9.0354089999999998E-2</c:v>
                </c:pt>
                <c:pt idx="132">
                  <c:v>5.1282052000000002E-2</c:v>
                </c:pt>
                <c:pt idx="133">
                  <c:v>-1.2210011999999999E-2</c:v>
                </c:pt>
                <c:pt idx="134">
                  <c:v>2.6862027E-2</c:v>
                </c:pt>
                <c:pt idx="135">
                  <c:v>2.4420025000000001E-3</c:v>
                </c:pt>
                <c:pt idx="136">
                  <c:v>-5.1282052000000002E-2</c:v>
                </c:pt>
                <c:pt idx="137">
                  <c:v>5.1282052000000002E-2</c:v>
                </c:pt>
                <c:pt idx="138">
                  <c:v>-7.3260074E-3</c:v>
                </c:pt>
                <c:pt idx="139">
                  <c:v>-7.3260074E-3</c:v>
                </c:pt>
                <c:pt idx="140">
                  <c:v>-1.2210011999999999E-2</c:v>
                </c:pt>
                <c:pt idx="141">
                  <c:v>3.6630040000000003E-2</c:v>
                </c:pt>
                <c:pt idx="142">
                  <c:v>-4.6398046999999998E-2</c:v>
                </c:pt>
                <c:pt idx="143">
                  <c:v>0.10012210000000001</c:v>
                </c:pt>
                <c:pt idx="144">
                  <c:v>-5.6166056999999998E-2</c:v>
                </c:pt>
                <c:pt idx="145">
                  <c:v>2.4420025000000001E-3</c:v>
                </c:pt>
                <c:pt idx="146">
                  <c:v>5.1282052000000002E-2</c:v>
                </c:pt>
                <c:pt idx="147">
                  <c:v>2.4420025000000001E-3</c:v>
                </c:pt>
                <c:pt idx="148">
                  <c:v>-7.3260074E-3</c:v>
                </c:pt>
                <c:pt idx="149">
                  <c:v>7.3260074E-3</c:v>
                </c:pt>
                <c:pt idx="150">
                  <c:v>-5.6166056999999998E-2</c:v>
                </c:pt>
                <c:pt idx="151">
                  <c:v>7.0818073999999995E-2</c:v>
                </c:pt>
                <c:pt idx="152">
                  <c:v>-4.6398046999999998E-2</c:v>
                </c:pt>
                <c:pt idx="153">
                  <c:v>6.1050060000000003E-2</c:v>
                </c:pt>
                <c:pt idx="154">
                  <c:v>1.2210011999999999E-2</c:v>
                </c:pt>
                <c:pt idx="155">
                  <c:v>4.1514043E-2</c:v>
                </c:pt>
                <c:pt idx="156">
                  <c:v>2.4420025000000001E-3</c:v>
                </c:pt>
                <c:pt idx="157">
                  <c:v>4.1514043E-2</c:v>
                </c:pt>
                <c:pt idx="158">
                  <c:v>-1.2210011999999999E-2</c:v>
                </c:pt>
                <c:pt idx="159">
                  <c:v>-4.1514043E-2</c:v>
                </c:pt>
                <c:pt idx="160">
                  <c:v>3.1746033999999999E-2</c:v>
                </c:pt>
                <c:pt idx="161">
                  <c:v>-1.2210011999999999E-2</c:v>
                </c:pt>
                <c:pt idx="162">
                  <c:v>-2.1978022999999999E-2</c:v>
                </c:pt>
                <c:pt idx="163">
                  <c:v>3.1746033999999999E-2</c:v>
                </c:pt>
                <c:pt idx="164">
                  <c:v>7.3260074E-3</c:v>
                </c:pt>
                <c:pt idx="165">
                  <c:v>2.1978022999999999E-2</c:v>
                </c:pt>
                <c:pt idx="166">
                  <c:v>3.1746033999999999E-2</c:v>
                </c:pt>
                <c:pt idx="167">
                  <c:v>-2.6862027E-2</c:v>
                </c:pt>
                <c:pt idx="168">
                  <c:v>0.105006106</c:v>
                </c:pt>
                <c:pt idx="169">
                  <c:v>-3.6630040000000003E-2</c:v>
                </c:pt>
                <c:pt idx="170">
                  <c:v>-7.3260074E-3</c:v>
                </c:pt>
                <c:pt idx="171">
                  <c:v>-2.1978022999999999E-2</c:v>
                </c:pt>
                <c:pt idx="172">
                  <c:v>3.1746033999999999E-2</c:v>
                </c:pt>
                <c:pt idx="173">
                  <c:v>1.2210011999999999E-2</c:v>
                </c:pt>
                <c:pt idx="174">
                  <c:v>-3.1746033999999999E-2</c:v>
                </c:pt>
                <c:pt idx="175">
                  <c:v>2.6862027E-2</c:v>
                </c:pt>
                <c:pt idx="176">
                  <c:v>3.1746033999999999E-2</c:v>
                </c:pt>
                <c:pt idx="177">
                  <c:v>1.2210011999999999E-2</c:v>
                </c:pt>
                <c:pt idx="178">
                  <c:v>-2.4420025000000001E-3</c:v>
                </c:pt>
                <c:pt idx="179">
                  <c:v>2.6862027E-2</c:v>
                </c:pt>
                <c:pt idx="180">
                  <c:v>-5.6166056999999998E-2</c:v>
                </c:pt>
                <c:pt idx="181">
                  <c:v>6.1050060000000003E-2</c:v>
                </c:pt>
                <c:pt idx="182">
                  <c:v>7.3260074E-3</c:v>
                </c:pt>
                <c:pt idx="183">
                  <c:v>-3.6630040000000003E-2</c:v>
                </c:pt>
                <c:pt idx="184">
                  <c:v>2.6862027E-2</c:v>
                </c:pt>
                <c:pt idx="185">
                  <c:v>3.1746033999999999E-2</c:v>
                </c:pt>
                <c:pt idx="186">
                  <c:v>-6.5934069999999997E-2</c:v>
                </c:pt>
                <c:pt idx="187">
                  <c:v>-1.2210011999999999E-2</c:v>
                </c:pt>
                <c:pt idx="188">
                  <c:v>6.5934069999999997E-2</c:v>
                </c:pt>
                <c:pt idx="189">
                  <c:v>-3.6630040000000003E-2</c:v>
                </c:pt>
                <c:pt idx="190">
                  <c:v>-6.1050060000000003E-2</c:v>
                </c:pt>
                <c:pt idx="191">
                  <c:v>3.1746033999999999E-2</c:v>
                </c:pt>
                <c:pt idx="192">
                  <c:v>-2.6862027E-2</c:v>
                </c:pt>
                <c:pt idx="193">
                  <c:v>-3.6630040000000003E-2</c:v>
                </c:pt>
                <c:pt idx="194">
                  <c:v>3.1746033999999999E-2</c:v>
                </c:pt>
                <c:pt idx="195">
                  <c:v>1.7094017999999999E-2</c:v>
                </c:pt>
                <c:pt idx="196">
                  <c:v>1.7094017999999999E-2</c:v>
                </c:pt>
                <c:pt idx="197">
                  <c:v>-5.6166056999999998E-2</c:v>
                </c:pt>
                <c:pt idx="198">
                  <c:v>6.1050060000000003E-2</c:v>
                </c:pt>
                <c:pt idx="199">
                  <c:v>-2.6862027E-2</c:v>
                </c:pt>
                <c:pt idx="200">
                  <c:v>-1.2210011999999999E-2</c:v>
                </c:pt>
                <c:pt idx="201">
                  <c:v>7.5702080000000005E-2</c:v>
                </c:pt>
                <c:pt idx="202">
                  <c:v>-2.6862027E-2</c:v>
                </c:pt>
                <c:pt idx="203">
                  <c:v>1.2210011999999999E-2</c:v>
                </c:pt>
                <c:pt idx="204">
                  <c:v>-3.6630040000000003E-2</c:v>
                </c:pt>
                <c:pt idx="205">
                  <c:v>5.6166056999999998E-2</c:v>
                </c:pt>
                <c:pt idx="206">
                  <c:v>-2.1978022999999999E-2</c:v>
                </c:pt>
                <c:pt idx="207">
                  <c:v>2.6862027E-2</c:v>
                </c:pt>
                <c:pt idx="208">
                  <c:v>4.6398046999999998E-2</c:v>
                </c:pt>
                <c:pt idx="209">
                  <c:v>-2.1978022999999999E-2</c:v>
                </c:pt>
                <c:pt idx="210">
                  <c:v>2.4420025000000001E-3</c:v>
                </c:pt>
                <c:pt idx="211">
                  <c:v>-7.3260074E-3</c:v>
                </c:pt>
                <c:pt idx="212">
                  <c:v>5.6166056999999998E-2</c:v>
                </c:pt>
                <c:pt idx="213">
                  <c:v>1.7094017999999999E-2</c:v>
                </c:pt>
                <c:pt idx="214">
                  <c:v>-7.3260074E-3</c:v>
                </c:pt>
                <c:pt idx="215">
                  <c:v>-3.6630040000000003E-2</c:v>
                </c:pt>
                <c:pt idx="216">
                  <c:v>7.5702080000000005E-2</c:v>
                </c:pt>
                <c:pt idx="217">
                  <c:v>-4.1514043E-2</c:v>
                </c:pt>
                <c:pt idx="218">
                  <c:v>5.6166056999999998E-2</c:v>
                </c:pt>
                <c:pt idx="219">
                  <c:v>2.6862027E-2</c:v>
                </c:pt>
                <c:pt idx="220">
                  <c:v>-2.6862027E-2</c:v>
                </c:pt>
                <c:pt idx="221">
                  <c:v>-1.7094017999999999E-2</c:v>
                </c:pt>
                <c:pt idx="222">
                  <c:v>5.1282052000000002E-2</c:v>
                </c:pt>
                <c:pt idx="223">
                  <c:v>2.4420025000000001E-3</c:v>
                </c:pt>
                <c:pt idx="224">
                  <c:v>-3.6630040000000003E-2</c:v>
                </c:pt>
                <c:pt idx="225">
                  <c:v>1.2210011999999999E-2</c:v>
                </c:pt>
                <c:pt idx="226">
                  <c:v>1.3748473999999999</c:v>
                </c:pt>
                <c:pt idx="227">
                  <c:v>3.5628815</c:v>
                </c:pt>
                <c:pt idx="228">
                  <c:v>3.8461536999999999</c:v>
                </c:pt>
                <c:pt idx="229">
                  <c:v>3.9291817999999998</c:v>
                </c:pt>
                <c:pt idx="230">
                  <c:v>3.9438338000000002</c:v>
                </c:pt>
                <c:pt idx="231">
                  <c:v>3.8901097999999998</c:v>
                </c:pt>
                <c:pt idx="232">
                  <c:v>3.9096457999999998</c:v>
                </c:pt>
                <c:pt idx="233">
                  <c:v>3.9340657999999999</c:v>
                </c:pt>
                <c:pt idx="234">
                  <c:v>3.8266176999999999</c:v>
                </c:pt>
                <c:pt idx="235">
                  <c:v>3.9682539000000001</c:v>
                </c:pt>
                <c:pt idx="236">
                  <c:v>3.8901097999999998</c:v>
                </c:pt>
                <c:pt idx="237">
                  <c:v>3.9242978000000002</c:v>
                </c:pt>
                <c:pt idx="238">
                  <c:v>3.9633698000000002</c:v>
                </c:pt>
                <c:pt idx="239">
                  <c:v>3.8217336999999998</c:v>
                </c:pt>
                <c:pt idx="240">
                  <c:v>3.9438338000000002</c:v>
                </c:pt>
                <c:pt idx="241">
                  <c:v>3.8559217000000001</c:v>
                </c:pt>
                <c:pt idx="242">
                  <c:v>3.8998778000000001</c:v>
                </c:pt>
                <c:pt idx="243">
                  <c:v>3.9242978000000002</c:v>
                </c:pt>
                <c:pt idx="244">
                  <c:v>3.9340657999999999</c:v>
                </c:pt>
                <c:pt idx="245">
                  <c:v>3.8998778000000001</c:v>
                </c:pt>
                <c:pt idx="246">
                  <c:v>3.8852258000000002</c:v>
                </c:pt>
                <c:pt idx="247">
                  <c:v>3.9194138000000001</c:v>
                </c:pt>
                <c:pt idx="248">
                  <c:v>3.9096457999999998</c:v>
                </c:pt>
                <c:pt idx="249">
                  <c:v>3.9389498000000001</c:v>
                </c:pt>
                <c:pt idx="250">
                  <c:v>3.8949938</c:v>
                </c:pt>
                <c:pt idx="251">
                  <c:v>3.9340657999999999</c:v>
                </c:pt>
                <c:pt idx="252">
                  <c:v>3.9291817999999998</c:v>
                </c:pt>
                <c:pt idx="253">
                  <c:v>3.9096457999999998</c:v>
                </c:pt>
                <c:pt idx="254">
                  <c:v>3.9242978000000002</c:v>
                </c:pt>
                <c:pt idx="255">
                  <c:v>3.8656898000000002</c:v>
                </c:pt>
                <c:pt idx="256">
                  <c:v>3.9340657999999999</c:v>
                </c:pt>
                <c:pt idx="257">
                  <c:v>3.9829059</c:v>
                </c:pt>
                <c:pt idx="258">
                  <c:v>3.9047618000000002</c:v>
                </c:pt>
                <c:pt idx="259">
                  <c:v>3.8754578</c:v>
                </c:pt>
                <c:pt idx="260">
                  <c:v>3.9438338000000002</c:v>
                </c:pt>
                <c:pt idx="261">
                  <c:v>3.8754578</c:v>
                </c:pt>
                <c:pt idx="262">
                  <c:v>3.8705737999999998</c:v>
                </c:pt>
                <c:pt idx="263">
                  <c:v>3.9829059</c:v>
                </c:pt>
                <c:pt idx="264">
                  <c:v>3.9633698000000002</c:v>
                </c:pt>
                <c:pt idx="265">
                  <c:v>3.8656898000000002</c:v>
                </c:pt>
                <c:pt idx="266">
                  <c:v>3.8510377</c:v>
                </c:pt>
                <c:pt idx="267">
                  <c:v>3.9584858000000001</c:v>
                </c:pt>
                <c:pt idx="268">
                  <c:v>3.8949938</c:v>
                </c:pt>
                <c:pt idx="269">
                  <c:v>3.9975578999999999</c:v>
                </c:pt>
                <c:pt idx="270">
                  <c:v>3.9389498000000001</c:v>
                </c:pt>
                <c:pt idx="271">
                  <c:v>3.8998778000000001</c:v>
                </c:pt>
                <c:pt idx="272">
                  <c:v>3.9291817999999998</c:v>
                </c:pt>
                <c:pt idx="273">
                  <c:v>3.9829059</c:v>
                </c:pt>
                <c:pt idx="274">
                  <c:v>3.8852258000000002</c:v>
                </c:pt>
                <c:pt idx="275">
                  <c:v>3.9487177999999998</c:v>
                </c:pt>
                <c:pt idx="276">
                  <c:v>3.9340657999999999</c:v>
                </c:pt>
                <c:pt idx="277">
                  <c:v>3.9584858000000001</c:v>
                </c:pt>
                <c:pt idx="278">
                  <c:v>3.9633698000000002</c:v>
                </c:pt>
                <c:pt idx="279">
                  <c:v>3.8656898000000002</c:v>
                </c:pt>
                <c:pt idx="280">
                  <c:v>3.9389498000000001</c:v>
                </c:pt>
                <c:pt idx="281">
                  <c:v>3.9682539000000001</c:v>
                </c:pt>
                <c:pt idx="282">
                  <c:v>3.9194138000000001</c:v>
                </c:pt>
                <c:pt idx="283">
                  <c:v>3.9096457999999998</c:v>
                </c:pt>
                <c:pt idx="284">
                  <c:v>3.9242978000000002</c:v>
                </c:pt>
                <c:pt idx="285">
                  <c:v>3.9877899000000001</c:v>
                </c:pt>
                <c:pt idx="286">
                  <c:v>3.9731378999999998</c:v>
                </c:pt>
                <c:pt idx="287">
                  <c:v>3.9340657999999999</c:v>
                </c:pt>
                <c:pt idx="288">
                  <c:v>3.8901097999999998</c:v>
                </c:pt>
                <c:pt idx="289">
                  <c:v>4.0415140000000003</c:v>
                </c:pt>
                <c:pt idx="290">
                  <c:v>3.9633698000000002</c:v>
                </c:pt>
                <c:pt idx="291">
                  <c:v>3.8852258000000002</c:v>
                </c:pt>
                <c:pt idx="292">
                  <c:v>3.9829059</c:v>
                </c:pt>
                <c:pt idx="293">
                  <c:v>3.9242978000000002</c:v>
                </c:pt>
                <c:pt idx="294">
                  <c:v>3.9682539000000001</c:v>
                </c:pt>
                <c:pt idx="295">
                  <c:v>3.9682539000000001</c:v>
                </c:pt>
                <c:pt idx="296">
                  <c:v>3.9389498000000001</c:v>
                </c:pt>
                <c:pt idx="297">
                  <c:v>3.9731378999999998</c:v>
                </c:pt>
                <c:pt idx="298">
                  <c:v>3.9829059</c:v>
                </c:pt>
                <c:pt idx="299">
                  <c:v>3.9242978000000002</c:v>
                </c:pt>
                <c:pt idx="300">
                  <c:v>3.9633698000000002</c:v>
                </c:pt>
                <c:pt idx="301">
                  <c:v>3.8705737999999998</c:v>
                </c:pt>
                <c:pt idx="302">
                  <c:v>3.9584858000000001</c:v>
                </c:pt>
                <c:pt idx="303">
                  <c:v>4.0268620000000004</c:v>
                </c:pt>
                <c:pt idx="304">
                  <c:v>3.9487177999999998</c:v>
                </c:pt>
                <c:pt idx="305">
                  <c:v>3.9926739000000002</c:v>
                </c:pt>
                <c:pt idx="306">
                  <c:v>3.8949938</c:v>
                </c:pt>
                <c:pt idx="307">
                  <c:v>4.0024420000000003</c:v>
                </c:pt>
                <c:pt idx="308">
                  <c:v>3.9780218999999999</c:v>
                </c:pt>
                <c:pt idx="309">
                  <c:v>3.9242978000000002</c:v>
                </c:pt>
                <c:pt idx="310">
                  <c:v>3.9096457999999998</c:v>
                </c:pt>
                <c:pt idx="311">
                  <c:v>4.0073259999999999</c:v>
                </c:pt>
                <c:pt idx="312">
                  <c:v>3.9731378999999998</c:v>
                </c:pt>
                <c:pt idx="313">
                  <c:v>3.9584858000000001</c:v>
                </c:pt>
                <c:pt idx="314">
                  <c:v>3.9633698000000002</c:v>
                </c:pt>
                <c:pt idx="315">
                  <c:v>3.9829059</c:v>
                </c:pt>
                <c:pt idx="316">
                  <c:v>3.9584858000000001</c:v>
                </c:pt>
                <c:pt idx="317">
                  <c:v>3.9487177999999998</c:v>
                </c:pt>
                <c:pt idx="318">
                  <c:v>4.0415140000000003</c:v>
                </c:pt>
                <c:pt idx="319">
                  <c:v>3.9633698000000002</c:v>
                </c:pt>
                <c:pt idx="320">
                  <c:v>3.9536017999999999</c:v>
                </c:pt>
                <c:pt idx="321">
                  <c:v>3.9731378999999998</c:v>
                </c:pt>
                <c:pt idx="322">
                  <c:v>3.9584858000000001</c:v>
                </c:pt>
                <c:pt idx="323">
                  <c:v>3.9438338000000002</c:v>
                </c:pt>
                <c:pt idx="324">
                  <c:v>4.0073259999999999</c:v>
                </c:pt>
                <c:pt idx="325">
                  <c:v>3.9731378999999998</c:v>
                </c:pt>
                <c:pt idx="326">
                  <c:v>3.8949938</c:v>
                </c:pt>
                <c:pt idx="327">
                  <c:v>3.9780218999999999</c:v>
                </c:pt>
                <c:pt idx="328">
                  <c:v>3.9584858000000001</c:v>
                </c:pt>
                <c:pt idx="329">
                  <c:v>3.9682539000000001</c:v>
                </c:pt>
                <c:pt idx="330">
                  <c:v>3.9633698000000002</c:v>
                </c:pt>
                <c:pt idx="331">
                  <c:v>3.9877899000000001</c:v>
                </c:pt>
                <c:pt idx="332">
                  <c:v>3.9291817999999998</c:v>
                </c:pt>
                <c:pt idx="333">
                  <c:v>3.9096457999999998</c:v>
                </c:pt>
                <c:pt idx="334">
                  <c:v>4.0170940000000002</c:v>
                </c:pt>
                <c:pt idx="335">
                  <c:v>3.9242978000000002</c:v>
                </c:pt>
                <c:pt idx="336">
                  <c:v>3.9926739000000002</c:v>
                </c:pt>
                <c:pt idx="337">
                  <c:v>3.9242978000000002</c:v>
                </c:pt>
                <c:pt idx="338">
                  <c:v>4.0415140000000003</c:v>
                </c:pt>
                <c:pt idx="339">
                  <c:v>3.8852258000000002</c:v>
                </c:pt>
                <c:pt idx="340">
                  <c:v>3.9731378999999998</c:v>
                </c:pt>
                <c:pt idx="341">
                  <c:v>3.9926739000000002</c:v>
                </c:pt>
                <c:pt idx="342">
                  <c:v>3.9877899000000001</c:v>
                </c:pt>
                <c:pt idx="343">
                  <c:v>3.9682539000000001</c:v>
                </c:pt>
                <c:pt idx="344">
                  <c:v>3.9584858000000001</c:v>
                </c:pt>
                <c:pt idx="345">
                  <c:v>4.0170940000000002</c:v>
                </c:pt>
                <c:pt idx="346">
                  <c:v>3.9584858000000001</c:v>
                </c:pt>
                <c:pt idx="347">
                  <c:v>3.9731378999999998</c:v>
                </c:pt>
                <c:pt idx="348">
                  <c:v>4.0268620000000004</c:v>
                </c:pt>
                <c:pt idx="349">
                  <c:v>3.9877899000000001</c:v>
                </c:pt>
                <c:pt idx="350">
                  <c:v>3.9975578999999999</c:v>
                </c:pt>
                <c:pt idx="351">
                  <c:v>4.0219779999999998</c:v>
                </c:pt>
                <c:pt idx="352">
                  <c:v>3.9829059</c:v>
                </c:pt>
                <c:pt idx="353">
                  <c:v>4.0024420000000003</c:v>
                </c:pt>
                <c:pt idx="354">
                  <c:v>4.0268620000000004</c:v>
                </c:pt>
                <c:pt idx="355">
                  <c:v>4.0073259999999999</c:v>
                </c:pt>
                <c:pt idx="356">
                  <c:v>4.0366299999999997</c:v>
                </c:pt>
                <c:pt idx="357">
                  <c:v>3.9633698000000002</c:v>
                </c:pt>
                <c:pt idx="358">
                  <c:v>3.9926739000000002</c:v>
                </c:pt>
                <c:pt idx="359">
                  <c:v>3.9780218999999999</c:v>
                </c:pt>
                <c:pt idx="360">
                  <c:v>3.9975578999999999</c:v>
                </c:pt>
                <c:pt idx="361">
                  <c:v>4.0268620000000004</c:v>
                </c:pt>
                <c:pt idx="362">
                  <c:v>3.9877899000000001</c:v>
                </c:pt>
                <c:pt idx="363">
                  <c:v>3.9584858000000001</c:v>
                </c:pt>
                <c:pt idx="364">
                  <c:v>4.0024420000000003</c:v>
                </c:pt>
                <c:pt idx="365">
                  <c:v>3.9487177999999998</c:v>
                </c:pt>
                <c:pt idx="366">
                  <c:v>3.9682539000000001</c:v>
                </c:pt>
                <c:pt idx="367">
                  <c:v>4.0659340000000004</c:v>
                </c:pt>
                <c:pt idx="368">
                  <c:v>3.9584858000000001</c:v>
                </c:pt>
                <c:pt idx="369">
                  <c:v>3.9340657999999999</c:v>
                </c:pt>
                <c:pt idx="370">
                  <c:v>3.9584858000000001</c:v>
                </c:pt>
                <c:pt idx="371">
                  <c:v>4.0366299999999997</c:v>
                </c:pt>
                <c:pt idx="372">
                  <c:v>3.9389498000000001</c:v>
                </c:pt>
                <c:pt idx="373">
                  <c:v>4.0170940000000002</c:v>
                </c:pt>
                <c:pt idx="374">
                  <c:v>3.9829059</c:v>
                </c:pt>
                <c:pt idx="375">
                  <c:v>3.9877899000000001</c:v>
                </c:pt>
                <c:pt idx="376">
                  <c:v>3.9242978000000002</c:v>
                </c:pt>
                <c:pt idx="377">
                  <c:v>4.0463979999999999</c:v>
                </c:pt>
                <c:pt idx="378">
                  <c:v>3.9975578999999999</c:v>
                </c:pt>
                <c:pt idx="379">
                  <c:v>3.9682539000000001</c:v>
                </c:pt>
                <c:pt idx="380">
                  <c:v>3.9731378999999998</c:v>
                </c:pt>
                <c:pt idx="381">
                  <c:v>3.9633698000000002</c:v>
                </c:pt>
                <c:pt idx="382">
                  <c:v>4.0512819999999996</c:v>
                </c:pt>
                <c:pt idx="383">
                  <c:v>3.9731378999999998</c:v>
                </c:pt>
                <c:pt idx="384">
                  <c:v>3.9877899000000001</c:v>
                </c:pt>
                <c:pt idx="385">
                  <c:v>4.0170940000000002</c:v>
                </c:pt>
                <c:pt idx="386">
                  <c:v>4.0219779999999998</c:v>
                </c:pt>
                <c:pt idx="387">
                  <c:v>4.0219779999999998</c:v>
                </c:pt>
                <c:pt idx="388">
                  <c:v>4.0415140000000003</c:v>
                </c:pt>
                <c:pt idx="389">
                  <c:v>3.9731378999999998</c:v>
                </c:pt>
                <c:pt idx="390">
                  <c:v>4.0463979999999999</c:v>
                </c:pt>
                <c:pt idx="391">
                  <c:v>4.0561660000000002</c:v>
                </c:pt>
                <c:pt idx="392">
                  <c:v>4.0073259999999999</c:v>
                </c:pt>
                <c:pt idx="393">
                  <c:v>4.0610499999999998</c:v>
                </c:pt>
                <c:pt idx="394">
                  <c:v>3.9829059</c:v>
                </c:pt>
                <c:pt idx="395">
                  <c:v>4.0415140000000003</c:v>
                </c:pt>
                <c:pt idx="396">
                  <c:v>3.9829059</c:v>
                </c:pt>
                <c:pt idx="397">
                  <c:v>4.0512819999999996</c:v>
                </c:pt>
                <c:pt idx="398">
                  <c:v>4.0757019999999997</c:v>
                </c:pt>
                <c:pt idx="399">
                  <c:v>3.9829059</c:v>
                </c:pt>
                <c:pt idx="400">
                  <c:v>4.0268620000000004</c:v>
                </c:pt>
                <c:pt idx="401">
                  <c:v>3.9975578999999999</c:v>
                </c:pt>
                <c:pt idx="402">
                  <c:v>3.9975578999999999</c:v>
                </c:pt>
                <c:pt idx="403">
                  <c:v>4.0024420000000003</c:v>
                </c:pt>
                <c:pt idx="404">
                  <c:v>4.0854699999999999</c:v>
                </c:pt>
                <c:pt idx="405">
                  <c:v>3.9731378999999998</c:v>
                </c:pt>
                <c:pt idx="406">
                  <c:v>3.9682539000000001</c:v>
                </c:pt>
                <c:pt idx="407">
                  <c:v>4.0366299999999997</c:v>
                </c:pt>
                <c:pt idx="408">
                  <c:v>4.0561660000000002</c:v>
                </c:pt>
                <c:pt idx="409">
                  <c:v>3.9438338000000002</c:v>
                </c:pt>
                <c:pt idx="410">
                  <c:v>4.0268620000000004</c:v>
                </c:pt>
                <c:pt idx="411">
                  <c:v>3.9975578999999999</c:v>
                </c:pt>
                <c:pt idx="412">
                  <c:v>3.9975578999999999</c:v>
                </c:pt>
                <c:pt idx="413">
                  <c:v>4.0561660000000002</c:v>
                </c:pt>
                <c:pt idx="414">
                  <c:v>4.0219779999999998</c:v>
                </c:pt>
                <c:pt idx="415">
                  <c:v>4.0073259999999999</c:v>
                </c:pt>
                <c:pt idx="416">
                  <c:v>3.9340657999999999</c:v>
                </c:pt>
                <c:pt idx="417">
                  <c:v>4.0415140000000003</c:v>
                </c:pt>
                <c:pt idx="418">
                  <c:v>3.9975578999999999</c:v>
                </c:pt>
                <c:pt idx="419">
                  <c:v>4.0610499999999998</c:v>
                </c:pt>
                <c:pt idx="420">
                  <c:v>3.9829059</c:v>
                </c:pt>
                <c:pt idx="421">
                  <c:v>4.0024420000000003</c:v>
                </c:pt>
                <c:pt idx="422">
                  <c:v>4.0463979999999999</c:v>
                </c:pt>
                <c:pt idx="423">
                  <c:v>4.0170940000000002</c:v>
                </c:pt>
                <c:pt idx="424">
                  <c:v>4.0073259999999999</c:v>
                </c:pt>
                <c:pt idx="425">
                  <c:v>4.0805860000000003</c:v>
                </c:pt>
                <c:pt idx="426">
                  <c:v>3.9975578999999999</c:v>
                </c:pt>
                <c:pt idx="427">
                  <c:v>4.0512819999999996</c:v>
                </c:pt>
                <c:pt idx="428">
                  <c:v>4.0854699999999999</c:v>
                </c:pt>
                <c:pt idx="429">
                  <c:v>4.0317460000000001</c:v>
                </c:pt>
                <c:pt idx="430">
                  <c:v>4.0757019999999997</c:v>
                </c:pt>
                <c:pt idx="431">
                  <c:v>3.9877899000000001</c:v>
                </c:pt>
                <c:pt idx="432">
                  <c:v>4.0854699999999999</c:v>
                </c:pt>
                <c:pt idx="433">
                  <c:v>4.0073259999999999</c:v>
                </c:pt>
                <c:pt idx="434">
                  <c:v>4.0854699999999999</c:v>
                </c:pt>
                <c:pt idx="435">
                  <c:v>4.070818</c:v>
                </c:pt>
                <c:pt idx="436">
                  <c:v>4.0317460000000001</c:v>
                </c:pt>
                <c:pt idx="437">
                  <c:v>4.0415140000000003</c:v>
                </c:pt>
                <c:pt idx="438">
                  <c:v>4.0073259999999999</c:v>
                </c:pt>
                <c:pt idx="439">
                  <c:v>4.0757019999999997</c:v>
                </c:pt>
                <c:pt idx="440">
                  <c:v>4.0219779999999998</c:v>
                </c:pt>
                <c:pt idx="441">
                  <c:v>4.0561660000000002</c:v>
                </c:pt>
                <c:pt idx="442">
                  <c:v>4.0170940000000002</c:v>
                </c:pt>
                <c:pt idx="443">
                  <c:v>4.0268620000000004</c:v>
                </c:pt>
                <c:pt idx="444">
                  <c:v>4.0805860000000003</c:v>
                </c:pt>
                <c:pt idx="445">
                  <c:v>4.0317460000000001</c:v>
                </c:pt>
                <c:pt idx="446">
                  <c:v>3.9877899000000001</c:v>
                </c:pt>
                <c:pt idx="447">
                  <c:v>4.070818</c:v>
                </c:pt>
                <c:pt idx="448">
                  <c:v>4.070818</c:v>
                </c:pt>
                <c:pt idx="449">
                  <c:v>4.0415140000000003</c:v>
                </c:pt>
                <c:pt idx="450">
                  <c:v>4.0757019999999997</c:v>
                </c:pt>
                <c:pt idx="451">
                  <c:v>3.9829059</c:v>
                </c:pt>
                <c:pt idx="452">
                  <c:v>4.0268620000000004</c:v>
                </c:pt>
                <c:pt idx="453">
                  <c:v>4.0268620000000004</c:v>
                </c:pt>
                <c:pt idx="454">
                  <c:v>4.1001219999999998</c:v>
                </c:pt>
                <c:pt idx="455">
                  <c:v>3.9975578999999999</c:v>
                </c:pt>
                <c:pt idx="456">
                  <c:v>4.0024420000000003</c:v>
                </c:pt>
                <c:pt idx="457">
                  <c:v>4.0463979999999999</c:v>
                </c:pt>
                <c:pt idx="458">
                  <c:v>4.0366299999999997</c:v>
                </c:pt>
                <c:pt idx="459">
                  <c:v>4.1196580000000003</c:v>
                </c:pt>
                <c:pt idx="460">
                  <c:v>4.0073259999999999</c:v>
                </c:pt>
                <c:pt idx="461">
                  <c:v>4.0366299999999997</c:v>
                </c:pt>
                <c:pt idx="462">
                  <c:v>4.0757019999999997</c:v>
                </c:pt>
                <c:pt idx="463">
                  <c:v>4.0366299999999997</c:v>
                </c:pt>
                <c:pt idx="464">
                  <c:v>4.0610499999999998</c:v>
                </c:pt>
                <c:pt idx="465">
                  <c:v>4.1147739999999997</c:v>
                </c:pt>
                <c:pt idx="466">
                  <c:v>4.0415140000000003</c:v>
                </c:pt>
                <c:pt idx="467">
                  <c:v>4.0415140000000003</c:v>
                </c:pt>
                <c:pt idx="468">
                  <c:v>4.0268620000000004</c:v>
                </c:pt>
                <c:pt idx="469">
                  <c:v>4.1391939999999998</c:v>
                </c:pt>
                <c:pt idx="470">
                  <c:v>4.0463979999999999</c:v>
                </c:pt>
                <c:pt idx="471">
                  <c:v>4.0952380000000002</c:v>
                </c:pt>
                <c:pt idx="472">
                  <c:v>4.0610499999999998</c:v>
                </c:pt>
                <c:pt idx="473">
                  <c:v>4.0610499999999998</c:v>
                </c:pt>
                <c:pt idx="474">
                  <c:v>4.0268620000000004</c:v>
                </c:pt>
                <c:pt idx="475">
                  <c:v>4.0415140000000003</c:v>
                </c:pt>
                <c:pt idx="476">
                  <c:v>4.148962</c:v>
                </c:pt>
                <c:pt idx="477">
                  <c:v>4.0317460000000001</c:v>
                </c:pt>
                <c:pt idx="478">
                  <c:v>4.0219779999999998</c:v>
                </c:pt>
                <c:pt idx="479">
                  <c:v>4.0854699999999999</c:v>
                </c:pt>
                <c:pt idx="480">
                  <c:v>4.0903539999999996</c:v>
                </c:pt>
                <c:pt idx="481">
                  <c:v>4.0854699999999999</c:v>
                </c:pt>
                <c:pt idx="482">
                  <c:v>4.0170940000000002</c:v>
                </c:pt>
                <c:pt idx="483">
                  <c:v>4.0512819999999996</c:v>
                </c:pt>
                <c:pt idx="484">
                  <c:v>4.0757019999999997</c:v>
                </c:pt>
                <c:pt idx="485">
                  <c:v>4.1391939999999998</c:v>
                </c:pt>
                <c:pt idx="486">
                  <c:v>4.0122099999999996</c:v>
                </c:pt>
                <c:pt idx="487">
                  <c:v>4.0805860000000003</c:v>
                </c:pt>
                <c:pt idx="488">
                  <c:v>4.0073259999999999</c:v>
                </c:pt>
                <c:pt idx="489">
                  <c:v>4.0854699999999999</c:v>
                </c:pt>
                <c:pt idx="490">
                  <c:v>4.10989</c:v>
                </c:pt>
                <c:pt idx="491">
                  <c:v>4.0317460000000001</c:v>
                </c:pt>
                <c:pt idx="492">
                  <c:v>4.0122099999999996</c:v>
                </c:pt>
                <c:pt idx="493">
                  <c:v>4.0268620000000004</c:v>
                </c:pt>
                <c:pt idx="494">
                  <c:v>4.1391939999999998</c:v>
                </c:pt>
                <c:pt idx="495">
                  <c:v>4.0561660000000002</c:v>
                </c:pt>
                <c:pt idx="496">
                  <c:v>4.1147739999999997</c:v>
                </c:pt>
                <c:pt idx="497">
                  <c:v>3.9975578999999999</c:v>
                </c:pt>
                <c:pt idx="498">
                  <c:v>4.0757019999999997</c:v>
                </c:pt>
                <c:pt idx="499">
                  <c:v>4.1050060000000004</c:v>
                </c:pt>
                <c:pt idx="500">
                  <c:v>4.0561660000000002</c:v>
                </c:pt>
                <c:pt idx="501">
                  <c:v>4.0952380000000002</c:v>
                </c:pt>
                <c:pt idx="502">
                  <c:v>4.1538462999999997</c:v>
                </c:pt>
                <c:pt idx="503">
                  <c:v>4.0463979999999999</c:v>
                </c:pt>
                <c:pt idx="504">
                  <c:v>4.0170940000000002</c:v>
                </c:pt>
                <c:pt idx="505">
                  <c:v>4.1001219999999998</c:v>
                </c:pt>
                <c:pt idx="506">
                  <c:v>4.1831503000000003</c:v>
                </c:pt>
                <c:pt idx="507">
                  <c:v>4.0170940000000002</c:v>
                </c:pt>
                <c:pt idx="508">
                  <c:v>4.070818</c:v>
                </c:pt>
                <c:pt idx="509">
                  <c:v>4.0903539999999996</c:v>
                </c:pt>
                <c:pt idx="510">
                  <c:v>4.0659340000000004</c:v>
                </c:pt>
                <c:pt idx="511">
                  <c:v>4.0366299999999997</c:v>
                </c:pt>
                <c:pt idx="512">
                  <c:v>4.0610499999999998</c:v>
                </c:pt>
                <c:pt idx="513">
                  <c:v>4.1929182999999997</c:v>
                </c:pt>
                <c:pt idx="514">
                  <c:v>4.0073259999999999</c:v>
                </c:pt>
                <c:pt idx="515">
                  <c:v>4.0122099999999996</c:v>
                </c:pt>
                <c:pt idx="516">
                  <c:v>4.1831503000000003</c:v>
                </c:pt>
                <c:pt idx="517">
                  <c:v>4.0805860000000003</c:v>
                </c:pt>
                <c:pt idx="518">
                  <c:v>4.0659340000000004</c:v>
                </c:pt>
                <c:pt idx="519">
                  <c:v>4.10989</c:v>
                </c:pt>
                <c:pt idx="520">
                  <c:v>4.1050060000000004</c:v>
                </c:pt>
                <c:pt idx="521">
                  <c:v>4.0659340000000004</c:v>
                </c:pt>
                <c:pt idx="522">
                  <c:v>4.1147739999999997</c:v>
                </c:pt>
                <c:pt idx="523">
                  <c:v>4.0610499999999998</c:v>
                </c:pt>
                <c:pt idx="524">
                  <c:v>4.1050060000000004</c:v>
                </c:pt>
                <c:pt idx="525">
                  <c:v>4.0610499999999998</c:v>
                </c:pt>
                <c:pt idx="526">
                  <c:v>4.1343101999999998</c:v>
                </c:pt>
                <c:pt idx="527">
                  <c:v>4.1245419999999999</c:v>
                </c:pt>
                <c:pt idx="528">
                  <c:v>3.9877899000000001</c:v>
                </c:pt>
                <c:pt idx="529">
                  <c:v>4.1245419999999999</c:v>
                </c:pt>
                <c:pt idx="530">
                  <c:v>4.0854699999999999</c:v>
                </c:pt>
                <c:pt idx="531">
                  <c:v>4.1245419999999999</c:v>
                </c:pt>
                <c:pt idx="532">
                  <c:v>4.10989</c:v>
                </c:pt>
                <c:pt idx="533">
                  <c:v>4.0854699999999999</c:v>
                </c:pt>
                <c:pt idx="534">
                  <c:v>4.0463979999999999</c:v>
                </c:pt>
                <c:pt idx="535">
                  <c:v>4.1147739999999997</c:v>
                </c:pt>
                <c:pt idx="536">
                  <c:v>4.1538462999999997</c:v>
                </c:pt>
                <c:pt idx="537">
                  <c:v>4.0512819999999996</c:v>
                </c:pt>
                <c:pt idx="538">
                  <c:v>4.1245419999999999</c:v>
                </c:pt>
                <c:pt idx="539">
                  <c:v>4.1733823000000001</c:v>
                </c:pt>
                <c:pt idx="540">
                  <c:v>4.070818</c:v>
                </c:pt>
                <c:pt idx="541">
                  <c:v>4.0512819999999996</c:v>
                </c:pt>
                <c:pt idx="542">
                  <c:v>4.1440783000000003</c:v>
                </c:pt>
                <c:pt idx="543">
                  <c:v>4.1733823000000001</c:v>
                </c:pt>
                <c:pt idx="544">
                  <c:v>3.9829059</c:v>
                </c:pt>
                <c:pt idx="545">
                  <c:v>4.1684979999999996</c:v>
                </c:pt>
                <c:pt idx="546">
                  <c:v>4.1147739999999997</c:v>
                </c:pt>
                <c:pt idx="547">
                  <c:v>4.0170940000000002</c:v>
                </c:pt>
                <c:pt idx="548">
                  <c:v>4.1294259999999996</c:v>
                </c:pt>
                <c:pt idx="549">
                  <c:v>4.1001219999999998</c:v>
                </c:pt>
                <c:pt idx="550">
                  <c:v>4.1440783000000003</c:v>
                </c:pt>
                <c:pt idx="551">
                  <c:v>4.0415140000000003</c:v>
                </c:pt>
                <c:pt idx="552">
                  <c:v>4.0512819999999996</c:v>
                </c:pt>
                <c:pt idx="553">
                  <c:v>4.1733823000000001</c:v>
                </c:pt>
                <c:pt idx="554">
                  <c:v>4.070818</c:v>
                </c:pt>
                <c:pt idx="555">
                  <c:v>4.1196580000000003</c:v>
                </c:pt>
                <c:pt idx="556">
                  <c:v>4.148962</c:v>
                </c:pt>
                <c:pt idx="557">
                  <c:v>4.0805860000000003</c:v>
                </c:pt>
                <c:pt idx="558">
                  <c:v>4.0463979999999999</c:v>
                </c:pt>
                <c:pt idx="559">
                  <c:v>4.1636142999999999</c:v>
                </c:pt>
                <c:pt idx="560">
                  <c:v>4.148962</c:v>
                </c:pt>
                <c:pt idx="561">
                  <c:v>4.070818</c:v>
                </c:pt>
                <c:pt idx="562">
                  <c:v>4.1538462999999997</c:v>
                </c:pt>
                <c:pt idx="563">
                  <c:v>4.1391939999999998</c:v>
                </c:pt>
                <c:pt idx="564">
                  <c:v>4.0903539999999996</c:v>
                </c:pt>
                <c:pt idx="565">
                  <c:v>4.0366299999999997</c:v>
                </c:pt>
                <c:pt idx="566">
                  <c:v>4.2368740000000003</c:v>
                </c:pt>
                <c:pt idx="567">
                  <c:v>4.0757019999999997</c:v>
                </c:pt>
                <c:pt idx="568">
                  <c:v>4.0903539999999996</c:v>
                </c:pt>
                <c:pt idx="569">
                  <c:v>4.1684979999999996</c:v>
                </c:pt>
                <c:pt idx="570">
                  <c:v>4.0854699999999999</c:v>
                </c:pt>
                <c:pt idx="571">
                  <c:v>4.0854699999999999</c:v>
                </c:pt>
                <c:pt idx="572">
                  <c:v>4.1538462999999997</c:v>
                </c:pt>
                <c:pt idx="573">
                  <c:v>4.1782659999999998</c:v>
                </c:pt>
                <c:pt idx="574">
                  <c:v>4.0903539999999996</c:v>
                </c:pt>
                <c:pt idx="575">
                  <c:v>4.148962</c:v>
                </c:pt>
                <c:pt idx="576">
                  <c:v>4.1391939999999998</c:v>
                </c:pt>
                <c:pt idx="577">
                  <c:v>4.1245419999999999</c:v>
                </c:pt>
                <c:pt idx="578">
                  <c:v>4.1245419999999999</c:v>
                </c:pt>
                <c:pt idx="579">
                  <c:v>4.1587300000000003</c:v>
                </c:pt>
                <c:pt idx="580">
                  <c:v>4.188034</c:v>
                </c:pt>
                <c:pt idx="581">
                  <c:v>4.0463979999999999</c:v>
                </c:pt>
                <c:pt idx="582">
                  <c:v>4.2026862999999999</c:v>
                </c:pt>
                <c:pt idx="583">
                  <c:v>4.1147739999999997</c:v>
                </c:pt>
                <c:pt idx="584">
                  <c:v>4.070818</c:v>
                </c:pt>
                <c:pt idx="585">
                  <c:v>4.1782659999999998</c:v>
                </c:pt>
                <c:pt idx="586">
                  <c:v>4.1001219999999998</c:v>
                </c:pt>
                <c:pt idx="587">
                  <c:v>4.0952380000000002</c:v>
                </c:pt>
                <c:pt idx="588">
                  <c:v>4.1391939999999998</c:v>
                </c:pt>
                <c:pt idx="589">
                  <c:v>4.0561660000000002</c:v>
                </c:pt>
                <c:pt idx="590">
                  <c:v>4.1684979999999996</c:v>
                </c:pt>
                <c:pt idx="591">
                  <c:v>4.1050060000000004</c:v>
                </c:pt>
                <c:pt idx="592">
                  <c:v>4.148962</c:v>
                </c:pt>
                <c:pt idx="593">
                  <c:v>4.1196580000000003</c:v>
                </c:pt>
                <c:pt idx="594">
                  <c:v>4.1001219999999998</c:v>
                </c:pt>
                <c:pt idx="595">
                  <c:v>4.0903539999999996</c:v>
                </c:pt>
                <c:pt idx="596">
                  <c:v>4.1733823000000001</c:v>
                </c:pt>
                <c:pt idx="597">
                  <c:v>4.1636142999999999</c:v>
                </c:pt>
                <c:pt idx="598">
                  <c:v>4.0610499999999998</c:v>
                </c:pt>
                <c:pt idx="599">
                  <c:v>4.2173379999999998</c:v>
                </c:pt>
                <c:pt idx="600">
                  <c:v>4.0805860000000003</c:v>
                </c:pt>
                <c:pt idx="601">
                  <c:v>4.0952380000000002</c:v>
                </c:pt>
                <c:pt idx="602">
                  <c:v>4.1782659999999998</c:v>
                </c:pt>
                <c:pt idx="603">
                  <c:v>4.2026862999999999</c:v>
                </c:pt>
                <c:pt idx="604">
                  <c:v>4.070818</c:v>
                </c:pt>
                <c:pt idx="605">
                  <c:v>4.1147739999999997</c:v>
                </c:pt>
                <c:pt idx="606">
                  <c:v>4.1978020000000003</c:v>
                </c:pt>
                <c:pt idx="607">
                  <c:v>4.0903539999999996</c:v>
                </c:pt>
                <c:pt idx="608">
                  <c:v>4.1001219999999998</c:v>
                </c:pt>
                <c:pt idx="609">
                  <c:v>4.1978020000000003</c:v>
                </c:pt>
                <c:pt idx="610">
                  <c:v>4.188034</c:v>
                </c:pt>
                <c:pt idx="611">
                  <c:v>4.0903539999999996</c:v>
                </c:pt>
                <c:pt idx="612">
                  <c:v>4.1782659999999998</c:v>
                </c:pt>
                <c:pt idx="613">
                  <c:v>4.1733823000000001</c:v>
                </c:pt>
                <c:pt idx="614">
                  <c:v>4.148962</c:v>
                </c:pt>
                <c:pt idx="615">
                  <c:v>4.1978020000000003</c:v>
                </c:pt>
                <c:pt idx="616">
                  <c:v>4.1343101999999998</c:v>
                </c:pt>
                <c:pt idx="617">
                  <c:v>4.2368740000000003</c:v>
                </c:pt>
                <c:pt idx="618">
                  <c:v>4.0854699999999999</c:v>
                </c:pt>
                <c:pt idx="619">
                  <c:v>4.188034</c:v>
                </c:pt>
                <c:pt idx="620">
                  <c:v>4.1587300000000003</c:v>
                </c:pt>
                <c:pt idx="621">
                  <c:v>4.1636142999999999</c:v>
                </c:pt>
                <c:pt idx="622">
                  <c:v>4.1294259999999996</c:v>
                </c:pt>
                <c:pt idx="623">
                  <c:v>4.1001219999999998</c:v>
                </c:pt>
                <c:pt idx="624">
                  <c:v>4.1391939999999998</c:v>
                </c:pt>
                <c:pt idx="625">
                  <c:v>4.2222223000000003</c:v>
                </c:pt>
                <c:pt idx="626">
                  <c:v>4.0805860000000003</c:v>
                </c:pt>
                <c:pt idx="627">
                  <c:v>4.1831503000000003</c:v>
                </c:pt>
                <c:pt idx="628">
                  <c:v>4.148962</c:v>
                </c:pt>
                <c:pt idx="629">
                  <c:v>4.1196580000000003</c:v>
                </c:pt>
                <c:pt idx="630">
                  <c:v>4.1733823000000001</c:v>
                </c:pt>
                <c:pt idx="631">
                  <c:v>4.1538462999999997</c:v>
                </c:pt>
                <c:pt idx="632">
                  <c:v>4.1245419999999999</c:v>
                </c:pt>
                <c:pt idx="633">
                  <c:v>4.1343101999999998</c:v>
                </c:pt>
                <c:pt idx="634">
                  <c:v>4.148962</c:v>
                </c:pt>
                <c:pt idx="635">
                  <c:v>4.1391939999999998</c:v>
                </c:pt>
                <c:pt idx="636">
                  <c:v>4.2075699999999996</c:v>
                </c:pt>
                <c:pt idx="637">
                  <c:v>4.10989</c:v>
                </c:pt>
                <c:pt idx="638">
                  <c:v>4.1391939999999998</c:v>
                </c:pt>
                <c:pt idx="639">
                  <c:v>4.1733823000000001</c:v>
                </c:pt>
                <c:pt idx="640">
                  <c:v>4.10989</c:v>
                </c:pt>
                <c:pt idx="641">
                  <c:v>4.1391939999999998</c:v>
                </c:pt>
                <c:pt idx="642">
                  <c:v>4.148962</c:v>
                </c:pt>
                <c:pt idx="643">
                  <c:v>4.2124543000000001</c:v>
                </c:pt>
                <c:pt idx="644">
                  <c:v>4.1343101999999998</c:v>
                </c:pt>
                <c:pt idx="645">
                  <c:v>4.1050060000000004</c:v>
                </c:pt>
                <c:pt idx="646">
                  <c:v>4.2026862999999999</c:v>
                </c:pt>
                <c:pt idx="647">
                  <c:v>4.1978020000000003</c:v>
                </c:pt>
                <c:pt idx="648">
                  <c:v>4.1050060000000004</c:v>
                </c:pt>
                <c:pt idx="649">
                  <c:v>4.2173379999999998</c:v>
                </c:pt>
                <c:pt idx="650">
                  <c:v>4.2075699999999996</c:v>
                </c:pt>
                <c:pt idx="651">
                  <c:v>4.2026862999999999</c:v>
                </c:pt>
                <c:pt idx="652">
                  <c:v>4.1978020000000003</c:v>
                </c:pt>
                <c:pt idx="653">
                  <c:v>4.1245419999999999</c:v>
                </c:pt>
                <c:pt idx="654">
                  <c:v>4.30525</c:v>
                </c:pt>
                <c:pt idx="655">
                  <c:v>4.0659340000000004</c:v>
                </c:pt>
                <c:pt idx="656">
                  <c:v>4.188034</c:v>
                </c:pt>
                <c:pt idx="657">
                  <c:v>4.2515264000000004</c:v>
                </c:pt>
                <c:pt idx="658">
                  <c:v>4.148962</c:v>
                </c:pt>
                <c:pt idx="659">
                  <c:v>4.10989</c:v>
                </c:pt>
                <c:pt idx="660">
                  <c:v>4.2075699999999996</c:v>
                </c:pt>
                <c:pt idx="661">
                  <c:v>4.1929182999999997</c:v>
                </c:pt>
                <c:pt idx="662">
                  <c:v>4.2026862999999999</c:v>
                </c:pt>
                <c:pt idx="663">
                  <c:v>4.1245419999999999</c:v>
                </c:pt>
                <c:pt idx="664">
                  <c:v>4.2222223000000003</c:v>
                </c:pt>
                <c:pt idx="665">
                  <c:v>4.1636142999999999</c:v>
                </c:pt>
                <c:pt idx="666">
                  <c:v>4.1147739999999997</c:v>
                </c:pt>
                <c:pt idx="667">
                  <c:v>4.227106</c:v>
                </c:pt>
                <c:pt idx="668">
                  <c:v>4.1587300000000003</c:v>
                </c:pt>
                <c:pt idx="669">
                  <c:v>4.1636142999999999</c:v>
                </c:pt>
                <c:pt idx="670">
                  <c:v>4.148962</c:v>
                </c:pt>
                <c:pt idx="671">
                  <c:v>4.2417582999999999</c:v>
                </c:pt>
                <c:pt idx="672">
                  <c:v>4.1343101999999998</c:v>
                </c:pt>
                <c:pt idx="673">
                  <c:v>4.1733823000000001</c:v>
                </c:pt>
                <c:pt idx="674">
                  <c:v>4.1538462999999997</c:v>
                </c:pt>
                <c:pt idx="675">
                  <c:v>4.1587300000000003</c:v>
                </c:pt>
                <c:pt idx="676">
                  <c:v>4.1782659999999998</c:v>
                </c:pt>
                <c:pt idx="677">
                  <c:v>4.148962</c:v>
                </c:pt>
                <c:pt idx="678">
                  <c:v>4.1782659999999998</c:v>
                </c:pt>
                <c:pt idx="679">
                  <c:v>4.1782659999999998</c:v>
                </c:pt>
                <c:pt idx="680">
                  <c:v>4.2026862999999999</c:v>
                </c:pt>
                <c:pt idx="681">
                  <c:v>4.1929182999999997</c:v>
                </c:pt>
                <c:pt idx="682">
                  <c:v>4.1343101999999998</c:v>
                </c:pt>
                <c:pt idx="683">
                  <c:v>4.2075699999999996</c:v>
                </c:pt>
                <c:pt idx="684">
                  <c:v>4.1978020000000003</c:v>
                </c:pt>
                <c:pt idx="685">
                  <c:v>4.1538462999999997</c:v>
                </c:pt>
                <c:pt idx="686">
                  <c:v>4.2466419999999996</c:v>
                </c:pt>
                <c:pt idx="687">
                  <c:v>4.2075699999999996</c:v>
                </c:pt>
                <c:pt idx="688">
                  <c:v>4.1978020000000003</c:v>
                </c:pt>
                <c:pt idx="689">
                  <c:v>4.188034</c:v>
                </c:pt>
                <c:pt idx="690">
                  <c:v>4.1636142999999999</c:v>
                </c:pt>
                <c:pt idx="691">
                  <c:v>4.30525</c:v>
                </c:pt>
                <c:pt idx="692">
                  <c:v>4.0854699999999999</c:v>
                </c:pt>
                <c:pt idx="693">
                  <c:v>4.2173379999999998</c:v>
                </c:pt>
                <c:pt idx="694">
                  <c:v>4.2368740000000003</c:v>
                </c:pt>
                <c:pt idx="695">
                  <c:v>4.1294259999999996</c:v>
                </c:pt>
                <c:pt idx="696">
                  <c:v>4.1684979999999996</c:v>
                </c:pt>
                <c:pt idx="697">
                  <c:v>4.2857139999999996</c:v>
                </c:pt>
                <c:pt idx="698">
                  <c:v>4.1831503000000003</c:v>
                </c:pt>
                <c:pt idx="699">
                  <c:v>4.1831503000000003</c:v>
                </c:pt>
                <c:pt idx="700">
                  <c:v>4.2515264000000004</c:v>
                </c:pt>
                <c:pt idx="701">
                  <c:v>4.2075699999999996</c:v>
                </c:pt>
                <c:pt idx="702">
                  <c:v>4.1733823000000001</c:v>
                </c:pt>
                <c:pt idx="703">
                  <c:v>4.1684979999999996</c:v>
                </c:pt>
                <c:pt idx="704">
                  <c:v>4.2710623999999999</c:v>
                </c:pt>
                <c:pt idx="705">
                  <c:v>4.1440783000000003</c:v>
                </c:pt>
                <c:pt idx="706">
                  <c:v>4.227106</c:v>
                </c:pt>
                <c:pt idx="707">
                  <c:v>4.2075699999999996</c:v>
                </c:pt>
                <c:pt idx="708">
                  <c:v>4.266178</c:v>
                </c:pt>
                <c:pt idx="709">
                  <c:v>4.1294259999999996</c:v>
                </c:pt>
                <c:pt idx="710">
                  <c:v>4.188034</c:v>
                </c:pt>
                <c:pt idx="711">
                  <c:v>4.2075699999999996</c:v>
                </c:pt>
                <c:pt idx="712">
                  <c:v>4.1929182999999997</c:v>
                </c:pt>
                <c:pt idx="713">
                  <c:v>4.188034</c:v>
                </c:pt>
                <c:pt idx="714">
                  <c:v>4.1782659999999998</c:v>
                </c:pt>
                <c:pt idx="715">
                  <c:v>4.188034</c:v>
                </c:pt>
                <c:pt idx="716">
                  <c:v>4.2173379999999998</c:v>
                </c:pt>
                <c:pt idx="717">
                  <c:v>4.2417582999999999</c:v>
                </c:pt>
                <c:pt idx="718">
                  <c:v>4.2222223000000003</c:v>
                </c:pt>
                <c:pt idx="719">
                  <c:v>4.1440783000000003</c:v>
                </c:pt>
                <c:pt idx="720">
                  <c:v>4.2466419999999996</c:v>
                </c:pt>
                <c:pt idx="721">
                  <c:v>4.2515264000000004</c:v>
                </c:pt>
                <c:pt idx="722">
                  <c:v>4.1294259999999996</c:v>
                </c:pt>
                <c:pt idx="723">
                  <c:v>4.2124543000000001</c:v>
                </c:pt>
                <c:pt idx="724">
                  <c:v>4.2808304000000001</c:v>
                </c:pt>
                <c:pt idx="725">
                  <c:v>4.188034</c:v>
                </c:pt>
                <c:pt idx="726">
                  <c:v>4.2222223000000003</c:v>
                </c:pt>
                <c:pt idx="727">
                  <c:v>4.1831503000000003</c:v>
                </c:pt>
                <c:pt idx="728">
                  <c:v>4.2759460000000002</c:v>
                </c:pt>
                <c:pt idx="729">
                  <c:v>4.1343101999999998</c:v>
                </c:pt>
                <c:pt idx="730">
                  <c:v>4.2368740000000003</c:v>
                </c:pt>
                <c:pt idx="731">
                  <c:v>4.2222223000000003</c:v>
                </c:pt>
                <c:pt idx="732">
                  <c:v>4.1929182999999997</c:v>
                </c:pt>
                <c:pt idx="733">
                  <c:v>4.2124543000000001</c:v>
                </c:pt>
                <c:pt idx="734">
                  <c:v>4.2564099999999998</c:v>
                </c:pt>
                <c:pt idx="735">
                  <c:v>4.1831503000000003</c:v>
                </c:pt>
                <c:pt idx="736">
                  <c:v>4.188034</c:v>
                </c:pt>
                <c:pt idx="737">
                  <c:v>4.30525</c:v>
                </c:pt>
                <c:pt idx="738">
                  <c:v>4.2075699999999996</c:v>
                </c:pt>
                <c:pt idx="739">
                  <c:v>4.1733823000000001</c:v>
                </c:pt>
                <c:pt idx="740">
                  <c:v>4.2319902999999996</c:v>
                </c:pt>
                <c:pt idx="741">
                  <c:v>4.2954819999999998</c:v>
                </c:pt>
                <c:pt idx="742">
                  <c:v>4.1538462999999997</c:v>
                </c:pt>
                <c:pt idx="743">
                  <c:v>4.2417582999999999</c:v>
                </c:pt>
                <c:pt idx="744">
                  <c:v>4.2417582999999999</c:v>
                </c:pt>
                <c:pt idx="745">
                  <c:v>4.1978020000000003</c:v>
                </c:pt>
                <c:pt idx="746">
                  <c:v>4.1782659999999998</c:v>
                </c:pt>
                <c:pt idx="747">
                  <c:v>4.2368740000000003</c:v>
                </c:pt>
                <c:pt idx="748">
                  <c:v>4.2466419999999996</c:v>
                </c:pt>
                <c:pt idx="749">
                  <c:v>4.2612943999999997</c:v>
                </c:pt>
                <c:pt idx="750">
                  <c:v>4.1978020000000003</c:v>
                </c:pt>
                <c:pt idx="751">
                  <c:v>4.1929182999999997</c:v>
                </c:pt>
                <c:pt idx="752">
                  <c:v>4.2466419999999996</c:v>
                </c:pt>
                <c:pt idx="753">
                  <c:v>4.227106</c:v>
                </c:pt>
                <c:pt idx="754">
                  <c:v>2.2295482</c:v>
                </c:pt>
                <c:pt idx="755">
                  <c:v>0.49572650000000001</c:v>
                </c:pt>
                <c:pt idx="756">
                  <c:v>0.43711844</c:v>
                </c:pt>
                <c:pt idx="757">
                  <c:v>0.50549453</c:v>
                </c:pt>
                <c:pt idx="758">
                  <c:v>0.53479856000000003</c:v>
                </c:pt>
                <c:pt idx="759">
                  <c:v>0.40781440000000002</c:v>
                </c:pt>
                <c:pt idx="760">
                  <c:v>0.48595850000000002</c:v>
                </c:pt>
                <c:pt idx="761">
                  <c:v>0.58363860000000001</c:v>
                </c:pt>
                <c:pt idx="762">
                  <c:v>0.48595850000000002</c:v>
                </c:pt>
                <c:pt idx="763">
                  <c:v>0.52014654999999999</c:v>
                </c:pt>
                <c:pt idx="764">
                  <c:v>0.47130646999999998</c:v>
                </c:pt>
                <c:pt idx="765">
                  <c:v>0.58363860000000001</c:v>
                </c:pt>
                <c:pt idx="766">
                  <c:v>0.47130646999999998</c:v>
                </c:pt>
                <c:pt idx="767">
                  <c:v>0.47130646999999998</c:v>
                </c:pt>
                <c:pt idx="768">
                  <c:v>0.47130646999999998</c:v>
                </c:pt>
                <c:pt idx="769">
                  <c:v>0.49572650000000001</c:v>
                </c:pt>
                <c:pt idx="770">
                  <c:v>0.48595850000000002</c:v>
                </c:pt>
                <c:pt idx="771">
                  <c:v>0.47130646999999998</c:v>
                </c:pt>
                <c:pt idx="772">
                  <c:v>0.56410260000000001</c:v>
                </c:pt>
                <c:pt idx="773">
                  <c:v>0.37851040000000002</c:v>
                </c:pt>
                <c:pt idx="774">
                  <c:v>0.48595850000000002</c:v>
                </c:pt>
                <c:pt idx="775">
                  <c:v>0.50061053</c:v>
                </c:pt>
                <c:pt idx="776">
                  <c:v>0.52503054999999998</c:v>
                </c:pt>
                <c:pt idx="777">
                  <c:v>0.49572650000000001</c:v>
                </c:pt>
                <c:pt idx="778">
                  <c:v>0.47130646999999998</c:v>
                </c:pt>
                <c:pt idx="779">
                  <c:v>0.46153845999999998</c:v>
                </c:pt>
                <c:pt idx="780">
                  <c:v>0.49572650000000001</c:v>
                </c:pt>
                <c:pt idx="781">
                  <c:v>0.54456660000000001</c:v>
                </c:pt>
                <c:pt idx="782">
                  <c:v>0.47619048000000003</c:v>
                </c:pt>
                <c:pt idx="783">
                  <c:v>0.46642246999999998</c:v>
                </c:pt>
                <c:pt idx="784">
                  <c:v>0.54945060000000001</c:v>
                </c:pt>
                <c:pt idx="785">
                  <c:v>0.48107448000000003</c:v>
                </c:pt>
                <c:pt idx="786">
                  <c:v>0.48107448000000003</c:v>
                </c:pt>
                <c:pt idx="787">
                  <c:v>0.54945060000000001</c:v>
                </c:pt>
                <c:pt idx="788">
                  <c:v>0.49084250000000001</c:v>
                </c:pt>
                <c:pt idx="789">
                  <c:v>0.52014654999999999</c:v>
                </c:pt>
                <c:pt idx="790">
                  <c:v>0.47130646999999998</c:v>
                </c:pt>
                <c:pt idx="791">
                  <c:v>0.51037854000000005</c:v>
                </c:pt>
                <c:pt idx="792">
                  <c:v>0.46642246999999998</c:v>
                </c:pt>
                <c:pt idx="793">
                  <c:v>0.50549453</c:v>
                </c:pt>
                <c:pt idx="794">
                  <c:v>0.54945060000000001</c:v>
                </c:pt>
                <c:pt idx="795">
                  <c:v>0.41269842000000001</c:v>
                </c:pt>
                <c:pt idx="796">
                  <c:v>0.47619048000000003</c:v>
                </c:pt>
                <c:pt idx="797">
                  <c:v>0.54456660000000001</c:v>
                </c:pt>
                <c:pt idx="798">
                  <c:v>0.50549453</c:v>
                </c:pt>
                <c:pt idx="799">
                  <c:v>0.40781440000000002</c:v>
                </c:pt>
                <c:pt idx="800">
                  <c:v>0.47619048000000003</c:v>
                </c:pt>
                <c:pt idx="801">
                  <c:v>0.53968256999999997</c:v>
                </c:pt>
                <c:pt idx="802">
                  <c:v>0.42735043</c:v>
                </c:pt>
                <c:pt idx="803">
                  <c:v>0.52991456000000003</c:v>
                </c:pt>
                <c:pt idx="804">
                  <c:v>0.54945060000000001</c:v>
                </c:pt>
                <c:pt idx="805">
                  <c:v>0.47619048000000003</c:v>
                </c:pt>
                <c:pt idx="806">
                  <c:v>0.41269842000000001</c:v>
                </c:pt>
                <c:pt idx="807">
                  <c:v>0.48595850000000002</c:v>
                </c:pt>
                <c:pt idx="808">
                  <c:v>0.51037854000000005</c:v>
                </c:pt>
                <c:pt idx="809">
                  <c:v>0.47619048000000003</c:v>
                </c:pt>
                <c:pt idx="810">
                  <c:v>0.49572650000000001</c:v>
                </c:pt>
                <c:pt idx="811">
                  <c:v>0.52991456000000003</c:v>
                </c:pt>
                <c:pt idx="812">
                  <c:v>0.43223444</c:v>
                </c:pt>
                <c:pt idx="813">
                  <c:v>0.46642246999999998</c:v>
                </c:pt>
                <c:pt idx="814">
                  <c:v>0.52991456000000003</c:v>
                </c:pt>
                <c:pt idx="815">
                  <c:v>0.50061053</c:v>
                </c:pt>
                <c:pt idx="816">
                  <c:v>0.54456660000000001</c:v>
                </c:pt>
                <c:pt idx="817">
                  <c:v>0.39804640000000002</c:v>
                </c:pt>
                <c:pt idx="818">
                  <c:v>0.51526254000000005</c:v>
                </c:pt>
                <c:pt idx="819">
                  <c:v>0.56410260000000001</c:v>
                </c:pt>
                <c:pt idx="820">
                  <c:v>0.45177044999999999</c:v>
                </c:pt>
                <c:pt idx="821">
                  <c:v>0.44200244999999999</c:v>
                </c:pt>
                <c:pt idx="822">
                  <c:v>0.53479856000000003</c:v>
                </c:pt>
                <c:pt idx="823">
                  <c:v>0.44200244999999999</c:v>
                </c:pt>
                <c:pt idx="824">
                  <c:v>0.47130646999999998</c:v>
                </c:pt>
                <c:pt idx="825">
                  <c:v>0.50549453</c:v>
                </c:pt>
                <c:pt idx="826">
                  <c:v>0.47130646999999998</c:v>
                </c:pt>
                <c:pt idx="827">
                  <c:v>0.52014654999999999</c:v>
                </c:pt>
                <c:pt idx="828">
                  <c:v>0.44200244999999999</c:v>
                </c:pt>
                <c:pt idx="829">
                  <c:v>0.53968256999999997</c:v>
                </c:pt>
                <c:pt idx="830">
                  <c:v>0.51526254000000005</c:v>
                </c:pt>
                <c:pt idx="831">
                  <c:v>0.40293040000000002</c:v>
                </c:pt>
                <c:pt idx="832">
                  <c:v>0.52503054999999998</c:v>
                </c:pt>
                <c:pt idx="833">
                  <c:v>0.51037854000000005</c:v>
                </c:pt>
                <c:pt idx="834">
                  <c:v>0.52014654999999999</c:v>
                </c:pt>
                <c:pt idx="835">
                  <c:v>0.46153845999999998</c:v>
                </c:pt>
                <c:pt idx="836">
                  <c:v>0.45177044999999999</c:v>
                </c:pt>
                <c:pt idx="837">
                  <c:v>0.47619048000000003</c:v>
                </c:pt>
                <c:pt idx="838">
                  <c:v>0.54456660000000001</c:v>
                </c:pt>
                <c:pt idx="839">
                  <c:v>0.46642246999999998</c:v>
                </c:pt>
                <c:pt idx="840">
                  <c:v>0.43223444</c:v>
                </c:pt>
                <c:pt idx="841">
                  <c:v>0.46642246999999998</c:v>
                </c:pt>
                <c:pt idx="842">
                  <c:v>0.55921860000000001</c:v>
                </c:pt>
                <c:pt idx="843">
                  <c:v>0.50061053</c:v>
                </c:pt>
                <c:pt idx="844">
                  <c:v>0.45665445999999998</c:v>
                </c:pt>
                <c:pt idx="845">
                  <c:v>0.55921860000000001</c:v>
                </c:pt>
                <c:pt idx="846">
                  <c:v>0.39804640000000002</c:v>
                </c:pt>
                <c:pt idx="847">
                  <c:v>0.47619048000000003</c:v>
                </c:pt>
                <c:pt idx="848">
                  <c:v>0.50061053</c:v>
                </c:pt>
                <c:pt idx="849">
                  <c:v>0.49084250000000001</c:v>
                </c:pt>
                <c:pt idx="850">
                  <c:v>0.49572650000000001</c:v>
                </c:pt>
                <c:pt idx="851">
                  <c:v>0.50549453</c:v>
                </c:pt>
                <c:pt idx="852">
                  <c:v>0.45665445999999998</c:v>
                </c:pt>
                <c:pt idx="853">
                  <c:v>0.56898660000000001</c:v>
                </c:pt>
                <c:pt idx="854">
                  <c:v>0.48107448000000003</c:v>
                </c:pt>
                <c:pt idx="855">
                  <c:v>0.44200244999999999</c:v>
                </c:pt>
                <c:pt idx="856">
                  <c:v>0.48107448000000003</c:v>
                </c:pt>
                <c:pt idx="857">
                  <c:v>0.56410260000000001</c:v>
                </c:pt>
                <c:pt idx="858">
                  <c:v>0.45177044999999999</c:v>
                </c:pt>
                <c:pt idx="859">
                  <c:v>0.50549453</c:v>
                </c:pt>
                <c:pt idx="860">
                  <c:v>0.43711844</c:v>
                </c:pt>
                <c:pt idx="861">
                  <c:v>0.51037854000000005</c:v>
                </c:pt>
                <c:pt idx="862">
                  <c:v>0.49084250000000001</c:v>
                </c:pt>
                <c:pt idx="863">
                  <c:v>0.49572650000000001</c:v>
                </c:pt>
                <c:pt idx="864">
                  <c:v>0.55921860000000001</c:v>
                </c:pt>
                <c:pt idx="865">
                  <c:v>0.43711844</c:v>
                </c:pt>
                <c:pt idx="866">
                  <c:v>9.5238100000000006E-2</c:v>
                </c:pt>
                <c:pt idx="867">
                  <c:v>-7.5702080000000005E-2</c:v>
                </c:pt>
                <c:pt idx="868">
                  <c:v>2.4420025000000001E-3</c:v>
                </c:pt>
                <c:pt idx="869">
                  <c:v>3.1746033999999999E-2</c:v>
                </c:pt>
                <c:pt idx="870">
                  <c:v>-2.6862027E-2</c:v>
                </c:pt>
                <c:pt idx="871">
                  <c:v>-2.4420025000000001E-3</c:v>
                </c:pt>
                <c:pt idx="872">
                  <c:v>-2.4420025000000001E-3</c:v>
                </c:pt>
                <c:pt idx="873">
                  <c:v>-5.1282052000000002E-2</c:v>
                </c:pt>
                <c:pt idx="874">
                  <c:v>-1.7094017999999999E-2</c:v>
                </c:pt>
                <c:pt idx="875">
                  <c:v>6.1050060000000003E-2</c:v>
                </c:pt>
                <c:pt idx="876">
                  <c:v>-1.7094017999999999E-2</c:v>
                </c:pt>
                <c:pt idx="877">
                  <c:v>-7.5702080000000005E-2</c:v>
                </c:pt>
                <c:pt idx="878">
                  <c:v>-7.3260074E-3</c:v>
                </c:pt>
                <c:pt idx="879">
                  <c:v>4.6398046999999998E-2</c:v>
                </c:pt>
                <c:pt idx="880">
                  <c:v>-2.1978022999999999E-2</c:v>
                </c:pt>
                <c:pt idx="881">
                  <c:v>-3.1746033999999999E-2</c:v>
                </c:pt>
                <c:pt idx="882">
                  <c:v>5.6166056999999998E-2</c:v>
                </c:pt>
                <c:pt idx="883">
                  <c:v>-9.0354089999999998E-2</c:v>
                </c:pt>
                <c:pt idx="884">
                  <c:v>3.1746033999999999E-2</c:v>
                </c:pt>
                <c:pt idx="885">
                  <c:v>-4.1514043E-2</c:v>
                </c:pt>
                <c:pt idx="886">
                  <c:v>3.6630040000000003E-2</c:v>
                </c:pt>
                <c:pt idx="887">
                  <c:v>4.6398046999999998E-2</c:v>
                </c:pt>
                <c:pt idx="888">
                  <c:v>-3.1746033999999999E-2</c:v>
                </c:pt>
                <c:pt idx="889">
                  <c:v>-3.1746033999999999E-2</c:v>
                </c:pt>
                <c:pt idx="890">
                  <c:v>7.3260074E-3</c:v>
                </c:pt>
                <c:pt idx="891">
                  <c:v>4.6398046999999998E-2</c:v>
                </c:pt>
                <c:pt idx="892">
                  <c:v>2.6862027E-2</c:v>
                </c:pt>
                <c:pt idx="893">
                  <c:v>-8.0586080000000004E-2</c:v>
                </c:pt>
                <c:pt idx="894">
                  <c:v>2.1978022999999999E-2</c:v>
                </c:pt>
                <c:pt idx="895">
                  <c:v>4.6398046999999998E-2</c:v>
                </c:pt>
                <c:pt idx="896">
                  <c:v>2.6862027E-2</c:v>
                </c:pt>
                <c:pt idx="897">
                  <c:v>-3.6630040000000003E-2</c:v>
                </c:pt>
                <c:pt idx="898">
                  <c:v>3.1746033999999999E-2</c:v>
                </c:pt>
                <c:pt idx="899">
                  <c:v>-4.1514043E-2</c:v>
                </c:pt>
                <c:pt idx="900">
                  <c:v>1.7094017999999999E-2</c:v>
                </c:pt>
                <c:pt idx="901">
                  <c:v>-3.6630040000000003E-2</c:v>
                </c:pt>
                <c:pt idx="902">
                  <c:v>1.7094017999999999E-2</c:v>
                </c:pt>
                <c:pt idx="903">
                  <c:v>4.1514043E-2</c:v>
                </c:pt>
                <c:pt idx="904">
                  <c:v>2.1978022999999999E-2</c:v>
                </c:pt>
                <c:pt idx="905">
                  <c:v>1.7094017999999999E-2</c:v>
                </c:pt>
                <c:pt idx="906">
                  <c:v>-2.4786324999999998</c:v>
                </c:pt>
                <c:pt idx="907">
                  <c:v>-3.2454212</c:v>
                </c:pt>
                <c:pt idx="908">
                  <c:v>-3.3040292</c:v>
                </c:pt>
                <c:pt idx="909">
                  <c:v>-3.1819289999999998</c:v>
                </c:pt>
                <c:pt idx="910">
                  <c:v>-3.2405371999999999</c:v>
                </c:pt>
                <c:pt idx="911">
                  <c:v>-3.2405371999999999</c:v>
                </c:pt>
                <c:pt idx="912">
                  <c:v>-3.2307692000000001</c:v>
                </c:pt>
                <c:pt idx="913">
                  <c:v>-3.2893772000000001</c:v>
                </c:pt>
                <c:pt idx="914">
                  <c:v>-3.1916970999999998</c:v>
                </c:pt>
                <c:pt idx="915">
                  <c:v>-3.1965811</c:v>
                </c:pt>
                <c:pt idx="916">
                  <c:v>-3.2844932</c:v>
                </c:pt>
                <c:pt idx="917">
                  <c:v>-3.2161171</c:v>
                </c:pt>
                <c:pt idx="918">
                  <c:v>-3.2112330999999998</c:v>
                </c:pt>
                <c:pt idx="919">
                  <c:v>-3.2405371999999999</c:v>
                </c:pt>
                <c:pt idx="920">
                  <c:v>-3.2551891999999998</c:v>
                </c:pt>
                <c:pt idx="921">
                  <c:v>-3.3089132000000001</c:v>
                </c:pt>
                <c:pt idx="922">
                  <c:v>-3.172161</c:v>
                </c:pt>
                <c:pt idx="923">
                  <c:v>-3.3528693000000001</c:v>
                </c:pt>
                <c:pt idx="924">
                  <c:v>-3.1575090000000001</c:v>
                </c:pt>
                <c:pt idx="925">
                  <c:v>-3.2503052000000001</c:v>
                </c:pt>
                <c:pt idx="926">
                  <c:v>-3.2063491000000002</c:v>
                </c:pt>
                <c:pt idx="927">
                  <c:v>-3.2796091999999999</c:v>
                </c:pt>
                <c:pt idx="928">
                  <c:v>-3.2649572</c:v>
                </c:pt>
                <c:pt idx="929">
                  <c:v>-3.2063491000000002</c:v>
                </c:pt>
                <c:pt idx="930">
                  <c:v>-3.2551891999999998</c:v>
                </c:pt>
                <c:pt idx="931">
                  <c:v>-3.2161171</c:v>
                </c:pt>
                <c:pt idx="932">
                  <c:v>-3.2893772000000001</c:v>
                </c:pt>
                <c:pt idx="933">
                  <c:v>-3.1965811</c:v>
                </c:pt>
                <c:pt idx="934">
                  <c:v>-3.2063491000000002</c:v>
                </c:pt>
                <c:pt idx="935">
                  <c:v>-3.2503052000000001</c:v>
                </c:pt>
                <c:pt idx="936">
                  <c:v>-3.2991451999999999</c:v>
                </c:pt>
                <c:pt idx="937">
                  <c:v>-3.2747251999999998</c:v>
                </c:pt>
                <c:pt idx="938">
                  <c:v>-3.1965811</c:v>
                </c:pt>
                <c:pt idx="939">
                  <c:v>-3.2356531999999998</c:v>
                </c:pt>
                <c:pt idx="940">
                  <c:v>-3.2258852</c:v>
                </c:pt>
                <c:pt idx="941">
                  <c:v>-3.3479852999999999</c:v>
                </c:pt>
                <c:pt idx="942">
                  <c:v>-3.1965811</c:v>
                </c:pt>
                <c:pt idx="943">
                  <c:v>-3.2796091999999999</c:v>
                </c:pt>
                <c:pt idx="944">
                  <c:v>-3.2161171</c:v>
                </c:pt>
                <c:pt idx="945">
                  <c:v>-3.2356531999999998</c:v>
                </c:pt>
                <c:pt idx="946">
                  <c:v>-3.2942611999999998</c:v>
                </c:pt>
                <c:pt idx="947">
                  <c:v>-3.1916970999999998</c:v>
                </c:pt>
                <c:pt idx="948">
                  <c:v>-3.2503052000000001</c:v>
                </c:pt>
                <c:pt idx="949">
                  <c:v>-3.2454212</c:v>
                </c:pt>
                <c:pt idx="950">
                  <c:v>-3.1916970999999998</c:v>
                </c:pt>
                <c:pt idx="951">
                  <c:v>-3.2796091999999999</c:v>
                </c:pt>
                <c:pt idx="952">
                  <c:v>-3.2405371999999999</c:v>
                </c:pt>
                <c:pt idx="953">
                  <c:v>-3.2014651000000001</c:v>
                </c:pt>
                <c:pt idx="954">
                  <c:v>-3.2796091999999999</c:v>
                </c:pt>
                <c:pt idx="955">
                  <c:v>-3.113553</c:v>
                </c:pt>
                <c:pt idx="956">
                  <c:v>-3.2600731999999999</c:v>
                </c:pt>
                <c:pt idx="957">
                  <c:v>-3.3333333000000001</c:v>
                </c:pt>
                <c:pt idx="958">
                  <c:v>-3.2405371999999999</c:v>
                </c:pt>
                <c:pt idx="959">
                  <c:v>-3.1477409999999999</c:v>
                </c:pt>
                <c:pt idx="960">
                  <c:v>-3.2698412000000001</c:v>
                </c:pt>
                <c:pt idx="961">
                  <c:v>-3.2698412000000001</c:v>
                </c:pt>
                <c:pt idx="962">
                  <c:v>-3.1770450000000001</c:v>
                </c:pt>
                <c:pt idx="963">
                  <c:v>-3.2307692000000001</c:v>
                </c:pt>
                <c:pt idx="964">
                  <c:v>-3.2698412000000001</c:v>
                </c:pt>
                <c:pt idx="965">
                  <c:v>-3.2405371999999999</c:v>
                </c:pt>
                <c:pt idx="966">
                  <c:v>-3.3284492000000001</c:v>
                </c:pt>
                <c:pt idx="967">
                  <c:v>-3.3772893000000002</c:v>
                </c:pt>
                <c:pt idx="968">
                  <c:v>-3.4358974</c:v>
                </c:pt>
                <c:pt idx="969">
                  <c:v>-3.3724053000000001</c:v>
                </c:pt>
                <c:pt idx="970">
                  <c:v>-3.094017</c:v>
                </c:pt>
                <c:pt idx="971">
                  <c:v>-3.0207570000000001</c:v>
                </c:pt>
                <c:pt idx="972">
                  <c:v>-3.1575090000000001</c:v>
                </c:pt>
                <c:pt idx="973">
                  <c:v>-2.9230768999999999</c:v>
                </c:pt>
                <c:pt idx="974">
                  <c:v>-3.054945</c:v>
                </c:pt>
                <c:pt idx="975">
                  <c:v>-3.1379730000000001</c:v>
                </c:pt>
                <c:pt idx="976">
                  <c:v>-3.0305249999999999</c:v>
                </c:pt>
                <c:pt idx="977">
                  <c:v>-3.035409</c:v>
                </c:pt>
                <c:pt idx="978">
                  <c:v>-3.0109889999999999</c:v>
                </c:pt>
                <c:pt idx="979">
                  <c:v>-3.1672769999999999</c:v>
                </c:pt>
                <c:pt idx="980">
                  <c:v>-3.0012210000000001</c:v>
                </c:pt>
                <c:pt idx="981">
                  <c:v>-3.0647129999999998</c:v>
                </c:pt>
                <c:pt idx="982">
                  <c:v>-3.1086689999999999</c:v>
                </c:pt>
                <c:pt idx="983">
                  <c:v>-3.015873</c:v>
                </c:pt>
                <c:pt idx="984">
                  <c:v>-3.0402930000000001</c:v>
                </c:pt>
                <c:pt idx="985">
                  <c:v>-3.1282049999999999</c:v>
                </c:pt>
                <c:pt idx="986">
                  <c:v>-3.0256409999999998</c:v>
                </c:pt>
                <c:pt idx="987">
                  <c:v>-3.0598290000000001</c:v>
                </c:pt>
                <c:pt idx="988">
                  <c:v>-3.0305249999999999</c:v>
                </c:pt>
                <c:pt idx="989">
                  <c:v>-3.0451769999999998</c:v>
                </c:pt>
                <c:pt idx="990">
                  <c:v>-3.0695969999999999</c:v>
                </c:pt>
                <c:pt idx="991">
                  <c:v>-3.035409</c:v>
                </c:pt>
                <c:pt idx="992">
                  <c:v>-3.0256409999999998</c:v>
                </c:pt>
                <c:pt idx="993">
                  <c:v>-2.9914529999999999</c:v>
                </c:pt>
                <c:pt idx="994">
                  <c:v>-3.0207570000000001</c:v>
                </c:pt>
                <c:pt idx="995">
                  <c:v>-3.0598290000000001</c:v>
                </c:pt>
                <c:pt idx="996">
                  <c:v>-3.035409</c:v>
                </c:pt>
                <c:pt idx="997">
                  <c:v>-3.0402930000000001</c:v>
                </c:pt>
                <c:pt idx="998">
                  <c:v>-3.0500609999999999</c:v>
                </c:pt>
                <c:pt idx="999">
                  <c:v>-2.9865689999999998</c:v>
                </c:pt>
                <c:pt idx="1000">
                  <c:v>-3.0647129999999998</c:v>
                </c:pt>
                <c:pt idx="1001">
                  <c:v>-3.094017</c:v>
                </c:pt>
                <c:pt idx="1002">
                  <c:v>-2.9816850000000001</c:v>
                </c:pt>
                <c:pt idx="1003">
                  <c:v>-3.0207570000000001</c:v>
                </c:pt>
                <c:pt idx="1004">
                  <c:v>-3.0451769999999998</c:v>
                </c:pt>
                <c:pt idx="1005">
                  <c:v>-3.054945</c:v>
                </c:pt>
                <c:pt idx="1006">
                  <c:v>-3.074481</c:v>
                </c:pt>
                <c:pt idx="1007">
                  <c:v>-3.0695969999999999</c:v>
                </c:pt>
                <c:pt idx="1008">
                  <c:v>-2.996337</c:v>
                </c:pt>
                <c:pt idx="1009">
                  <c:v>-3.0598290000000001</c:v>
                </c:pt>
                <c:pt idx="1010">
                  <c:v>-3.1086689999999999</c:v>
                </c:pt>
                <c:pt idx="1011">
                  <c:v>-3.035409</c:v>
                </c:pt>
                <c:pt idx="1012">
                  <c:v>-3.0598290000000001</c:v>
                </c:pt>
                <c:pt idx="1013">
                  <c:v>-3.0451769999999998</c:v>
                </c:pt>
                <c:pt idx="1014">
                  <c:v>-3.1184370000000001</c:v>
                </c:pt>
                <c:pt idx="1015">
                  <c:v>-2.9865689999999998</c:v>
                </c:pt>
                <c:pt idx="1016">
                  <c:v>-3.0647129999999998</c:v>
                </c:pt>
                <c:pt idx="1017">
                  <c:v>-3.0451769999999998</c:v>
                </c:pt>
                <c:pt idx="1018">
                  <c:v>-3.0842489999999998</c:v>
                </c:pt>
                <c:pt idx="1019">
                  <c:v>-2.996337</c:v>
                </c:pt>
                <c:pt idx="1020">
                  <c:v>-3.0402930000000001</c:v>
                </c:pt>
                <c:pt idx="1021">
                  <c:v>-3.054945</c:v>
                </c:pt>
                <c:pt idx="1022">
                  <c:v>-3.0500609999999999</c:v>
                </c:pt>
                <c:pt idx="1023">
                  <c:v>-3.0402930000000001</c:v>
                </c:pt>
                <c:pt idx="1024">
                  <c:v>-3.0598290000000001</c:v>
                </c:pt>
                <c:pt idx="1025">
                  <c:v>-3.0451769999999998</c:v>
                </c:pt>
                <c:pt idx="1026">
                  <c:v>-3.074481</c:v>
                </c:pt>
                <c:pt idx="1027">
                  <c:v>-2.9719169999999999</c:v>
                </c:pt>
                <c:pt idx="1028">
                  <c:v>-3.0891329999999999</c:v>
                </c:pt>
                <c:pt idx="1029">
                  <c:v>-3.0891329999999999</c:v>
                </c:pt>
                <c:pt idx="1030">
                  <c:v>-3.0012210000000001</c:v>
                </c:pt>
                <c:pt idx="1031">
                  <c:v>-3.074481</c:v>
                </c:pt>
                <c:pt idx="1032">
                  <c:v>-3.0207570000000001</c:v>
                </c:pt>
                <c:pt idx="1033">
                  <c:v>-3.0647129999999998</c:v>
                </c:pt>
                <c:pt idx="1034">
                  <c:v>-3.0598290000000001</c:v>
                </c:pt>
                <c:pt idx="1035">
                  <c:v>-2.996337</c:v>
                </c:pt>
                <c:pt idx="1036">
                  <c:v>-3.1428569999999998</c:v>
                </c:pt>
                <c:pt idx="1037">
                  <c:v>-3.0109889999999999</c:v>
                </c:pt>
                <c:pt idx="1038">
                  <c:v>-3.0451769999999998</c:v>
                </c:pt>
                <c:pt idx="1039">
                  <c:v>-3.054945</c:v>
                </c:pt>
                <c:pt idx="1040">
                  <c:v>-3.0451769999999998</c:v>
                </c:pt>
                <c:pt idx="1041">
                  <c:v>-3.0793650000000001</c:v>
                </c:pt>
                <c:pt idx="1042">
                  <c:v>-3.0451769999999998</c:v>
                </c:pt>
                <c:pt idx="1043">
                  <c:v>-3.0598290000000001</c:v>
                </c:pt>
                <c:pt idx="1044">
                  <c:v>-3.0305249999999999</c:v>
                </c:pt>
                <c:pt idx="1045">
                  <c:v>-3.0793650000000001</c:v>
                </c:pt>
                <c:pt idx="1046">
                  <c:v>-3.054945</c:v>
                </c:pt>
                <c:pt idx="1047">
                  <c:v>-3.074481</c:v>
                </c:pt>
                <c:pt idx="1048">
                  <c:v>-3.0500609999999999</c:v>
                </c:pt>
                <c:pt idx="1049">
                  <c:v>-3.0793650000000001</c:v>
                </c:pt>
                <c:pt idx="1050">
                  <c:v>-3.0305249999999999</c:v>
                </c:pt>
                <c:pt idx="1051">
                  <c:v>-3.0305249999999999</c:v>
                </c:pt>
                <c:pt idx="1052">
                  <c:v>-3.094017</c:v>
                </c:pt>
                <c:pt idx="1053">
                  <c:v>-3.015873</c:v>
                </c:pt>
                <c:pt idx="1054">
                  <c:v>-2.9816850000000001</c:v>
                </c:pt>
                <c:pt idx="1055">
                  <c:v>-3.113553</c:v>
                </c:pt>
                <c:pt idx="1056">
                  <c:v>-3.0109889999999999</c:v>
                </c:pt>
                <c:pt idx="1057">
                  <c:v>-3.0305249999999999</c:v>
                </c:pt>
                <c:pt idx="1058">
                  <c:v>-3.0647129999999998</c:v>
                </c:pt>
                <c:pt idx="1059">
                  <c:v>-2.9816850000000001</c:v>
                </c:pt>
                <c:pt idx="1060">
                  <c:v>-3.0012210000000001</c:v>
                </c:pt>
                <c:pt idx="1061">
                  <c:v>-3.1037849999999998</c:v>
                </c:pt>
                <c:pt idx="1062">
                  <c:v>-3.0061049999999998</c:v>
                </c:pt>
                <c:pt idx="1063">
                  <c:v>-3.0695969999999999</c:v>
                </c:pt>
                <c:pt idx="1064">
                  <c:v>-3.0305249999999999</c:v>
                </c:pt>
                <c:pt idx="1065">
                  <c:v>-3.0256409999999998</c:v>
                </c:pt>
                <c:pt idx="1066">
                  <c:v>-3.3235652</c:v>
                </c:pt>
                <c:pt idx="1067">
                  <c:v>-3.4652014000000002</c:v>
                </c:pt>
                <c:pt idx="1068">
                  <c:v>-3.3431012999999998</c:v>
                </c:pt>
                <c:pt idx="1069">
                  <c:v>-3.4310133</c:v>
                </c:pt>
                <c:pt idx="1070">
                  <c:v>-3.4017092999999998</c:v>
                </c:pt>
                <c:pt idx="1071">
                  <c:v>-3.3089132000000001</c:v>
                </c:pt>
                <c:pt idx="1072">
                  <c:v>-3.4407814000000001</c:v>
                </c:pt>
                <c:pt idx="1073">
                  <c:v>-3.3870572999999999</c:v>
                </c:pt>
                <c:pt idx="1074">
                  <c:v>-3.3382173000000002</c:v>
                </c:pt>
                <c:pt idx="1075">
                  <c:v>-3.4505493999999999</c:v>
                </c:pt>
                <c:pt idx="1076">
                  <c:v>-3.4163613000000002</c:v>
                </c:pt>
                <c:pt idx="1077">
                  <c:v>-3.3040292</c:v>
                </c:pt>
                <c:pt idx="1078">
                  <c:v>-3.4407814000000001</c:v>
                </c:pt>
                <c:pt idx="1079">
                  <c:v>-3.3724053000000001</c:v>
                </c:pt>
                <c:pt idx="1080">
                  <c:v>-3.3968253000000002</c:v>
                </c:pt>
                <c:pt idx="1081">
                  <c:v>-3.3968253000000002</c:v>
                </c:pt>
                <c:pt idx="1082">
                  <c:v>-3.4261292999999999</c:v>
                </c:pt>
                <c:pt idx="1083">
                  <c:v>-3.3870572999999999</c:v>
                </c:pt>
                <c:pt idx="1084">
                  <c:v>-3.4114773</c:v>
                </c:pt>
                <c:pt idx="1085">
                  <c:v>-3.3821732999999998</c:v>
                </c:pt>
                <c:pt idx="1086">
                  <c:v>-3.4261292999999999</c:v>
                </c:pt>
                <c:pt idx="1087">
                  <c:v>-3.3821732999999998</c:v>
                </c:pt>
                <c:pt idx="1088">
                  <c:v>-3.3821732999999998</c:v>
                </c:pt>
                <c:pt idx="1089">
                  <c:v>-3.4456654000000002</c:v>
                </c:pt>
                <c:pt idx="1090">
                  <c:v>-3.3479852999999999</c:v>
                </c:pt>
                <c:pt idx="1091">
                  <c:v>-3.3431012999999998</c:v>
                </c:pt>
                <c:pt idx="1092">
                  <c:v>-3.4749694</c:v>
                </c:pt>
                <c:pt idx="1093">
                  <c:v>-3.3431012999999998</c:v>
                </c:pt>
                <c:pt idx="1094">
                  <c:v>-3.3821732999999998</c:v>
                </c:pt>
                <c:pt idx="1095">
                  <c:v>-3.4163613000000002</c:v>
                </c:pt>
                <c:pt idx="1096">
                  <c:v>-3.3577533000000002</c:v>
                </c:pt>
                <c:pt idx="1097">
                  <c:v>-3.3870572999999999</c:v>
                </c:pt>
                <c:pt idx="1098">
                  <c:v>-3.4505493999999999</c:v>
                </c:pt>
                <c:pt idx="1099">
                  <c:v>-3.2796091999999999</c:v>
                </c:pt>
                <c:pt idx="1100">
                  <c:v>-3.4358974</c:v>
                </c:pt>
                <c:pt idx="1101">
                  <c:v>-3.4358974</c:v>
                </c:pt>
                <c:pt idx="1102">
                  <c:v>-3.3137972000000002</c:v>
                </c:pt>
                <c:pt idx="1103">
                  <c:v>-3.3724053000000001</c:v>
                </c:pt>
                <c:pt idx="1104">
                  <c:v>-3.5238094000000002</c:v>
                </c:pt>
                <c:pt idx="1105">
                  <c:v>-3.3382173000000002</c:v>
                </c:pt>
                <c:pt idx="1106">
                  <c:v>-3.3137972000000002</c:v>
                </c:pt>
                <c:pt idx="1107">
                  <c:v>-3.4358974</c:v>
                </c:pt>
                <c:pt idx="1108">
                  <c:v>-3.4212452999999998</c:v>
                </c:pt>
                <c:pt idx="1109">
                  <c:v>-3.3431012999999998</c:v>
                </c:pt>
                <c:pt idx="1110">
                  <c:v>-2.7179487</c:v>
                </c:pt>
                <c:pt idx="1111">
                  <c:v>-2.5274725</c:v>
                </c:pt>
                <c:pt idx="1112">
                  <c:v>-2.6691085999999999</c:v>
                </c:pt>
                <c:pt idx="1113">
                  <c:v>-2.6300365999999999</c:v>
                </c:pt>
                <c:pt idx="1114">
                  <c:v>-2.5763124999999998</c:v>
                </c:pt>
                <c:pt idx="1115">
                  <c:v>-2.6300365999999999</c:v>
                </c:pt>
                <c:pt idx="1116">
                  <c:v>-2.6153846000000001</c:v>
                </c:pt>
                <c:pt idx="1117">
                  <c:v>-2.6300365999999999</c:v>
                </c:pt>
                <c:pt idx="1118">
                  <c:v>-2.5518925000000001</c:v>
                </c:pt>
                <c:pt idx="1119">
                  <c:v>-2.6007326000000002</c:v>
                </c:pt>
                <c:pt idx="1120">
                  <c:v>-2.6349206000000001</c:v>
                </c:pt>
                <c:pt idx="1121">
                  <c:v>-2.5714285000000001</c:v>
                </c:pt>
                <c:pt idx="1122">
                  <c:v>-2.5518925000000001</c:v>
                </c:pt>
                <c:pt idx="1123">
                  <c:v>-2.6886445999999999</c:v>
                </c:pt>
                <c:pt idx="1124">
                  <c:v>-2.6056165999999998</c:v>
                </c:pt>
                <c:pt idx="1125">
                  <c:v>-2.6251525999999998</c:v>
                </c:pt>
                <c:pt idx="1126">
                  <c:v>-2.6251525999999998</c:v>
                </c:pt>
                <c:pt idx="1127">
                  <c:v>-2.6007326000000002</c:v>
                </c:pt>
                <c:pt idx="1128">
                  <c:v>-2.6642245999999998</c:v>
                </c:pt>
                <c:pt idx="1129">
                  <c:v>-2.6056165999999998</c:v>
                </c:pt>
                <c:pt idx="1130">
                  <c:v>-2.6007326000000002</c:v>
                </c:pt>
                <c:pt idx="1131">
                  <c:v>-2.5763124999999998</c:v>
                </c:pt>
                <c:pt idx="1132">
                  <c:v>-2.6593406000000002</c:v>
                </c:pt>
                <c:pt idx="1133">
                  <c:v>-2.5714285000000001</c:v>
                </c:pt>
                <c:pt idx="1134">
                  <c:v>-2.5665445</c:v>
                </c:pt>
                <c:pt idx="1135">
                  <c:v>-2.6007326000000002</c:v>
                </c:pt>
                <c:pt idx="1136">
                  <c:v>-2.6007326000000002</c:v>
                </c:pt>
                <c:pt idx="1137">
                  <c:v>-2.6398046000000002</c:v>
                </c:pt>
                <c:pt idx="1138">
                  <c:v>-2.5372404999999998</c:v>
                </c:pt>
                <c:pt idx="1139">
                  <c:v>-2.6105005999999999</c:v>
                </c:pt>
                <c:pt idx="1140">
                  <c:v>-2.6984127</c:v>
                </c:pt>
                <c:pt idx="1141">
                  <c:v>-2.6251525999999998</c:v>
                </c:pt>
                <c:pt idx="1142">
                  <c:v>-1.3748473999999999</c:v>
                </c:pt>
                <c:pt idx="1143">
                  <c:v>-1.4529915</c:v>
                </c:pt>
                <c:pt idx="1144">
                  <c:v>-1.4920635</c:v>
                </c:pt>
                <c:pt idx="1145">
                  <c:v>-1.4139193999999999</c:v>
                </c:pt>
                <c:pt idx="1146">
                  <c:v>-1.4676435000000001</c:v>
                </c:pt>
                <c:pt idx="1147">
                  <c:v>-1.4774115000000001</c:v>
                </c:pt>
                <c:pt idx="1148">
                  <c:v>-1.4285715000000001</c:v>
                </c:pt>
                <c:pt idx="1149">
                  <c:v>-1.3650793999999999</c:v>
                </c:pt>
                <c:pt idx="1150">
                  <c:v>-1.4871795000000001</c:v>
                </c:pt>
                <c:pt idx="1151">
                  <c:v>-1.4432235</c:v>
                </c:pt>
                <c:pt idx="1152">
                  <c:v>-1.4285715000000001</c:v>
                </c:pt>
                <c:pt idx="1153">
                  <c:v>-1.4529915</c:v>
                </c:pt>
                <c:pt idx="1154">
                  <c:v>-1.4529915</c:v>
                </c:pt>
                <c:pt idx="1155">
                  <c:v>-1.4432235</c:v>
                </c:pt>
                <c:pt idx="1156">
                  <c:v>-1.3992674000000001</c:v>
                </c:pt>
                <c:pt idx="1157">
                  <c:v>-1.5067155000000001</c:v>
                </c:pt>
                <c:pt idx="1158">
                  <c:v>-1.4725275</c:v>
                </c:pt>
                <c:pt idx="1159">
                  <c:v>-1.4529915</c:v>
                </c:pt>
                <c:pt idx="1160">
                  <c:v>-1.4432235</c:v>
                </c:pt>
                <c:pt idx="1161">
                  <c:v>-1.4041513999999999</c:v>
                </c:pt>
                <c:pt idx="1162">
                  <c:v>-1.3992674000000001</c:v>
                </c:pt>
                <c:pt idx="1163">
                  <c:v>-1.3894994000000001</c:v>
                </c:pt>
                <c:pt idx="1164">
                  <c:v>-1.4822955</c:v>
                </c:pt>
                <c:pt idx="1165">
                  <c:v>-1.4334555</c:v>
                </c:pt>
                <c:pt idx="1166">
                  <c:v>-1.4529915</c:v>
                </c:pt>
                <c:pt idx="1167">
                  <c:v>-1.3943833999999999</c:v>
                </c:pt>
                <c:pt idx="1168">
                  <c:v>-1.4871795000000001</c:v>
                </c:pt>
                <c:pt idx="1169">
                  <c:v>-1.4090354</c:v>
                </c:pt>
                <c:pt idx="1170">
                  <c:v>-1.4285715000000001</c:v>
                </c:pt>
                <c:pt idx="1171">
                  <c:v>-1.5067155000000001</c:v>
                </c:pt>
                <c:pt idx="1172">
                  <c:v>-1.4774115000000001</c:v>
                </c:pt>
                <c:pt idx="1173">
                  <c:v>-1.3797314000000001</c:v>
                </c:pt>
                <c:pt idx="1174">
                  <c:v>-1.5067155000000001</c:v>
                </c:pt>
                <c:pt idx="1175">
                  <c:v>-1.3308914000000001</c:v>
                </c:pt>
                <c:pt idx="1176">
                  <c:v>-1.4529915</c:v>
                </c:pt>
                <c:pt idx="1177">
                  <c:v>-1.5115995</c:v>
                </c:pt>
                <c:pt idx="1178">
                  <c:v>-1.3699634000000001</c:v>
                </c:pt>
                <c:pt idx="1179">
                  <c:v>-1.4139193999999999</c:v>
                </c:pt>
                <c:pt idx="1180">
                  <c:v>-1.4529915</c:v>
                </c:pt>
                <c:pt idx="1181">
                  <c:v>-1.4481075000000001</c:v>
                </c:pt>
                <c:pt idx="1182">
                  <c:v>-1.3748473999999999</c:v>
                </c:pt>
                <c:pt idx="1183">
                  <c:v>-1.4578755000000001</c:v>
                </c:pt>
                <c:pt idx="1184">
                  <c:v>-1.4285715000000001</c:v>
                </c:pt>
                <c:pt idx="1185">
                  <c:v>-1.4432235</c:v>
                </c:pt>
                <c:pt idx="1186">
                  <c:v>-1.3748473999999999</c:v>
                </c:pt>
                <c:pt idx="1187">
                  <c:v>-1.4236875</c:v>
                </c:pt>
                <c:pt idx="1188">
                  <c:v>-1.4334555</c:v>
                </c:pt>
                <c:pt idx="1189">
                  <c:v>-1.4578755000000001</c:v>
                </c:pt>
                <c:pt idx="1190">
                  <c:v>-1.4285715000000001</c:v>
                </c:pt>
                <c:pt idx="1191">
                  <c:v>-1.4334555</c:v>
                </c:pt>
                <c:pt idx="1192">
                  <c:v>-1.4432235</c:v>
                </c:pt>
                <c:pt idx="1193">
                  <c:v>-1.4236875</c:v>
                </c:pt>
                <c:pt idx="1194">
                  <c:v>-1.4774115000000001</c:v>
                </c:pt>
                <c:pt idx="1195">
                  <c:v>-1.4090354</c:v>
                </c:pt>
                <c:pt idx="1196">
                  <c:v>-1.4920635</c:v>
                </c:pt>
                <c:pt idx="1197">
                  <c:v>-1.4529915</c:v>
                </c:pt>
                <c:pt idx="1198">
                  <c:v>-1.4481075000000001</c:v>
                </c:pt>
                <c:pt idx="1199">
                  <c:v>-1.4236875</c:v>
                </c:pt>
                <c:pt idx="1200">
                  <c:v>-1.3894994000000001</c:v>
                </c:pt>
                <c:pt idx="1201">
                  <c:v>-1.4285715000000001</c:v>
                </c:pt>
                <c:pt idx="1202">
                  <c:v>-1.4676435000000001</c:v>
                </c:pt>
                <c:pt idx="1203">
                  <c:v>-1.3992674000000001</c:v>
                </c:pt>
                <c:pt idx="1204">
                  <c:v>-1.4529915</c:v>
                </c:pt>
                <c:pt idx="1205">
                  <c:v>-1.4481075000000001</c:v>
                </c:pt>
                <c:pt idx="1206">
                  <c:v>-1.3894994000000001</c:v>
                </c:pt>
                <c:pt idx="1207">
                  <c:v>-1.4139193999999999</c:v>
                </c:pt>
                <c:pt idx="1208">
                  <c:v>-1.4920635</c:v>
                </c:pt>
                <c:pt idx="1209">
                  <c:v>-1.4139193999999999</c:v>
                </c:pt>
                <c:pt idx="1210">
                  <c:v>-1.3699634000000001</c:v>
                </c:pt>
                <c:pt idx="1211">
                  <c:v>-1.4627595</c:v>
                </c:pt>
                <c:pt idx="1212">
                  <c:v>-1.4871795000000001</c:v>
                </c:pt>
                <c:pt idx="1213">
                  <c:v>-1.3846153999999999</c:v>
                </c:pt>
                <c:pt idx="1214">
                  <c:v>-1.4090354</c:v>
                </c:pt>
                <c:pt idx="1215">
                  <c:v>-1.5262515999999999</c:v>
                </c:pt>
                <c:pt idx="1216">
                  <c:v>-1.4481075000000001</c:v>
                </c:pt>
                <c:pt idx="1217">
                  <c:v>-1.4041513999999999</c:v>
                </c:pt>
                <c:pt idx="1218">
                  <c:v>-1.4432235</c:v>
                </c:pt>
                <c:pt idx="1219">
                  <c:v>-1.4432235</c:v>
                </c:pt>
                <c:pt idx="1220">
                  <c:v>-1.4920635</c:v>
                </c:pt>
                <c:pt idx="1221">
                  <c:v>-1.3894994000000001</c:v>
                </c:pt>
                <c:pt idx="1222">
                  <c:v>-1.4432235</c:v>
                </c:pt>
                <c:pt idx="1223">
                  <c:v>-1.4676435000000001</c:v>
                </c:pt>
                <c:pt idx="1224">
                  <c:v>-1.4383395000000001</c:v>
                </c:pt>
                <c:pt idx="1225">
                  <c:v>-1.4188035000000001</c:v>
                </c:pt>
                <c:pt idx="1226">
                  <c:v>-1.4578755000000001</c:v>
                </c:pt>
                <c:pt idx="1227">
                  <c:v>-1.3943833999999999</c:v>
                </c:pt>
                <c:pt idx="1228">
                  <c:v>-1.4676435000000001</c:v>
                </c:pt>
                <c:pt idx="1229">
                  <c:v>-1.4774115000000001</c:v>
                </c:pt>
                <c:pt idx="1230">
                  <c:v>-1.3797314000000001</c:v>
                </c:pt>
                <c:pt idx="1231">
                  <c:v>-1.4969475000000001</c:v>
                </c:pt>
                <c:pt idx="1232">
                  <c:v>-1.4627595</c:v>
                </c:pt>
                <c:pt idx="1233">
                  <c:v>-1.3748473999999999</c:v>
                </c:pt>
                <c:pt idx="1234">
                  <c:v>-1.4481075000000001</c:v>
                </c:pt>
                <c:pt idx="1235">
                  <c:v>-1.4774115000000001</c:v>
                </c:pt>
                <c:pt idx="1236">
                  <c:v>-1.4139193999999999</c:v>
                </c:pt>
                <c:pt idx="1237">
                  <c:v>-1.3846153999999999</c:v>
                </c:pt>
                <c:pt idx="1238">
                  <c:v>-1.4334555</c:v>
                </c:pt>
                <c:pt idx="1239">
                  <c:v>-1.4627595</c:v>
                </c:pt>
                <c:pt idx="1240">
                  <c:v>-1.4041513999999999</c:v>
                </c:pt>
                <c:pt idx="1241">
                  <c:v>-1.3943833999999999</c:v>
                </c:pt>
                <c:pt idx="1242">
                  <c:v>-1.4774115000000001</c:v>
                </c:pt>
                <c:pt idx="1243">
                  <c:v>-1.4188035000000001</c:v>
                </c:pt>
                <c:pt idx="1244">
                  <c:v>-1.4578755000000001</c:v>
                </c:pt>
                <c:pt idx="1245">
                  <c:v>-1.4432235</c:v>
                </c:pt>
                <c:pt idx="1246">
                  <c:v>-1.3894994000000001</c:v>
                </c:pt>
                <c:pt idx="1247">
                  <c:v>-1.4334555</c:v>
                </c:pt>
                <c:pt idx="1248">
                  <c:v>-1.4627595</c:v>
                </c:pt>
                <c:pt idx="1249">
                  <c:v>-1.4236875</c:v>
                </c:pt>
                <c:pt idx="1250">
                  <c:v>-1.3894994000000001</c:v>
                </c:pt>
                <c:pt idx="1251">
                  <c:v>-1.4383395000000001</c:v>
                </c:pt>
                <c:pt idx="1252">
                  <c:v>-1.5115995</c:v>
                </c:pt>
                <c:pt idx="1253">
                  <c:v>-1.3894994000000001</c:v>
                </c:pt>
                <c:pt idx="1254">
                  <c:v>-1.4481075000000001</c:v>
                </c:pt>
                <c:pt idx="1255">
                  <c:v>-1.4529915</c:v>
                </c:pt>
                <c:pt idx="1256">
                  <c:v>-1.4188035000000001</c:v>
                </c:pt>
                <c:pt idx="1257">
                  <c:v>-1.4578755000000001</c:v>
                </c:pt>
                <c:pt idx="1258">
                  <c:v>-1.4285715000000001</c:v>
                </c:pt>
                <c:pt idx="1259">
                  <c:v>-1.4481075000000001</c:v>
                </c:pt>
                <c:pt idx="1260">
                  <c:v>-1.4334555</c:v>
                </c:pt>
                <c:pt idx="1261">
                  <c:v>-1.4383395000000001</c:v>
                </c:pt>
                <c:pt idx="1262">
                  <c:v>-1.4285715000000001</c:v>
                </c:pt>
                <c:pt idx="1263">
                  <c:v>-1.4432235</c:v>
                </c:pt>
                <c:pt idx="1264">
                  <c:v>-1.4529915</c:v>
                </c:pt>
                <c:pt idx="1265">
                  <c:v>-1.4774115000000001</c:v>
                </c:pt>
                <c:pt idx="1266">
                  <c:v>-1.4285715000000001</c:v>
                </c:pt>
                <c:pt idx="1267">
                  <c:v>-1.4188035000000001</c:v>
                </c:pt>
                <c:pt idx="1268">
                  <c:v>-1.5115995</c:v>
                </c:pt>
                <c:pt idx="1269">
                  <c:v>-1.4285715000000001</c:v>
                </c:pt>
                <c:pt idx="1270">
                  <c:v>-1.4285715000000001</c:v>
                </c:pt>
                <c:pt idx="1271">
                  <c:v>-1.4627595</c:v>
                </c:pt>
                <c:pt idx="1272">
                  <c:v>-1.4041513999999999</c:v>
                </c:pt>
                <c:pt idx="1273">
                  <c:v>-1.4383395000000001</c:v>
                </c:pt>
                <c:pt idx="1274">
                  <c:v>-1.4334555</c:v>
                </c:pt>
                <c:pt idx="1275">
                  <c:v>-1.4774115000000001</c:v>
                </c:pt>
                <c:pt idx="1276">
                  <c:v>-1.4334555</c:v>
                </c:pt>
                <c:pt idx="1277">
                  <c:v>-1.4188035000000001</c:v>
                </c:pt>
                <c:pt idx="1278">
                  <c:v>-1.4334555</c:v>
                </c:pt>
                <c:pt idx="1279">
                  <c:v>-1.4676435000000001</c:v>
                </c:pt>
                <c:pt idx="1280">
                  <c:v>-1.4236875</c:v>
                </c:pt>
                <c:pt idx="1281">
                  <c:v>-1.4529915</c:v>
                </c:pt>
                <c:pt idx="1282">
                  <c:v>-1.4334555</c:v>
                </c:pt>
                <c:pt idx="1283">
                  <c:v>-1.3943833999999999</c:v>
                </c:pt>
                <c:pt idx="1284">
                  <c:v>-1.4920635</c:v>
                </c:pt>
                <c:pt idx="1285">
                  <c:v>-1.4529915</c:v>
                </c:pt>
                <c:pt idx="1286">
                  <c:v>-1.4090354</c:v>
                </c:pt>
                <c:pt idx="1287">
                  <c:v>-1.4432235</c:v>
                </c:pt>
                <c:pt idx="1288">
                  <c:v>-1.4627595</c:v>
                </c:pt>
                <c:pt idx="1289">
                  <c:v>-1.4578755000000001</c:v>
                </c:pt>
                <c:pt idx="1290">
                  <c:v>-1.4041513999999999</c:v>
                </c:pt>
                <c:pt idx="1291">
                  <c:v>-1.4432235</c:v>
                </c:pt>
                <c:pt idx="1292">
                  <c:v>-1.4188035000000001</c:v>
                </c:pt>
                <c:pt idx="1293">
                  <c:v>-1.4725275</c:v>
                </c:pt>
                <c:pt idx="1294">
                  <c:v>-1.4090354</c:v>
                </c:pt>
                <c:pt idx="1295">
                  <c:v>-1.4236875</c:v>
                </c:pt>
                <c:pt idx="1296">
                  <c:v>-1.4822955</c:v>
                </c:pt>
                <c:pt idx="1297">
                  <c:v>-1.3846153999999999</c:v>
                </c:pt>
                <c:pt idx="1298">
                  <c:v>-1.4188035000000001</c:v>
                </c:pt>
                <c:pt idx="1299">
                  <c:v>-1.4481075000000001</c:v>
                </c:pt>
                <c:pt idx="1300">
                  <c:v>-1.4383395000000001</c:v>
                </c:pt>
                <c:pt idx="1301">
                  <c:v>-1.4481075000000001</c:v>
                </c:pt>
                <c:pt idx="1302">
                  <c:v>-1.4529915</c:v>
                </c:pt>
                <c:pt idx="1303">
                  <c:v>-1.4139193999999999</c:v>
                </c:pt>
                <c:pt idx="1304">
                  <c:v>-1.4236875</c:v>
                </c:pt>
                <c:pt idx="1305">
                  <c:v>-1.4969475000000001</c:v>
                </c:pt>
                <c:pt idx="1306">
                  <c:v>-1.4090354</c:v>
                </c:pt>
                <c:pt idx="1307">
                  <c:v>-1.4041513999999999</c:v>
                </c:pt>
                <c:pt idx="1308">
                  <c:v>-1.4139193999999999</c:v>
                </c:pt>
                <c:pt idx="1309">
                  <c:v>-1.4188035000000001</c:v>
                </c:pt>
                <c:pt idx="1310">
                  <c:v>-1.4578755000000001</c:v>
                </c:pt>
                <c:pt idx="1311">
                  <c:v>-1.4725275</c:v>
                </c:pt>
                <c:pt idx="1312">
                  <c:v>-1.4481075000000001</c:v>
                </c:pt>
                <c:pt idx="1313">
                  <c:v>-1.3943833999999999</c:v>
                </c:pt>
                <c:pt idx="1314">
                  <c:v>-1.4481075000000001</c:v>
                </c:pt>
                <c:pt idx="1315">
                  <c:v>-1.4529915</c:v>
                </c:pt>
                <c:pt idx="1316">
                  <c:v>-1.4188035000000001</c:v>
                </c:pt>
                <c:pt idx="1317">
                  <c:v>-1.4481075000000001</c:v>
                </c:pt>
                <c:pt idx="1318">
                  <c:v>-1.4627595</c:v>
                </c:pt>
                <c:pt idx="1319">
                  <c:v>-1.4090354</c:v>
                </c:pt>
                <c:pt idx="1320">
                  <c:v>-1.4432235</c:v>
                </c:pt>
                <c:pt idx="1321">
                  <c:v>-1.5164835000000001</c:v>
                </c:pt>
                <c:pt idx="1322">
                  <c:v>-1.4334555</c:v>
                </c:pt>
                <c:pt idx="1323">
                  <c:v>-1.4481075000000001</c:v>
                </c:pt>
                <c:pt idx="1324">
                  <c:v>-1.4774115000000001</c:v>
                </c:pt>
                <c:pt idx="1325">
                  <c:v>-1.4285715000000001</c:v>
                </c:pt>
                <c:pt idx="1326">
                  <c:v>-1.4627595</c:v>
                </c:pt>
                <c:pt idx="1327">
                  <c:v>-1.4334555</c:v>
                </c:pt>
                <c:pt idx="1328">
                  <c:v>-1.4285715000000001</c:v>
                </c:pt>
                <c:pt idx="1329">
                  <c:v>-1.4725275</c:v>
                </c:pt>
                <c:pt idx="1330">
                  <c:v>-1.4774115000000001</c:v>
                </c:pt>
                <c:pt idx="1331">
                  <c:v>-1.3894994000000001</c:v>
                </c:pt>
                <c:pt idx="1332">
                  <c:v>-1.3846153999999999</c:v>
                </c:pt>
                <c:pt idx="1333">
                  <c:v>-1.5018315</c:v>
                </c:pt>
                <c:pt idx="1334">
                  <c:v>-1.3846153999999999</c:v>
                </c:pt>
                <c:pt idx="1335">
                  <c:v>-1.4578755000000001</c:v>
                </c:pt>
                <c:pt idx="1336">
                  <c:v>-1.4578755000000001</c:v>
                </c:pt>
                <c:pt idx="1337">
                  <c:v>-1.4139193999999999</c:v>
                </c:pt>
                <c:pt idx="1338">
                  <c:v>-1.4188035000000001</c:v>
                </c:pt>
                <c:pt idx="1339">
                  <c:v>-1.4432235</c:v>
                </c:pt>
                <c:pt idx="1340">
                  <c:v>-1.4383395000000001</c:v>
                </c:pt>
                <c:pt idx="1341">
                  <c:v>-1.4041513999999999</c:v>
                </c:pt>
                <c:pt idx="1342">
                  <c:v>-1.4774115000000001</c:v>
                </c:pt>
                <c:pt idx="1343">
                  <c:v>-1.4041513999999999</c:v>
                </c:pt>
                <c:pt idx="1344">
                  <c:v>-1.3943833999999999</c:v>
                </c:pt>
                <c:pt idx="1345">
                  <c:v>-1.3894994000000001</c:v>
                </c:pt>
                <c:pt idx="1346">
                  <c:v>-1.0769230999999999</c:v>
                </c:pt>
                <c:pt idx="1347">
                  <c:v>-1.0818071</c:v>
                </c:pt>
                <c:pt idx="1348">
                  <c:v>-1.1013432000000001</c:v>
                </c:pt>
                <c:pt idx="1349">
                  <c:v>-1.0525031</c:v>
                </c:pt>
                <c:pt idx="1350">
                  <c:v>-1.0525031</c:v>
                </c:pt>
                <c:pt idx="1351">
                  <c:v>-1.1013432000000001</c:v>
                </c:pt>
                <c:pt idx="1352">
                  <c:v>-1.0280830999999999</c:v>
                </c:pt>
                <c:pt idx="1353">
                  <c:v>-1.0720391</c:v>
                </c:pt>
                <c:pt idx="1354">
                  <c:v>-1.1159952</c:v>
                </c:pt>
                <c:pt idx="1355">
                  <c:v>-1.0476190999999999</c:v>
                </c:pt>
                <c:pt idx="1356">
                  <c:v>-1.0525031</c:v>
                </c:pt>
                <c:pt idx="1357">
                  <c:v>-1.1794872000000001</c:v>
                </c:pt>
                <c:pt idx="1358">
                  <c:v>-1.0427351</c:v>
                </c:pt>
                <c:pt idx="1359">
                  <c:v>-1.0573870999999999</c:v>
                </c:pt>
                <c:pt idx="1360">
                  <c:v>-1.0866910999999999</c:v>
                </c:pt>
                <c:pt idx="1361">
                  <c:v>-1.0915751</c:v>
                </c:pt>
                <c:pt idx="1362">
                  <c:v>-1.0915751</c:v>
                </c:pt>
                <c:pt idx="1363">
                  <c:v>-1.0525031</c:v>
                </c:pt>
                <c:pt idx="1364">
                  <c:v>-1.0671550999999999</c:v>
                </c:pt>
                <c:pt idx="1365">
                  <c:v>-1.0720391</c:v>
                </c:pt>
                <c:pt idx="1366">
                  <c:v>-1.1306472000000001</c:v>
                </c:pt>
                <c:pt idx="1367">
                  <c:v>-1.0280830999999999</c:v>
                </c:pt>
                <c:pt idx="1368">
                  <c:v>-1.1159952</c:v>
                </c:pt>
                <c:pt idx="1369">
                  <c:v>-1.0915751</c:v>
                </c:pt>
                <c:pt idx="1370">
                  <c:v>-1.0134311</c:v>
                </c:pt>
                <c:pt idx="1371">
                  <c:v>-1.1404152000000001</c:v>
                </c:pt>
                <c:pt idx="1372">
                  <c:v>-1.0671550999999999</c:v>
                </c:pt>
                <c:pt idx="1373">
                  <c:v>-1.0134311</c:v>
                </c:pt>
                <c:pt idx="1374">
                  <c:v>-1.1013432000000001</c:v>
                </c:pt>
                <c:pt idx="1375">
                  <c:v>-1.0915751</c:v>
                </c:pt>
                <c:pt idx="1376">
                  <c:v>-1.0329671</c:v>
                </c:pt>
                <c:pt idx="1377">
                  <c:v>-1.1013432000000001</c:v>
                </c:pt>
                <c:pt idx="1378">
                  <c:v>-1.1404152000000001</c:v>
                </c:pt>
                <c:pt idx="1379">
                  <c:v>-1.0378510999999999</c:v>
                </c:pt>
                <c:pt idx="1380">
                  <c:v>-1.0671550999999999</c:v>
                </c:pt>
                <c:pt idx="1381">
                  <c:v>-1.1208792000000001</c:v>
                </c:pt>
                <c:pt idx="1382">
                  <c:v>-1.1355312</c:v>
                </c:pt>
                <c:pt idx="1383">
                  <c:v>-1.0231991</c:v>
                </c:pt>
                <c:pt idx="1384">
                  <c:v>-1.1159952</c:v>
                </c:pt>
                <c:pt idx="1385">
                  <c:v>-1.1257632</c:v>
                </c:pt>
                <c:pt idx="1386">
                  <c:v>-1.0915751</c:v>
                </c:pt>
                <c:pt idx="1387">
                  <c:v>-1.0427351</c:v>
                </c:pt>
                <c:pt idx="1388">
                  <c:v>-1.1111112000000001</c:v>
                </c:pt>
                <c:pt idx="1389">
                  <c:v>-1.0866910999999999</c:v>
                </c:pt>
                <c:pt idx="1390">
                  <c:v>-1.1062272</c:v>
                </c:pt>
                <c:pt idx="1391">
                  <c:v>-1.0476190999999999</c:v>
                </c:pt>
                <c:pt idx="1392">
                  <c:v>-1.0818071</c:v>
                </c:pt>
                <c:pt idx="1393">
                  <c:v>-1.0964592</c:v>
                </c:pt>
                <c:pt idx="1394">
                  <c:v>-1.0378510999999999</c:v>
                </c:pt>
                <c:pt idx="1395">
                  <c:v>-1.1013432000000001</c:v>
                </c:pt>
                <c:pt idx="1396">
                  <c:v>-1.1013432000000001</c:v>
                </c:pt>
                <c:pt idx="1397">
                  <c:v>-0.97435899999999998</c:v>
                </c:pt>
                <c:pt idx="1398">
                  <c:v>-1.1208792000000001</c:v>
                </c:pt>
                <c:pt idx="1399">
                  <c:v>-1.0280830999999999</c:v>
                </c:pt>
                <c:pt idx="1400">
                  <c:v>-1.0671550999999999</c:v>
                </c:pt>
                <c:pt idx="1401">
                  <c:v>-1.0818071</c:v>
                </c:pt>
                <c:pt idx="1402">
                  <c:v>-1.0476190999999999</c:v>
                </c:pt>
                <c:pt idx="1403">
                  <c:v>-1.0231991</c:v>
                </c:pt>
                <c:pt idx="1404">
                  <c:v>-1.0622711</c:v>
                </c:pt>
                <c:pt idx="1405">
                  <c:v>-1.1257632</c:v>
                </c:pt>
                <c:pt idx="1406">
                  <c:v>-1.0818071</c:v>
                </c:pt>
                <c:pt idx="1407">
                  <c:v>-0.98412699999999997</c:v>
                </c:pt>
                <c:pt idx="1408">
                  <c:v>-1.1306472000000001</c:v>
                </c:pt>
                <c:pt idx="1409">
                  <c:v>-1.0476190999999999</c:v>
                </c:pt>
                <c:pt idx="1410">
                  <c:v>-1.0427351</c:v>
                </c:pt>
                <c:pt idx="1411">
                  <c:v>-1.0622711</c:v>
                </c:pt>
                <c:pt idx="1412">
                  <c:v>-1.0866910999999999</c:v>
                </c:pt>
                <c:pt idx="1413">
                  <c:v>-1.0769230999999999</c:v>
                </c:pt>
                <c:pt idx="1414">
                  <c:v>-1.0720391</c:v>
                </c:pt>
                <c:pt idx="1415">
                  <c:v>-1.1208792000000001</c:v>
                </c:pt>
                <c:pt idx="1416">
                  <c:v>-1.0231991</c:v>
                </c:pt>
                <c:pt idx="1417">
                  <c:v>-1.1452992</c:v>
                </c:pt>
                <c:pt idx="1418">
                  <c:v>-1.0720391</c:v>
                </c:pt>
                <c:pt idx="1419">
                  <c:v>-1.1159952</c:v>
                </c:pt>
                <c:pt idx="1420">
                  <c:v>-1.0964592</c:v>
                </c:pt>
                <c:pt idx="1421">
                  <c:v>-1.0671550999999999</c:v>
                </c:pt>
                <c:pt idx="1422">
                  <c:v>-1.1062272</c:v>
                </c:pt>
                <c:pt idx="1423">
                  <c:v>-1.0964592</c:v>
                </c:pt>
                <c:pt idx="1424">
                  <c:v>-1.0427351</c:v>
                </c:pt>
                <c:pt idx="1425">
                  <c:v>-1.1452992</c:v>
                </c:pt>
                <c:pt idx="1426">
                  <c:v>-1.0476190999999999</c:v>
                </c:pt>
                <c:pt idx="1427">
                  <c:v>-1.1062272</c:v>
                </c:pt>
                <c:pt idx="1428">
                  <c:v>-1.0964592</c:v>
                </c:pt>
                <c:pt idx="1429">
                  <c:v>-1.0183150999999999</c:v>
                </c:pt>
                <c:pt idx="1430">
                  <c:v>-1.0720391</c:v>
                </c:pt>
                <c:pt idx="1431">
                  <c:v>-1.1501832000000001</c:v>
                </c:pt>
                <c:pt idx="1432">
                  <c:v>-1.0769230999999999</c:v>
                </c:pt>
                <c:pt idx="1433">
                  <c:v>-1.0573870999999999</c:v>
                </c:pt>
                <c:pt idx="1434">
                  <c:v>-1.0329671</c:v>
                </c:pt>
                <c:pt idx="1435">
                  <c:v>-1.1355312</c:v>
                </c:pt>
                <c:pt idx="1436">
                  <c:v>-1.0231991</c:v>
                </c:pt>
                <c:pt idx="1437">
                  <c:v>-1.0671550999999999</c:v>
                </c:pt>
                <c:pt idx="1438">
                  <c:v>-1.1062272</c:v>
                </c:pt>
                <c:pt idx="1439">
                  <c:v>-1.0378510999999999</c:v>
                </c:pt>
                <c:pt idx="1440">
                  <c:v>-1.0378510999999999</c:v>
                </c:pt>
                <c:pt idx="1441">
                  <c:v>-1.0866910999999999</c:v>
                </c:pt>
                <c:pt idx="1442">
                  <c:v>-1.0720391</c:v>
                </c:pt>
                <c:pt idx="1443">
                  <c:v>-1.0622711</c:v>
                </c:pt>
                <c:pt idx="1444">
                  <c:v>-1.0085470999999999</c:v>
                </c:pt>
                <c:pt idx="1445">
                  <c:v>-1.1159952</c:v>
                </c:pt>
                <c:pt idx="1446">
                  <c:v>-1.0622711</c:v>
                </c:pt>
                <c:pt idx="1447">
                  <c:v>-1.0476190999999999</c:v>
                </c:pt>
                <c:pt idx="1448">
                  <c:v>-1.0573870999999999</c:v>
                </c:pt>
                <c:pt idx="1449">
                  <c:v>-1.0671550999999999</c:v>
                </c:pt>
                <c:pt idx="1450">
                  <c:v>-1.0964592</c:v>
                </c:pt>
                <c:pt idx="1451">
                  <c:v>-1.0622711</c:v>
                </c:pt>
                <c:pt idx="1452">
                  <c:v>-1.1208792000000001</c:v>
                </c:pt>
                <c:pt idx="1453">
                  <c:v>-1.0085470999999999</c:v>
                </c:pt>
                <c:pt idx="1454">
                  <c:v>-1.1306472000000001</c:v>
                </c:pt>
                <c:pt idx="1455">
                  <c:v>-1.0720391</c:v>
                </c:pt>
                <c:pt idx="1456">
                  <c:v>-1.0818071</c:v>
                </c:pt>
                <c:pt idx="1457">
                  <c:v>-1.0915751</c:v>
                </c:pt>
                <c:pt idx="1458">
                  <c:v>-1.0720391</c:v>
                </c:pt>
                <c:pt idx="1459">
                  <c:v>-1.1013432000000001</c:v>
                </c:pt>
                <c:pt idx="1460">
                  <c:v>-1.0915751</c:v>
                </c:pt>
                <c:pt idx="1461">
                  <c:v>-1.0378510999999999</c:v>
                </c:pt>
                <c:pt idx="1462">
                  <c:v>-1.1550672</c:v>
                </c:pt>
                <c:pt idx="1463">
                  <c:v>-1.0231991</c:v>
                </c:pt>
                <c:pt idx="1464">
                  <c:v>-1.0915751</c:v>
                </c:pt>
                <c:pt idx="1465">
                  <c:v>-1.0964592</c:v>
                </c:pt>
                <c:pt idx="1466">
                  <c:v>-1.0183150999999999</c:v>
                </c:pt>
                <c:pt idx="1467">
                  <c:v>-1.1013432000000001</c:v>
                </c:pt>
                <c:pt idx="1468">
                  <c:v>-1.2185592999999999</c:v>
                </c:pt>
                <c:pt idx="1469">
                  <c:v>-0.99877899999999997</c:v>
                </c:pt>
                <c:pt idx="1470">
                  <c:v>-1.0476190999999999</c:v>
                </c:pt>
                <c:pt idx="1471">
                  <c:v>-1.0818071</c:v>
                </c:pt>
                <c:pt idx="1472">
                  <c:v>-1.1501832000000001</c:v>
                </c:pt>
                <c:pt idx="1473">
                  <c:v>-1.0280830999999999</c:v>
                </c:pt>
                <c:pt idx="1474">
                  <c:v>-1.0671550999999999</c:v>
                </c:pt>
                <c:pt idx="1475">
                  <c:v>-1.1599512000000001</c:v>
                </c:pt>
                <c:pt idx="1476">
                  <c:v>-0.98901099999999997</c:v>
                </c:pt>
                <c:pt idx="1477">
                  <c:v>-1.0231991</c:v>
                </c:pt>
                <c:pt idx="1478">
                  <c:v>-1.1159952</c:v>
                </c:pt>
                <c:pt idx="1479">
                  <c:v>-1.0476190999999999</c:v>
                </c:pt>
                <c:pt idx="1480">
                  <c:v>-1.0476190999999999</c:v>
                </c:pt>
                <c:pt idx="1481">
                  <c:v>-1.0378510999999999</c:v>
                </c:pt>
                <c:pt idx="1482">
                  <c:v>-1.1111112000000001</c:v>
                </c:pt>
                <c:pt idx="1483">
                  <c:v>-1.0622711</c:v>
                </c:pt>
                <c:pt idx="1484">
                  <c:v>-1.0329671</c:v>
                </c:pt>
                <c:pt idx="1485">
                  <c:v>-1.0525031</c:v>
                </c:pt>
                <c:pt idx="1486">
                  <c:v>-1.0622711</c:v>
                </c:pt>
                <c:pt idx="1487">
                  <c:v>-1.1013432000000001</c:v>
                </c:pt>
                <c:pt idx="1488">
                  <c:v>-1.0476190999999999</c:v>
                </c:pt>
                <c:pt idx="1489">
                  <c:v>-1.0818071</c:v>
                </c:pt>
                <c:pt idx="1490">
                  <c:v>-0.98412699999999997</c:v>
                </c:pt>
                <c:pt idx="1491">
                  <c:v>-1.1501832000000001</c:v>
                </c:pt>
                <c:pt idx="1492">
                  <c:v>-1.0525031</c:v>
                </c:pt>
                <c:pt idx="1493">
                  <c:v>-1.0183150999999999</c:v>
                </c:pt>
                <c:pt idx="1494">
                  <c:v>-1.0818071</c:v>
                </c:pt>
                <c:pt idx="1495">
                  <c:v>-1.0964592</c:v>
                </c:pt>
                <c:pt idx="1496">
                  <c:v>-1.0769230999999999</c:v>
                </c:pt>
                <c:pt idx="1497">
                  <c:v>-1.0818071</c:v>
                </c:pt>
                <c:pt idx="1498">
                  <c:v>-1.0476190999999999</c:v>
                </c:pt>
                <c:pt idx="1499">
                  <c:v>-1.1452992</c:v>
                </c:pt>
                <c:pt idx="1500">
                  <c:v>-1.0231991</c:v>
                </c:pt>
                <c:pt idx="1501">
                  <c:v>-1.0915751</c:v>
                </c:pt>
                <c:pt idx="1502">
                  <c:v>-1.1062272</c:v>
                </c:pt>
                <c:pt idx="1503">
                  <c:v>-1.0183150999999999</c:v>
                </c:pt>
                <c:pt idx="1504">
                  <c:v>-1.1159952</c:v>
                </c:pt>
                <c:pt idx="1505">
                  <c:v>-1.1892552000000001</c:v>
                </c:pt>
                <c:pt idx="1506">
                  <c:v>-0.93528694000000001</c:v>
                </c:pt>
                <c:pt idx="1507">
                  <c:v>-1.1062272</c:v>
                </c:pt>
                <c:pt idx="1508">
                  <c:v>-1.1208792000000001</c:v>
                </c:pt>
                <c:pt idx="1509">
                  <c:v>-1.1111112000000001</c:v>
                </c:pt>
                <c:pt idx="1510">
                  <c:v>-1.0378510999999999</c:v>
                </c:pt>
                <c:pt idx="1511">
                  <c:v>-1.0915751</c:v>
                </c:pt>
                <c:pt idx="1512">
                  <c:v>-1.1306472000000001</c:v>
                </c:pt>
                <c:pt idx="1513">
                  <c:v>-0.96459097000000005</c:v>
                </c:pt>
                <c:pt idx="1514">
                  <c:v>-1.1013432000000001</c:v>
                </c:pt>
                <c:pt idx="1515">
                  <c:v>-1.1208792000000001</c:v>
                </c:pt>
                <c:pt idx="1516">
                  <c:v>-0.97924299999999997</c:v>
                </c:pt>
                <c:pt idx="1517">
                  <c:v>-1.0866910999999999</c:v>
                </c:pt>
                <c:pt idx="1518">
                  <c:v>-1.0720391</c:v>
                </c:pt>
                <c:pt idx="1519">
                  <c:v>-1.0573870999999999</c:v>
                </c:pt>
                <c:pt idx="1520">
                  <c:v>-1.0525031</c:v>
                </c:pt>
                <c:pt idx="1521">
                  <c:v>-1.0622711</c:v>
                </c:pt>
                <c:pt idx="1522">
                  <c:v>-1.0280830999999999</c:v>
                </c:pt>
                <c:pt idx="1523">
                  <c:v>-1.0525031</c:v>
                </c:pt>
                <c:pt idx="1524">
                  <c:v>-1.1208792000000001</c:v>
                </c:pt>
                <c:pt idx="1525">
                  <c:v>-1.0183150999999999</c:v>
                </c:pt>
                <c:pt idx="1526">
                  <c:v>-1.0476190999999999</c:v>
                </c:pt>
                <c:pt idx="1527">
                  <c:v>-1.0280830999999999</c:v>
                </c:pt>
                <c:pt idx="1528">
                  <c:v>-1.1648352</c:v>
                </c:pt>
                <c:pt idx="1529">
                  <c:v>-0.98901099999999997</c:v>
                </c:pt>
                <c:pt idx="1530">
                  <c:v>-1.0036631</c:v>
                </c:pt>
                <c:pt idx="1531">
                  <c:v>-1.1013432000000001</c:v>
                </c:pt>
                <c:pt idx="1532">
                  <c:v>-1.0818071</c:v>
                </c:pt>
                <c:pt idx="1533">
                  <c:v>-1.0378510999999999</c:v>
                </c:pt>
                <c:pt idx="1534">
                  <c:v>-1.0964592</c:v>
                </c:pt>
                <c:pt idx="1535">
                  <c:v>-1.0427351</c:v>
                </c:pt>
                <c:pt idx="1536">
                  <c:v>-1.1013432000000001</c:v>
                </c:pt>
                <c:pt idx="1537">
                  <c:v>-1.0329671</c:v>
                </c:pt>
                <c:pt idx="1538">
                  <c:v>-1.0964592</c:v>
                </c:pt>
                <c:pt idx="1539">
                  <c:v>-1.1159952</c:v>
                </c:pt>
                <c:pt idx="1540">
                  <c:v>-0.99877899999999997</c:v>
                </c:pt>
                <c:pt idx="1541">
                  <c:v>-1.0866910999999999</c:v>
                </c:pt>
                <c:pt idx="1542">
                  <c:v>-1.1306472000000001</c:v>
                </c:pt>
                <c:pt idx="1543">
                  <c:v>-0.98901099999999997</c:v>
                </c:pt>
                <c:pt idx="1544">
                  <c:v>-1.1306472000000001</c:v>
                </c:pt>
                <c:pt idx="1545">
                  <c:v>-1.1257632</c:v>
                </c:pt>
                <c:pt idx="1546">
                  <c:v>-1.0329671</c:v>
                </c:pt>
                <c:pt idx="1547">
                  <c:v>-1.0573870999999999</c:v>
                </c:pt>
                <c:pt idx="1548">
                  <c:v>-1.1257632</c:v>
                </c:pt>
                <c:pt idx="1549">
                  <c:v>-1.0915751</c:v>
                </c:pt>
                <c:pt idx="1550">
                  <c:v>-0.96947499999999998</c:v>
                </c:pt>
                <c:pt idx="1551">
                  <c:v>-1.1159952</c:v>
                </c:pt>
                <c:pt idx="1552">
                  <c:v>-1.1111112000000001</c:v>
                </c:pt>
                <c:pt idx="1553">
                  <c:v>-0.96459097000000005</c:v>
                </c:pt>
                <c:pt idx="1554">
                  <c:v>-1.1257632</c:v>
                </c:pt>
                <c:pt idx="1555">
                  <c:v>-1.0671550999999999</c:v>
                </c:pt>
                <c:pt idx="1556">
                  <c:v>-1.0134311</c:v>
                </c:pt>
                <c:pt idx="1557">
                  <c:v>-1.0720391</c:v>
                </c:pt>
                <c:pt idx="1558">
                  <c:v>-1.0769230999999999</c:v>
                </c:pt>
                <c:pt idx="1559">
                  <c:v>-1.0183150999999999</c:v>
                </c:pt>
                <c:pt idx="1560">
                  <c:v>-1.0622711</c:v>
                </c:pt>
                <c:pt idx="1561">
                  <c:v>-1.1208792000000001</c:v>
                </c:pt>
                <c:pt idx="1562">
                  <c:v>-0.99877899999999997</c:v>
                </c:pt>
                <c:pt idx="1563">
                  <c:v>-1.0525031</c:v>
                </c:pt>
                <c:pt idx="1564">
                  <c:v>-1.0818071</c:v>
                </c:pt>
                <c:pt idx="1565">
                  <c:v>-1.1355312</c:v>
                </c:pt>
                <c:pt idx="1566">
                  <c:v>-0.94505494999999995</c:v>
                </c:pt>
                <c:pt idx="1567">
                  <c:v>-1.0378510999999999</c:v>
                </c:pt>
                <c:pt idx="1568">
                  <c:v>-1.1062272</c:v>
                </c:pt>
                <c:pt idx="1569">
                  <c:v>-1.0525031</c:v>
                </c:pt>
                <c:pt idx="1570">
                  <c:v>-1.0183150999999999</c:v>
                </c:pt>
                <c:pt idx="1571">
                  <c:v>-1.1013432000000001</c:v>
                </c:pt>
                <c:pt idx="1572">
                  <c:v>-1.0134311</c:v>
                </c:pt>
                <c:pt idx="1573">
                  <c:v>-1.0525031</c:v>
                </c:pt>
                <c:pt idx="1574">
                  <c:v>-1.0818071</c:v>
                </c:pt>
                <c:pt idx="1575">
                  <c:v>-1.0818071</c:v>
                </c:pt>
                <c:pt idx="1576">
                  <c:v>-1.0818071</c:v>
                </c:pt>
                <c:pt idx="1577">
                  <c:v>-1.0134311</c:v>
                </c:pt>
                <c:pt idx="1578">
                  <c:v>-1.0769230999999999</c:v>
                </c:pt>
                <c:pt idx="1579">
                  <c:v>-1.0671550999999999</c:v>
                </c:pt>
                <c:pt idx="1580">
                  <c:v>-1.0378510999999999</c:v>
                </c:pt>
                <c:pt idx="1581">
                  <c:v>-1.1355312</c:v>
                </c:pt>
                <c:pt idx="1582">
                  <c:v>-1.0866910999999999</c:v>
                </c:pt>
                <c:pt idx="1583">
                  <c:v>-1.0085470999999999</c:v>
                </c:pt>
                <c:pt idx="1584">
                  <c:v>-1.1159952</c:v>
                </c:pt>
                <c:pt idx="1585">
                  <c:v>-1.1159952</c:v>
                </c:pt>
                <c:pt idx="1586">
                  <c:v>-1.0622711</c:v>
                </c:pt>
                <c:pt idx="1587">
                  <c:v>-0.97435899999999998</c:v>
                </c:pt>
                <c:pt idx="1588">
                  <c:v>-1.1550672</c:v>
                </c:pt>
                <c:pt idx="1589">
                  <c:v>-1.1062272</c:v>
                </c:pt>
                <c:pt idx="1590">
                  <c:v>-0.96947499999999998</c:v>
                </c:pt>
                <c:pt idx="1591">
                  <c:v>-1.1501832000000001</c:v>
                </c:pt>
                <c:pt idx="1592">
                  <c:v>-1.0573870999999999</c:v>
                </c:pt>
                <c:pt idx="1593">
                  <c:v>-1.0134311</c:v>
                </c:pt>
                <c:pt idx="1594">
                  <c:v>-1.0818071</c:v>
                </c:pt>
                <c:pt idx="1595">
                  <c:v>-1.0720391</c:v>
                </c:pt>
                <c:pt idx="1596">
                  <c:v>-1.0378510999999999</c:v>
                </c:pt>
                <c:pt idx="1597">
                  <c:v>-1.0818071</c:v>
                </c:pt>
                <c:pt idx="1598">
                  <c:v>-1.1208792000000001</c:v>
                </c:pt>
                <c:pt idx="1599">
                  <c:v>-0.96947499999999998</c:v>
                </c:pt>
                <c:pt idx="1600">
                  <c:v>-1.1062272</c:v>
                </c:pt>
                <c:pt idx="1601">
                  <c:v>-1.1111112000000001</c:v>
                </c:pt>
                <c:pt idx="1602">
                  <c:v>-1.0866910999999999</c:v>
                </c:pt>
                <c:pt idx="1603">
                  <c:v>-0.97435899999999998</c:v>
                </c:pt>
                <c:pt idx="1604">
                  <c:v>-1.1013432000000001</c:v>
                </c:pt>
                <c:pt idx="1605">
                  <c:v>-1.0866910999999999</c:v>
                </c:pt>
                <c:pt idx="1606">
                  <c:v>-1.0134311</c:v>
                </c:pt>
                <c:pt idx="1607">
                  <c:v>-1.0329671</c:v>
                </c:pt>
                <c:pt idx="1608">
                  <c:v>-1.1062272</c:v>
                </c:pt>
                <c:pt idx="1609">
                  <c:v>-1.0134311</c:v>
                </c:pt>
                <c:pt idx="1610">
                  <c:v>-1.0427351</c:v>
                </c:pt>
                <c:pt idx="1611">
                  <c:v>-1.1013432000000001</c:v>
                </c:pt>
                <c:pt idx="1612">
                  <c:v>-1.0476190999999999</c:v>
                </c:pt>
                <c:pt idx="1613">
                  <c:v>-1.0622711</c:v>
                </c:pt>
                <c:pt idx="1614">
                  <c:v>-1.0525031</c:v>
                </c:pt>
                <c:pt idx="1615">
                  <c:v>-1.0378510999999999</c:v>
                </c:pt>
                <c:pt idx="1616">
                  <c:v>-1.0280830999999999</c:v>
                </c:pt>
                <c:pt idx="1617">
                  <c:v>-1.1111112000000001</c:v>
                </c:pt>
                <c:pt idx="1618">
                  <c:v>-1.1257632</c:v>
                </c:pt>
                <c:pt idx="1619">
                  <c:v>-1.0476190999999999</c:v>
                </c:pt>
                <c:pt idx="1620">
                  <c:v>-1.0085470999999999</c:v>
                </c:pt>
                <c:pt idx="1621">
                  <c:v>-1.1501832000000001</c:v>
                </c:pt>
                <c:pt idx="1622">
                  <c:v>-1.0720391</c:v>
                </c:pt>
                <c:pt idx="1623">
                  <c:v>-1.0476190999999999</c:v>
                </c:pt>
                <c:pt idx="1624">
                  <c:v>-1.0036631</c:v>
                </c:pt>
                <c:pt idx="1625">
                  <c:v>-1.1599512000000001</c:v>
                </c:pt>
                <c:pt idx="1626">
                  <c:v>-1.1013432000000001</c:v>
                </c:pt>
                <c:pt idx="1627">
                  <c:v>-0.99389499999999997</c:v>
                </c:pt>
                <c:pt idx="1628">
                  <c:v>-1.1550672</c:v>
                </c:pt>
                <c:pt idx="1629">
                  <c:v>-1.0427351</c:v>
                </c:pt>
                <c:pt idx="1630">
                  <c:v>-1.0134311</c:v>
                </c:pt>
                <c:pt idx="1631">
                  <c:v>-1.1111112000000001</c:v>
                </c:pt>
                <c:pt idx="1632">
                  <c:v>-1.0769230999999999</c:v>
                </c:pt>
                <c:pt idx="1633">
                  <c:v>-1.0476190999999999</c:v>
                </c:pt>
                <c:pt idx="1634">
                  <c:v>-1.0964592</c:v>
                </c:pt>
                <c:pt idx="1635">
                  <c:v>-1.0964592</c:v>
                </c:pt>
                <c:pt idx="1636">
                  <c:v>-0.98901099999999997</c:v>
                </c:pt>
                <c:pt idx="1637">
                  <c:v>-1.1208792000000001</c:v>
                </c:pt>
                <c:pt idx="1638">
                  <c:v>-1.1159952</c:v>
                </c:pt>
                <c:pt idx="1639">
                  <c:v>-1.0329671</c:v>
                </c:pt>
                <c:pt idx="1640">
                  <c:v>-1.0622711</c:v>
                </c:pt>
                <c:pt idx="1641">
                  <c:v>-1.1159952</c:v>
                </c:pt>
                <c:pt idx="1642">
                  <c:v>-1.0476190999999999</c:v>
                </c:pt>
                <c:pt idx="1643">
                  <c:v>-1.0231991</c:v>
                </c:pt>
                <c:pt idx="1644">
                  <c:v>-1.0525031</c:v>
                </c:pt>
                <c:pt idx="1645">
                  <c:v>-1.0964592</c:v>
                </c:pt>
                <c:pt idx="1646">
                  <c:v>-1.0280830999999999</c:v>
                </c:pt>
                <c:pt idx="1647">
                  <c:v>-1.0476190999999999</c:v>
                </c:pt>
                <c:pt idx="1648">
                  <c:v>-1.1208792000000001</c:v>
                </c:pt>
                <c:pt idx="1649">
                  <c:v>-0.99877899999999997</c:v>
                </c:pt>
                <c:pt idx="1650">
                  <c:v>-1.0671550999999999</c:v>
                </c:pt>
                <c:pt idx="1651">
                  <c:v>-1.1208792000000001</c:v>
                </c:pt>
                <c:pt idx="1652">
                  <c:v>-1.0085470999999999</c:v>
                </c:pt>
                <c:pt idx="1653">
                  <c:v>-1.0036631</c:v>
                </c:pt>
                <c:pt idx="1654">
                  <c:v>-1.1159952</c:v>
                </c:pt>
                <c:pt idx="1655">
                  <c:v>-1.1013432000000001</c:v>
                </c:pt>
                <c:pt idx="1656">
                  <c:v>-1.0476190999999999</c:v>
                </c:pt>
                <c:pt idx="1657">
                  <c:v>-1.0134311</c:v>
                </c:pt>
                <c:pt idx="1658">
                  <c:v>-1.1746032</c:v>
                </c:pt>
                <c:pt idx="1659">
                  <c:v>-1.0329671</c:v>
                </c:pt>
                <c:pt idx="1660">
                  <c:v>-1.0476190999999999</c:v>
                </c:pt>
                <c:pt idx="1661">
                  <c:v>-1.0378510999999999</c:v>
                </c:pt>
                <c:pt idx="1662">
                  <c:v>-1.1550672</c:v>
                </c:pt>
                <c:pt idx="1663">
                  <c:v>-1.0818071</c:v>
                </c:pt>
                <c:pt idx="1664">
                  <c:v>-1.0036631</c:v>
                </c:pt>
                <c:pt idx="1665">
                  <c:v>-1.1550672</c:v>
                </c:pt>
                <c:pt idx="1666">
                  <c:v>-1.0525031</c:v>
                </c:pt>
                <c:pt idx="1667">
                  <c:v>-1.0231991</c:v>
                </c:pt>
                <c:pt idx="1668">
                  <c:v>-1.1355312</c:v>
                </c:pt>
                <c:pt idx="1669">
                  <c:v>-1.0720391</c:v>
                </c:pt>
                <c:pt idx="1670">
                  <c:v>-1.1013432000000001</c:v>
                </c:pt>
                <c:pt idx="1671">
                  <c:v>-1.0866910999999999</c:v>
                </c:pt>
                <c:pt idx="1672">
                  <c:v>-1.0769230999999999</c:v>
                </c:pt>
                <c:pt idx="1673">
                  <c:v>-1.0085470999999999</c:v>
                </c:pt>
                <c:pt idx="1674">
                  <c:v>-1.1452992</c:v>
                </c:pt>
                <c:pt idx="1675">
                  <c:v>-1.1062272</c:v>
                </c:pt>
                <c:pt idx="1676">
                  <c:v>-1.0134311</c:v>
                </c:pt>
                <c:pt idx="1677">
                  <c:v>-1.1208792000000001</c:v>
                </c:pt>
                <c:pt idx="1678">
                  <c:v>-1.0964592</c:v>
                </c:pt>
                <c:pt idx="1679">
                  <c:v>-1.0280830999999999</c:v>
                </c:pt>
                <c:pt idx="1680">
                  <c:v>-1.0476190999999999</c:v>
                </c:pt>
                <c:pt idx="1681">
                  <c:v>-1.0866910999999999</c:v>
                </c:pt>
                <c:pt idx="1682">
                  <c:v>-0.98901099999999997</c:v>
                </c:pt>
                <c:pt idx="1683">
                  <c:v>-0.92063490000000003</c:v>
                </c:pt>
                <c:pt idx="1684">
                  <c:v>-0.94017094000000001</c:v>
                </c:pt>
                <c:pt idx="1685">
                  <c:v>-1.0134311</c:v>
                </c:pt>
                <c:pt idx="1686">
                  <c:v>-0.89133090000000004</c:v>
                </c:pt>
                <c:pt idx="1687">
                  <c:v>-0.96459097000000005</c:v>
                </c:pt>
                <c:pt idx="1688">
                  <c:v>-0.98901099999999997</c:v>
                </c:pt>
                <c:pt idx="1689">
                  <c:v>-0.85225885999999995</c:v>
                </c:pt>
                <c:pt idx="1690">
                  <c:v>-0.90598290000000004</c:v>
                </c:pt>
                <c:pt idx="1691">
                  <c:v>-1.0378510999999999</c:v>
                </c:pt>
                <c:pt idx="1692">
                  <c:v>-0.90109890000000004</c:v>
                </c:pt>
                <c:pt idx="1693">
                  <c:v>-0.91086690000000003</c:v>
                </c:pt>
                <c:pt idx="1694">
                  <c:v>-0.95482296</c:v>
                </c:pt>
                <c:pt idx="1695">
                  <c:v>-1.0183150999999999</c:v>
                </c:pt>
                <c:pt idx="1696">
                  <c:v>-0.85714287</c:v>
                </c:pt>
                <c:pt idx="1697">
                  <c:v>-0.95482296</c:v>
                </c:pt>
                <c:pt idx="1698">
                  <c:v>-0.98901099999999997</c:v>
                </c:pt>
                <c:pt idx="1699">
                  <c:v>-0.97435899999999998</c:v>
                </c:pt>
                <c:pt idx="1700">
                  <c:v>-0.96459097000000005</c:v>
                </c:pt>
                <c:pt idx="1701">
                  <c:v>-0.92551892999999996</c:v>
                </c:pt>
                <c:pt idx="1702">
                  <c:v>-0.99877899999999997</c:v>
                </c:pt>
                <c:pt idx="1703">
                  <c:v>-0.95970696</c:v>
                </c:pt>
                <c:pt idx="1704">
                  <c:v>-0.94505494999999995</c:v>
                </c:pt>
                <c:pt idx="1705">
                  <c:v>-0.95970696</c:v>
                </c:pt>
                <c:pt idx="1706">
                  <c:v>-0.95970696</c:v>
                </c:pt>
                <c:pt idx="1707">
                  <c:v>-1.0085470999999999</c:v>
                </c:pt>
                <c:pt idx="1708">
                  <c:v>-0.93528694000000001</c:v>
                </c:pt>
                <c:pt idx="1709">
                  <c:v>-0.96947499999999998</c:v>
                </c:pt>
                <c:pt idx="1710">
                  <c:v>-0.95482296</c:v>
                </c:pt>
                <c:pt idx="1711">
                  <c:v>-0.97924299999999997</c:v>
                </c:pt>
                <c:pt idx="1712">
                  <c:v>-0.95482296</c:v>
                </c:pt>
                <c:pt idx="1713">
                  <c:v>-0.87667890000000004</c:v>
                </c:pt>
                <c:pt idx="1714">
                  <c:v>-1.0280830999999999</c:v>
                </c:pt>
                <c:pt idx="1715">
                  <c:v>-0.96947499999999998</c:v>
                </c:pt>
                <c:pt idx="1716">
                  <c:v>-0.93040292999999996</c:v>
                </c:pt>
                <c:pt idx="1717">
                  <c:v>-0.93528694000000001</c:v>
                </c:pt>
                <c:pt idx="1718">
                  <c:v>-0.94993894999999995</c:v>
                </c:pt>
                <c:pt idx="1719">
                  <c:v>-0.97435899999999998</c:v>
                </c:pt>
                <c:pt idx="1720">
                  <c:v>-0.97924299999999997</c:v>
                </c:pt>
                <c:pt idx="1721">
                  <c:v>-0.86691090000000004</c:v>
                </c:pt>
                <c:pt idx="1722">
                  <c:v>-0.98412699999999997</c:v>
                </c:pt>
                <c:pt idx="1723">
                  <c:v>-0.98412699999999997</c:v>
                </c:pt>
                <c:pt idx="1724">
                  <c:v>-0.90109890000000004</c:v>
                </c:pt>
                <c:pt idx="1725">
                  <c:v>-0.94505494999999995</c:v>
                </c:pt>
                <c:pt idx="1726">
                  <c:v>-0.97924299999999997</c:v>
                </c:pt>
                <c:pt idx="1727">
                  <c:v>-0.88156290000000004</c:v>
                </c:pt>
                <c:pt idx="1728">
                  <c:v>-0.94505494999999995</c:v>
                </c:pt>
                <c:pt idx="1729">
                  <c:v>-0.92063490000000003</c:v>
                </c:pt>
                <c:pt idx="1730">
                  <c:v>-0.98412699999999997</c:v>
                </c:pt>
                <c:pt idx="1731">
                  <c:v>-0.89621490000000004</c:v>
                </c:pt>
                <c:pt idx="1732">
                  <c:v>-0.95482296</c:v>
                </c:pt>
                <c:pt idx="1733">
                  <c:v>-0.90109890000000004</c:v>
                </c:pt>
                <c:pt idx="1734">
                  <c:v>-0.97435899999999998</c:v>
                </c:pt>
                <c:pt idx="1735">
                  <c:v>-0.95970696</c:v>
                </c:pt>
                <c:pt idx="1736">
                  <c:v>-0.92063490000000003</c:v>
                </c:pt>
                <c:pt idx="1737">
                  <c:v>-1.0036631</c:v>
                </c:pt>
                <c:pt idx="1738">
                  <c:v>-0.91575090000000003</c:v>
                </c:pt>
                <c:pt idx="1739">
                  <c:v>-0.91086690000000003</c:v>
                </c:pt>
                <c:pt idx="1740">
                  <c:v>-1.0134311</c:v>
                </c:pt>
                <c:pt idx="1741">
                  <c:v>-0.90109890000000004</c:v>
                </c:pt>
                <c:pt idx="1742">
                  <c:v>-0.94505494999999995</c:v>
                </c:pt>
                <c:pt idx="1743">
                  <c:v>-0.96947499999999998</c:v>
                </c:pt>
                <c:pt idx="1744">
                  <c:v>-0.97924299999999997</c:v>
                </c:pt>
                <c:pt idx="1745">
                  <c:v>-0.92063490000000003</c:v>
                </c:pt>
                <c:pt idx="1746">
                  <c:v>-0.99389499999999997</c:v>
                </c:pt>
                <c:pt idx="1747">
                  <c:v>-0.97924299999999997</c:v>
                </c:pt>
                <c:pt idx="1748">
                  <c:v>-0.92551892999999996</c:v>
                </c:pt>
                <c:pt idx="1749">
                  <c:v>-0.98412699999999997</c:v>
                </c:pt>
                <c:pt idx="1750">
                  <c:v>-0.94017094000000001</c:v>
                </c:pt>
                <c:pt idx="1751">
                  <c:v>-1.0085470999999999</c:v>
                </c:pt>
                <c:pt idx="1752">
                  <c:v>-0.94505494999999995</c:v>
                </c:pt>
                <c:pt idx="1753">
                  <c:v>-0.97435899999999998</c:v>
                </c:pt>
                <c:pt idx="1754">
                  <c:v>-0.95482296</c:v>
                </c:pt>
                <c:pt idx="1755">
                  <c:v>-0.94505494999999995</c:v>
                </c:pt>
                <c:pt idx="1756">
                  <c:v>-0.97924299999999997</c:v>
                </c:pt>
                <c:pt idx="1757">
                  <c:v>-0.95482296</c:v>
                </c:pt>
                <c:pt idx="1758">
                  <c:v>-0.87179490000000004</c:v>
                </c:pt>
                <c:pt idx="1759">
                  <c:v>-1.0085470999999999</c:v>
                </c:pt>
                <c:pt idx="1760">
                  <c:v>-0.91575090000000003</c:v>
                </c:pt>
                <c:pt idx="1761">
                  <c:v>-0.92551892999999996</c:v>
                </c:pt>
                <c:pt idx="1762">
                  <c:v>-0.96947499999999998</c:v>
                </c:pt>
                <c:pt idx="1763">
                  <c:v>-0.97924299999999997</c:v>
                </c:pt>
                <c:pt idx="1764">
                  <c:v>-0.88156290000000004</c:v>
                </c:pt>
                <c:pt idx="1765">
                  <c:v>-0.94017094000000001</c:v>
                </c:pt>
                <c:pt idx="1766">
                  <c:v>-0.90598290000000004</c:v>
                </c:pt>
                <c:pt idx="1767">
                  <c:v>-1.0085470999999999</c:v>
                </c:pt>
                <c:pt idx="1768">
                  <c:v>-0.88156290000000004</c:v>
                </c:pt>
                <c:pt idx="1769">
                  <c:v>-0.94017094000000001</c:v>
                </c:pt>
                <c:pt idx="1770">
                  <c:v>-0.93040292999999996</c:v>
                </c:pt>
                <c:pt idx="1771">
                  <c:v>-0.95482296</c:v>
                </c:pt>
                <c:pt idx="1772">
                  <c:v>-0.91086690000000003</c:v>
                </c:pt>
                <c:pt idx="1773">
                  <c:v>-0.94993894999999995</c:v>
                </c:pt>
                <c:pt idx="1774">
                  <c:v>-0.99877899999999997</c:v>
                </c:pt>
                <c:pt idx="1775">
                  <c:v>-0.89621490000000004</c:v>
                </c:pt>
                <c:pt idx="1776">
                  <c:v>-0.89621490000000004</c:v>
                </c:pt>
                <c:pt idx="1777">
                  <c:v>-1.0183150999999999</c:v>
                </c:pt>
                <c:pt idx="1778">
                  <c:v>-0.86691090000000004</c:v>
                </c:pt>
                <c:pt idx="1779">
                  <c:v>-0.94505494999999995</c:v>
                </c:pt>
                <c:pt idx="1780">
                  <c:v>-0.94505494999999995</c:v>
                </c:pt>
                <c:pt idx="1781">
                  <c:v>-0.97924299999999997</c:v>
                </c:pt>
                <c:pt idx="1782">
                  <c:v>-0.92551892999999996</c:v>
                </c:pt>
                <c:pt idx="1783">
                  <c:v>-0.96947499999999998</c:v>
                </c:pt>
                <c:pt idx="1784">
                  <c:v>-0.98901099999999997</c:v>
                </c:pt>
                <c:pt idx="1785">
                  <c:v>-0.92063490000000003</c:v>
                </c:pt>
                <c:pt idx="1786">
                  <c:v>-1.0036631</c:v>
                </c:pt>
                <c:pt idx="1787">
                  <c:v>-0.94017094000000001</c:v>
                </c:pt>
                <c:pt idx="1788">
                  <c:v>-1.0183150999999999</c:v>
                </c:pt>
                <c:pt idx="1789">
                  <c:v>-0.96947499999999998</c:v>
                </c:pt>
                <c:pt idx="1790">
                  <c:v>-0.96459097000000005</c:v>
                </c:pt>
                <c:pt idx="1791">
                  <c:v>-0.92551892999999996</c:v>
                </c:pt>
                <c:pt idx="1792">
                  <c:v>-0.97435899999999998</c:v>
                </c:pt>
                <c:pt idx="1793">
                  <c:v>-0.96459097000000005</c:v>
                </c:pt>
                <c:pt idx="1794">
                  <c:v>-0.93040292999999996</c:v>
                </c:pt>
                <c:pt idx="1795">
                  <c:v>-0.91575090000000003</c:v>
                </c:pt>
                <c:pt idx="1796">
                  <c:v>-0.99877899999999997</c:v>
                </c:pt>
                <c:pt idx="1797">
                  <c:v>-0.88156290000000004</c:v>
                </c:pt>
                <c:pt idx="1798">
                  <c:v>-0.95482296</c:v>
                </c:pt>
                <c:pt idx="1799">
                  <c:v>-0.98901099999999997</c:v>
                </c:pt>
                <c:pt idx="1800">
                  <c:v>-0.94017094000000001</c:v>
                </c:pt>
                <c:pt idx="1801">
                  <c:v>-0.92063490000000003</c:v>
                </c:pt>
                <c:pt idx="1802">
                  <c:v>-0.94993894999999995</c:v>
                </c:pt>
                <c:pt idx="1803">
                  <c:v>-0.91086690000000003</c:v>
                </c:pt>
                <c:pt idx="1804">
                  <c:v>-1.0134311</c:v>
                </c:pt>
                <c:pt idx="1805">
                  <c:v>-0.87667890000000004</c:v>
                </c:pt>
                <c:pt idx="1806">
                  <c:v>-0.93040292999999996</c:v>
                </c:pt>
                <c:pt idx="1807">
                  <c:v>-0.96459097000000005</c:v>
                </c:pt>
                <c:pt idx="1808">
                  <c:v>-0.92551892999999996</c:v>
                </c:pt>
                <c:pt idx="1809">
                  <c:v>-0.90109890000000004</c:v>
                </c:pt>
                <c:pt idx="1810">
                  <c:v>-0.97435899999999998</c:v>
                </c:pt>
                <c:pt idx="1811">
                  <c:v>-0.94505494999999995</c:v>
                </c:pt>
                <c:pt idx="1812">
                  <c:v>-0.88644690000000004</c:v>
                </c:pt>
                <c:pt idx="1813">
                  <c:v>-0.93528694000000001</c:v>
                </c:pt>
                <c:pt idx="1814">
                  <c:v>-0.98901099999999997</c:v>
                </c:pt>
                <c:pt idx="1815">
                  <c:v>-0.86202690000000004</c:v>
                </c:pt>
                <c:pt idx="1816">
                  <c:v>-0.96459097000000005</c:v>
                </c:pt>
                <c:pt idx="1817">
                  <c:v>-0.93528694000000001</c:v>
                </c:pt>
                <c:pt idx="1818">
                  <c:v>-0.95970696</c:v>
                </c:pt>
                <c:pt idx="1819">
                  <c:v>-0.94017094000000001</c:v>
                </c:pt>
                <c:pt idx="1820">
                  <c:v>-0.97435899999999998</c:v>
                </c:pt>
                <c:pt idx="1821">
                  <c:v>-0.99389499999999997</c:v>
                </c:pt>
                <c:pt idx="1822">
                  <c:v>-0.91086690000000003</c:v>
                </c:pt>
                <c:pt idx="1823">
                  <c:v>-1.0085470999999999</c:v>
                </c:pt>
                <c:pt idx="1824">
                  <c:v>-0.95482296</c:v>
                </c:pt>
                <c:pt idx="1825">
                  <c:v>-1.0085470999999999</c:v>
                </c:pt>
                <c:pt idx="1826">
                  <c:v>-0.97435899999999998</c:v>
                </c:pt>
                <c:pt idx="1827">
                  <c:v>-0.97435899999999998</c:v>
                </c:pt>
                <c:pt idx="1828">
                  <c:v>-0.92551892999999996</c:v>
                </c:pt>
                <c:pt idx="1829">
                  <c:v>-0.98412699999999997</c:v>
                </c:pt>
                <c:pt idx="1830">
                  <c:v>-0.92063490000000003</c:v>
                </c:pt>
                <c:pt idx="1831">
                  <c:v>-0.94993894999999995</c:v>
                </c:pt>
                <c:pt idx="1832">
                  <c:v>-0.96947499999999998</c:v>
                </c:pt>
                <c:pt idx="1833">
                  <c:v>-0.95482296</c:v>
                </c:pt>
                <c:pt idx="1834">
                  <c:v>-0.89133090000000004</c:v>
                </c:pt>
                <c:pt idx="1835">
                  <c:v>-0.97435899999999998</c:v>
                </c:pt>
                <c:pt idx="1836">
                  <c:v>-0.98412699999999997</c:v>
                </c:pt>
                <c:pt idx="1837">
                  <c:v>-0.93040292999999996</c:v>
                </c:pt>
                <c:pt idx="1838">
                  <c:v>-0.94993894999999995</c:v>
                </c:pt>
                <c:pt idx="1839">
                  <c:v>-0.94017094000000001</c:v>
                </c:pt>
                <c:pt idx="1840">
                  <c:v>-0.92551892999999996</c:v>
                </c:pt>
                <c:pt idx="1841">
                  <c:v>-1.0085470999999999</c:v>
                </c:pt>
                <c:pt idx="1842">
                  <c:v>-0.89133090000000004</c:v>
                </c:pt>
                <c:pt idx="1843">
                  <c:v>-0.93040292999999996</c:v>
                </c:pt>
                <c:pt idx="1844">
                  <c:v>-0.98412699999999997</c:v>
                </c:pt>
                <c:pt idx="1845">
                  <c:v>-0.91575090000000003</c:v>
                </c:pt>
                <c:pt idx="1846">
                  <c:v>-0.93040292999999996</c:v>
                </c:pt>
                <c:pt idx="1847">
                  <c:v>-0.97924299999999997</c:v>
                </c:pt>
                <c:pt idx="1848">
                  <c:v>-0.89621490000000004</c:v>
                </c:pt>
                <c:pt idx="1849">
                  <c:v>-0.91575090000000003</c:v>
                </c:pt>
                <c:pt idx="1850">
                  <c:v>-0.97924299999999997</c:v>
                </c:pt>
                <c:pt idx="1851">
                  <c:v>-0.94993894999999995</c:v>
                </c:pt>
                <c:pt idx="1852">
                  <c:v>-0.84249085000000001</c:v>
                </c:pt>
                <c:pt idx="1853">
                  <c:v>-1.0134311</c:v>
                </c:pt>
                <c:pt idx="1854">
                  <c:v>-0.94505494999999995</c:v>
                </c:pt>
                <c:pt idx="1855">
                  <c:v>-0.90598290000000004</c:v>
                </c:pt>
                <c:pt idx="1856">
                  <c:v>-0.94017094000000001</c:v>
                </c:pt>
                <c:pt idx="1857">
                  <c:v>-0.97924299999999997</c:v>
                </c:pt>
                <c:pt idx="1858">
                  <c:v>-0.97924299999999997</c:v>
                </c:pt>
                <c:pt idx="1859">
                  <c:v>-0.86202690000000004</c:v>
                </c:pt>
                <c:pt idx="1860">
                  <c:v>-1.0134311</c:v>
                </c:pt>
                <c:pt idx="1861">
                  <c:v>-0.98412699999999997</c:v>
                </c:pt>
                <c:pt idx="1862">
                  <c:v>-0.98412699999999997</c:v>
                </c:pt>
                <c:pt idx="1863">
                  <c:v>-0.94017094000000001</c:v>
                </c:pt>
                <c:pt idx="1864">
                  <c:v>-0.96459097000000005</c:v>
                </c:pt>
                <c:pt idx="1865">
                  <c:v>-0.96947499999999998</c:v>
                </c:pt>
                <c:pt idx="1866">
                  <c:v>-0.98412699999999997</c:v>
                </c:pt>
                <c:pt idx="1867">
                  <c:v>-0.89621490000000004</c:v>
                </c:pt>
                <c:pt idx="1868">
                  <c:v>-1.0085470999999999</c:v>
                </c:pt>
                <c:pt idx="1869">
                  <c:v>-0.96459097000000005</c:v>
                </c:pt>
                <c:pt idx="1870">
                  <c:v>-0.89621490000000004</c:v>
                </c:pt>
                <c:pt idx="1871">
                  <c:v>-0.93040292999999996</c:v>
                </c:pt>
                <c:pt idx="1872">
                  <c:v>-0.99877899999999997</c:v>
                </c:pt>
                <c:pt idx="1873">
                  <c:v>-0.94505494999999995</c:v>
                </c:pt>
                <c:pt idx="1874">
                  <c:v>-0.94993894999999995</c:v>
                </c:pt>
                <c:pt idx="1875">
                  <c:v>-0.96459097000000005</c:v>
                </c:pt>
                <c:pt idx="1876">
                  <c:v>-0.95970696</c:v>
                </c:pt>
                <c:pt idx="1877">
                  <c:v>-0.93040292999999996</c:v>
                </c:pt>
                <c:pt idx="1878">
                  <c:v>-1.0085470999999999</c:v>
                </c:pt>
                <c:pt idx="1879">
                  <c:v>-0.89133090000000004</c:v>
                </c:pt>
                <c:pt idx="1880">
                  <c:v>-0.94505494999999995</c:v>
                </c:pt>
                <c:pt idx="1881">
                  <c:v>-1.0085470999999999</c:v>
                </c:pt>
                <c:pt idx="1882">
                  <c:v>-0.87667890000000004</c:v>
                </c:pt>
                <c:pt idx="1883">
                  <c:v>-0.92551892999999996</c:v>
                </c:pt>
                <c:pt idx="1884">
                  <c:v>-1.0329671</c:v>
                </c:pt>
                <c:pt idx="1885">
                  <c:v>-0.86202690000000004</c:v>
                </c:pt>
                <c:pt idx="1886">
                  <c:v>-0.95482296</c:v>
                </c:pt>
                <c:pt idx="1887">
                  <c:v>-0.97924299999999997</c:v>
                </c:pt>
                <c:pt idx="1888">
                  <c:v>-0.91575090000000003</c:v>
                </c:pt>
                <c:pt idx="1889">
                  <c:v>-0.89133090000000004</c:v>
                </c:pt>
                <c:pt idx="1890">
                  <c:v>-1.0378510999999999</c:v>
                </c:pt>
                <c:pt idx="1891">
                  <c:v>-0.90598290000000004</c:v>
                </c:pt>
                <c:pt idx="1892">
                  <c:v>-0.91575090000000003</c:v>
                </c:pt>
                <c:pt idx="1893">
                  <c:v>-0.95970696</c:v>
                </c:pt>
                <c:pt idx="1894">
                  <c:v>-0.94505494999999995</c:v>
                </c:pt>
                <c:pt idx="1895">
                  <c:v>-0.97435899999999998</c:v>
                </c:pt>
                <c:pt idx="1896">
                  <c:v>-0.86691090000000004</c:v>
                </c:pt>
                <c:pt idx="1897">
                  <c:v>-1.0231991</c:v>
                </c:pt>
                <c:pt idx="1898">
                  <c:v>-0.97924299999999997</c:v>
                </c:pt>
                <c:pt idx="1899">
                  <c:v>-0.94017094000000001</c:v>
                </c:pt>
                <c:pt idx="1900">
                  <c:v>-0.92551892999999996</c:v>
                </c:pt>
                <c:pt idx="1901">
                  <c:v>-0.98412699999999997</c:v>
                </c:pt>
                <c:pt idx="1902">
                  <c:v>-0.96947499999999998</c:v>
                </c:pt>
                <c:pt idx="1903">
                  <c:v>-0.97924299999999997</c:v>
                </c:pt>
                <c:pt idx="1904">
                  <c:v>-0.93528694000000001</c:v>
                </c:pt>
                <c:pt idx="1905">
                  <c:v>-1.0134311</c:v>
                </c:pt>
                <c:pt idx="1906">
                  <c:v>-0.94017094000000001</c:v>
                </c:pt>
                <c:pt idx="1907">
                  <c:v>-0.89133090000000004</c:v>
                </c:pt>
                <c:pt idx="1908">
                  <c:v>-1.0036631</c:v>
                </c:pt>
                <c:pt idx="1909">
                  <c:v>-0.97924299999999997</c:v>
                </c:pt>
                <c:pt idx="1910">
                  <c:v>-0.89621490000000004</c:v>
                </c:pt>
                <c:pt idx="1911">
                  <c:v>-0.97924299999999997</c:v>
                </c:pt>
                <c:pt idx="1912">
                  <c:v>-0.97924299999999997</c:v>
                </c:pt>
                <c:pt idx="1913">
                  <c:v>-0.99389499999999997</c:v>
                </c:pt>
                <c:pt idx="1914">
                  <c:v>-0.92551892999999996</c:v>
                </c:pt>
                <c:pt idx="1915">
                  <c:v>-0.98901099999999997</c:v>
                </c:pt>
                <c:pt idx="1916">
                  <c:v>-0.92551892999999996</c:v>
                </c:pt>
                <c:pt idx="1917">
                  <c:v>-0.98412699999999997</c:v>
                </c:pt>
                <c:pt idx="1918">
                  <c:v>-0.99389499999999997</c:v>
                </c:pt>
                <c:pt idx="1919">
                  <c:v>-0.87179490000000004</c:v>
                </c:pt>
                <c:pt idx="1920">
                  <c:v>-0.97435899999999998</c:v>
                </c:pt>
                <c:pt idx="1921">
                  <c:v>-1.0134311</c:v>
                </c:pt>
                <c:pt idx="1922">
                  <c:v>-0.83272283999999996</c:v>
                </c:pt>
                <c:pt idx="1923">
                  <c:v>-0.98901099999999997</c:v>
                </c:pt>
                <c:pt idx="1924">
                  <c:v>-0.98901099999999997</c:v>
                </c:pt>
                <c:pt idx="1925">
                  <c:v>-0.89621490000000004</c:v>
                </c:pt>
                <c:pt idx="1926">
                  <c:v>-0.92551892999999996</c:v>
                </c:pt>
                <c:pt idx="1927">
                  <c:v>-1.0231991</c:v>
                </c:pt>
                <c:pt idx="1928">
                  <c:v>-0.90109890000000004</c:v>
                </c:pt>
                <c:pt idx="1929">
                  <c:v>-0.90109890000000004</c:v>
                </c:pt>
                <c:pt idx="1930">
                  <c:v>-0.97924299999999997</c:v>
                </c:pt>
                <c:pt idx="1931">
                  <c:v>-0.91575090000000003</c:v>
                </c:pt>
                <c:pt idx="1932">
                  <c:v>-0.94505494999999995</c:v>
                </c:pt>
                <c:pt idx="1933">
                  <c:v>-0.86691090000000004</c:v>
                </c:pt>
                <c:pt idx="1934">
                  <c:v>-1.0183150999999999</c:v>
                </c:pt>
                <c:pt idx="1935">
                  <c:v>-0.94017094000000001</c:v>
                </c:pt>
                <c:pt idx="1936">
                  <c:v>-0.92551892999999996</c:v>
                </c:pt>
                <c:pt idx="1937">
                  <c:v>-0.94017094000000001</c:v>
                </c:pt>
                <c:pt idx="1938">
                  <c:v>-0.98412699999999997</c:v>
                </c:pt>
                <c:pt idx="1939">
                  <c:v>-0.95970696</c:v>
                </c:pt>
                <c:pt idx="1940">
                  <c:v>-0.96459097000000005</c:v>
                </c:pt>
                <c:pt idx="1941">
                  <c:v>-0.94993894999999995</c:v>
                </c:pt>
                <c:pt idx="1942">
                  <c:v>-0.98901099999999997</c:v>
                </c:pt>
                <c:pt idx="1943">
                  <c:v>-0.91575090000000003</c:v>
                </c:pt>
                <c:pt idx="1944">
                  <c:v>-0.93040292999999996</c:v>
                </c:pt>
                <c:pt idx="1945">
                  <c:v>-1.0231991</c:v>
                </c:pt>
                <c:pt idx="1946">
                  <c:v>-0.93528694000000001</c:v>
                </c:pt>
                <c:pt idx="1947">
                  <c:v>-0.91086690000000003</c:v>
                </c:pt>
                <c:pt idx="1948">
                  <c:v>-1.0134311</c:v>
                </c:pt>
                <c:pt idx="1949">
                  <c:v>-0.96947499999999998</c:v>
                </c:pt>
                <c:pt idx="1950">
                  <c:v>-0.98412699999999997</c:v>
                </c:pt>
                <c:pt idx="1951">
                  <c:v>-0.93040292999999996</c:v>
                </c:pt>
                <c:pt idx="1952">
                  <c:v>-0.98901099999999997</c:v>
                </c:pt>
                <c:pt idx="1953">
                  <c:v>-0.94505494999999995</c:v>
                </c:pt>
                <c:pt idx="1954">
                  <c:v>-0.98901099999999997</c:v>
                </c:pt>
                <c:pt idx="1955">
                  <c:v>-0.96947499999999998</c:v>
                </c:pt>
                <c:pt idx="1956">
                  <c:v>-0.89621490000000004</c:v>
                </c:pt>
                <c:pt idx="1957">
                  <c:v>-1.0085470999999999</c:v>
                </c:pt>
                <c:pt idx="1958">
                  <c:v>-0.99877899999999997</c:v>
                </c:pt>
                <c:pt idx="1959">
                  <c:v>-0.85714287</c:v>
                </c:pt>
                <c:pt idx="1960">
                  <c:v>-1.0085470999999999</c:v>
                </c:pt>
                <c:pt idx="1961">
                  <c:v>-0.95482296</c:v>
                </c:pt>
                <c:pt idx="1962">
                  <c:v>-0.91575090000000003</c:v>
                </c:pt>
                <c:pt idx="1963">
                  <c:v>-0.97435899999999998</c:v>
                </c:pt>
                <c:pt idx="1964">
                  <c:v>-0.98412699999999997</c:v>
                </c:pt>
                <c:pt idx="1965">
                  <c:v>-0.88644690000000004</c:v>
                </c:pt>
                <c:pt idx="1966">
                  <c:v>-0.91575090000000003</c:v>
                </c:pt>
                <c:pt idx="1967">
                  <c:v>-0.99877899999999997</c:v>
                </c:pt>
                <c:pt idx="1968">
                  <c:v>-0.87179490000000004</c:v>
                </c:pt>
                <c:pt idx="1969">
                  <c:v>-0.97924299999999997</c:v>
                </c:pt>
                <c:pt idx="1970">
                  <c:v>-0.89133090000000004</c:v>
                </c:pt>
                <c:pt idx="1971">
                  <c:v>-0.98901099999999997</c:v>
                </c:pt>
                <c:pt idx="1972">
                  <c:v>-0.87667890000000004</c:v>
                </c:pt>
                <c:pt idx="1973">
                  <c:v>-0.92551892999999996</c:v>
                </c:pt>
                <c:pt idx="1974">
                  <c:v>-0.96459097000000005</c:v>
                </c:pt>
                <c:pt idx="1975">
                  <c:v>-0.95970696</c:v>
                </c:pt>
                <c:pt idx="1976">
                  <c:v>-0.97435899999999998</c:v>
                </c:pt>
                <c:pt idx="1977">
                  <c:v>-0.94017094000000001</c:v>
                </c:pt>
                <c:pt idx="1978">
                  <c:v>-0.95482296</c:v>
                </c:pt>
                <c:pt idx="1979">
                  <c:v>-0.94993894999999995</c:v>
                </c:pt>
                <c:pt idx="1980">
                  <c:v>-0.95970696</c:v>
                </c:pt>
                <c:pt idx="1981">
                  <c:v>-0.93528694000000001</c:v>
                </c:pt>
                <c:pt idx="1982">
                  <c:v>-1.0280830999999999</c:v>
                </c:pt>
                <c:pt idx="1983">
                  <c:v>-0.94017094000000001</c:v>
                </c:pt>
                <c:pt idx="1984">
                  <c:v>-0.94505494999999995</c:v>
                </c:pt>
                <c:pt idx="1985">
                  <c:v>-0.99877899999999997</c:v>
                </c:pt>
                <c:pt idx="1986">
                  <c:v>-0.92063490000000003</c:v>
                </c:pt>
                <c:pt idx="1987">
                  <c:v>-1.0280830999999999</c:v>
                </c:pt>
                <c:pt idx="1988">
                  <c:v>-0.93040292999999996</c:v>
                </c:pt>
                <c:pt idx="1989">
                  <c:v>-0.93040292999999996</c:v>
                </c:pt>
                <c:pt idx="1990">
                  <c:v>-0.97924299999999997</c:v>
                </c:pt>
                <c:pt idx="1991">
                  <c:v>-0.99877899999999997</c:v>
                </c:pt>
                <c:pt idx="1992">
                  <c:v>-0.94993894999999995</c:v>
                </c:pt>
                <c:pt idx="1993">
                  <c:v>-0.92063490000000003</c:v>
                </c:pt>
                <c:pt idx="1994">
                  <c:v>-1.0134311</c:v>
                </c:pt>
                <c:pt idx="1995">
                  <c:v>-0.96459097000000005</c:v>
                </c:pt>
                <c:pt idx="1996">
                  <c:v>-0.89133090000000004</c:v>
                </c:pt>
                <c:pt idx="1997">
                  <c:v>-1.0329671</c:v>
                </c:pt>
                <c:pt idx="1998">
                  <c:v>-0.93040292999999996</c:v>
                </c:pt>
                <c:pt idx="1999">
                  <c:v>-0.94017094000000001</c:v>
                </c:pt>
                <c:pt idx="2000">
                  <c:v>-0.97435899999999998</c:v>
                </c:pt>
                <c:pt idx="2001">
                  <c:v>-0.95970696</c:v>
                </c:pt>
                <c:pt idx="2002">
                  <c:v>-0.92063490000000003</c:v>
                </c:pt>
                <c:pt idx="2003">
                  <c:v>-0.94505494999999995</c:v>
                </c:pt>
                <c:pt idx="2004">
                  <c:v>-0.98901099999999997</c:v>
                </c:pt>
                <c:pt idx="2005">
                  <c:v>-0.86691090000000004</c:v>
                </c:pt>
                <c:pt idx="2006">
                  <c:v>-0.98412699999999997</c:v>
                </c:pt>
                <c:pt idx="2007">
                  <c:v>-0.91575090000000003</c:v>
                </c:pt>
                <c:pt idx="2008">
                  <c:v>-0.95970696</c:v>
                </c:pt>
                <c:pt idx="2009">
                  <c:v>-0.88156290000000004</c:v>
                </c:pt>
                <c:pt idx="2010">
                  <c:v>-0.95970696</c:v>
                </c:pt>
                <c:pt idx="2011">
                  <c:v>-0.95482296</c:v>
                </c:pt>
                <c:pt idx="2012">
                  <c:v>-0.94505494999999995</c:v>
                </c:pt>
                <c:pt idx="2013">
                  <c:v>-0.92063490000000003</c:v>
                </c:pt>
                <c:pt idx="2014">
                  <c:v>-0.96947499999999998</c:v>
                </c:pt>
                <c:pt idx="2015">
                  <c:v>-0.97924299999999997</c:v>
                </c:pt>
                <c:pt idx="2016">
                  <c:v>-0.91575090000000003</c:v>
                </c:pt>
                <c:pt idx="2017">
                  <c:v>-0.94993894999999995</c:v>
                </c:pt>
                <c:pt idx="2018">
                  <c:v>-0.96947499999999998</c:v>
                </c:pt>
                <c:pt idx="2019">
                  <c:v>-0.99389499999999997</c:v>
                </c:pt>
                <c:pt idx="2020">
                  <c:v>-0.92063490000000003</c:v>
                </c:pt>
                <c:pt idx="2021">
                  <c:v>-0.95970696</c:v>
                </c:pt>
                <c:pt idx="2022">
                  <c:v>-0.96947499999999998</c:v>
                </c:pt>
                <c:pt idx="2023">
                  <c:v>-0.92063490000000003</c:v>
                </c:pt>
                <c:pt idx="2024">
                  <c:v>-1.0183150999999999</c:v>
                </c:pt>
                <c:pt idx="2025">
                  <c:v>-0.92063490000000003</c:v>
                </c:pt>
                <c:pt idx="2026">
                  <c:v>-0.91575090000000003</c:v>
                </c:pt>
                <c:pt idx="2027">
                  <c:v>-1.0231991</c:v>
                </c:pt>
                <c:pt idx="2028">
                  <c:v>-0.97435899999999998</c:v>
                </c:pt>
                <c:pt idx="2029">
                  <c:v>-0.92551892999999996</c:v>
                </c:pt>
                <c:pt idx="2030">
                  <c:v>-0.97924299999999997</c:v>
                </c:pt>
                <c:pt idx="2031">
                  <c:v>-1.0134311</c:v>
                </c:pt>
                <c:pt idx="2032">
                  <c:v>-0.93528694000000001</c:v>
                </c:pt>
                <c:pt idx="2033">
                  <c:v>-0.92063490000000003</c:v>
                </c:pt>
                <c:pt idx="2034">
                  <c:v>-1.0329671</c:v>
                </c:pt>
                <c:pt idx="2035">
                  <c:v>-0.92063490000000003</c:v>
                </c:pt>
                <c:pt idx="2036">
                  <c:v>-0.95482296</c:v>
                </c:pt>
                <c:pt idx="2037">
                  <c:v>-1.0036631</c:v>
                </c:pt>
                <c:pt idx="2038">
                  <c:v>-0.92551892999999996</c:v>
                </c:pt>
                <c:pt idx="2039">
                  <c:v>-0.95482296</c:v>
                </c:pt>
                <c:pt idx="2040">
                  <c:v>-0.96459097000000005</c:v>
                </c:pt>
                <c:pt idx="2041">
                  <c:v>-0.97435899999999998</c:v>
                </c:pt>
                <c:pt idx="2042">
                  <c:v>-0.85225885999999995</c:v>
                </c:pt>
                <c:pt idx="2043">
                  <c:v>-0.99389499999999997</c:v>
                </c:pt>
                <c:pt idx="2044">
                  <c:v>-0.95482296</c:v>
                </c:pt>
                <c:pt idx="2045">
                  <c:v>-0.94993894999999995</c:v>
                </c:pt>
                <c:pt idx="2046">
                  <c:v>-0.89133090000000004</c:v>
                </c:pt>
                <c:pt idx="2047">
                  <c:v>-0.99389499999999997</c:v>
                </c:pt>
                <c:pt idx="2048">
                  <c:v>-0.94993894999999995</c:v>
                </c:pt>
                <c:pt idx="2049">
                  <c:v>-0.90109890000000004</c:v>
                </c:pt>
                <c:pt idx="2050">
                  <c:v>-0.93040292999999996</c:v>
                </c:pt>
                <c:pt idx="2051">
                  <c:v>-0.97924299999999997</c:v>
                </c:pt>
                <c:pt idx="2052">
                  <c:v>-0.96459097000000005</c:v>
                </c:pt>
                <c:pt idx="2053">
                  <c:v>-0.87667890000000004</c:v>
                </c:pt>
                <c:pt idx="2054">
                  <c:v>-0.99877899999999997</c:v>
                </c:pt>
                <c:pt idx="2055">
                  <c:v>-0.97435899999999998</c:v>
                </c:pt>
                <c:pt idx="2056">
                  <c:v>-0.96459097000000005</c:v>
                </c:pt>
                <c:pt idx="2057">
                  <c:v>-0.90598290000000004</c:v>
                </c:pt>
                <c:pt idx="2058">
                  <c:v>-0.94993894999999995</c:v>
                </c:pt>
                <c:pt idx="2059">
                  <c:v>-0.96459097000000005</c:v>
                </c:pt>
                <c:pt idx="2060">
                  <c:v>-0.93528694000000001</c:v>
                </c:pt>
                <c:pt idx="2061">
                  <c:v>-0.98412699999999997</c:v>
                </c:pt>
                <c:pt idx="2062">
                  <c:v>-0.91575090000000003</c:v>
                </c:pt>
                <c:pt idx="2063">
                  <c:v>-0.91575090000000003</c:v>
                </c:pt>
                <c:pt idx="2064">
                  <c:v>-1.0378510999999999</c:v>
                </c:pt>
                <c:pt idx="2065">
                  <c:v>-0.93528694000000001</c:v>
                </c:pt>
                <c:pt idx="2066">
                  <c:v>-0.92063490000000003</c:v>
                </c:pt>
                <c:pt idx="2067">
                  <c:v>-1.0280830999999999</c:v>
                </c:pt>
                <c:pt idx="2068">
                  <c:v>-0.96947499999999998</c:v>
                </c:pt>
                <c:pt idx="2069">
                  <c:v>-0.91086690000000003</c:v>
                </c:pt>
                <c:pt idx="2070">
                  <c:v>-0.97435899999999998</c:v>
                </c:pt>
                <c:pt idx="2071">
                  <c:v>-1.0134311</c:v>
                </c:pt>
                <c:pt idx="2072">
                  <c:v>-0.93040292999999996</c:v>
                </c:pt>
                <c:pt idx="2073">
                  <c:v>-0.98412699999999997</c:v>
                </c:pt>
                <c:pt idx="2074">
                  <c:v>-0.98901099999999997</c:v>
                </c:pt>
                <c:pt idx="2075">
                  <c:v>-0.88156290000000004</c:v>
                </c:pt>
                <c:pt idx="2076">
                  <c:v>-1.0134311</c:v>
                </c:pt>
                <c:pt idx="2077">
                  <c:v>-0.98412699999999997</c:v>
                </c:pt>
                <c:pt idx="2078">
                  <c:v>-0.95482296</c:v>
                </c:pt>
                <c:pt idx="2079">
                  <c:v>-0.85225885999999995</c:v>
                </c:pt>
                <c:pt idx="2080">
                  <c:v>-1.0231991</c:v>
                </c:pt>
                <c:pt idx="2081">
                  <c:v>-0.97435899999999998</c:v>
                </c:pt>
                <c:pt idx="2082">
                  <c:v>-0.93040292999999996</c:v>
                </c:pt>
                <c:pt idx="2083">
                  <c:v>-0.93040292999999996</c:v>
                </c:pt>
                <c:pt idx="2084">
                  <c:v>-1.0085470999999999</c:v>
                </c:pt>
                <c:pt idx="2085">
                  <c:v>-0.94505494999999995</c:v>
                </c:pt>
                <c:pt idx="2086">
                  <c:v>-0.88644690000000004</c:v>
                </c:pt>
                <c:pt idx="2087">
                  <c:v>-0.96459097000000005</c:v>
                </c:pt>
                <c:pt idx="2088">
                  <c:v>-0.96947499999999998</c:v>
                </c:pt>
                <c:pt idx="2089">
                  <c:v>-0.94993894999999995</c:v>
                </c:pt>
                <c:pt idx="2090">
                  <c:v>-0.87179490000000004</c:v>
                </c:pt>
                <c:pt idx="2091">
                  <c:v>-1.0134311</c:v>
                </c:pt>
                <c:pt idx="2092">
                  <c:v>-0.94505494999999995</c:v>
                </c:pt>
                <c:pt idx="2093">
                  <c:v>-0.92063490000000003</c:v>
                </c:pt>
                <c:pt idx="2094">
                  <c:v>-0.96459097000000005</c:v>
                </c:pt>
                <c:pt idx="2095">
                  <c:v>-0.94017094000000001</c:v>
                </c:pt>
                <c:pt idx="2096">
                  <c:v>-0.95970696</c:v>
                </c:pt>
                <c:pt idx="2097">
                  <c:v>-0.95482296</c:v>
                </c:pt>
                <c:pt idx="2098">
                  <c:v>-0.93040292999999996</c:v>
                </c:pt>
                <c:pt idx="2099">
                  <c:v>-0.92551892999999996</c:v>
                </c:pt>
                <c:pt idx="2100">
                  <c:v>-0.95970696</c:v>
                </c:pt>
                <c:pt idx="2101">
                  <c:v>-1.0231991</c:v>
                </c:pt>
                <c:pt idx="2102">
                  <c:v>-0.90109890000000004</c:v>
                </c:pt>
                <c:pt idx="2103">
                  <c:v>-0.93040292999999996</c:v>
                </c:pt>
                <c:pt idx="2104">
                  <c:v>-1.0183150999999999</c:v>
                </c:pt>
                <c:pt idx="2105">
                  <c:v>-0.94017094000000001</c:v>
                </c:pt>
                <c:pt idx="2106">
                  <c:v>-0.93040292999999996</c:v>
                </c:pt>
                <c:pt idx="2107">
                  <c:v>-1.0036631</c:v>
                </c:pt>
                <c:pt idx="2108">
                  <c:v>-0.98901099999999997</c:v>
                </c:pt>
                <c:pt idx="2109">
                  <c:v>-0.91575090000000003</c:v>
                </c:pt>
                <c:pt idx="2110">
                  <c:v>-0.99877899999999997</c:v>
                </c:pt>
                <c:pt idx="2111">
                  <c:v>-0.97435899999999998</c:v>
                </c:pt>
                <c:pt idx="2112">
                  <c:v>-0.88644690000000004</c:v>
                </c:pt>
                <c:pt idx="2113">
                  <c:v>-1.0231991</c:v>
                </c:pt>
                <c:pt idx="2114">
                  <c:v>-0.97435899999999998</c:v>
                </c:pt>
                <c:pt idx="2115">
                  <c:v>-0.94505494999999995</c:v>
                </c:pt>
                <c:pt idx="2116">
                  <c:v>-0.86202690000000004</c:v>
                </c:pt>
                <c:pt idx="2117">
                  <c:v>-1.0476190999999999</c:v>
                </c:pt>
                <c:pt idx="2118">
                  <c:v>-0.95970696</c:v>
                </c:pt>
                <c:pt idx="2119">
                  <c:v>-0.95482296</c:v>
                </c:pt>
                <c:pt idx="2120">
                  <c:v>-0.98412699999999997</c:v>
                </c:pt>
                <c:pt idx="2121">
                  <c:v>-0.93528694000000001</c:v>
                </c:pt>
                <c:pt idx="2122">
                  <c:v>-0.96459097000000005</c:v>
                </c:pt>
                <c:pt idx="2123">
                  <c:v>-0.91575090000000003</c:v>
                </c:pt>
                <c:pt idx="2124">
                  <c:v>-0.99877899999999997</c:v>
                </c:pt>
                <c:pt idx="2125">
                  <c:v>-0.94017094000000001</c:v>
                </c:pt>
                <c:pt idx="2126">
                  <c:v>-0.93528694000000001</c:v>
                </c:pt>
                <c:pt idx="2127">
                  <c:v>-0.89133090000000004</c:v>
                </c:pt>
                <c:pt idx="2128">
                  <c:v>-1.0183150999999999</c:v>
                </c:pt>
                <c:pt idx="2129">
                  <c:v>-0.93528694000000001</c:v>
                </c:pt>
                <c:pt idx="2130">
                  <c:v>-0.91086690000000003</c:v>
                </c:pt>
                <c:pt idx="2131">
                  <c:v>-0.97435899999999998</c:v>
                </c:pt>
                <c:pt idx="2132">
                  <c:v>-0.88644690000000004</c:v>
                </c:pt>
                <c:pt idx="2133">
                  <c:v>-0.96947499999999998</c:v>
                </c:pt>
                <c:pt idx="2134">
                  <c:v>-0.99389499999999997</c:v>
                </c:pt>
                <c:pt idx="2135">
                  <c:v>-0.89133090000000004</c:v>
                </c:pt>
                <c:pt idx="2136">
                  <c:v>-0.93040292999999996</c:v>
                </c:pt>
                <c:pt idx="2137">
                  <c:v>-0.97435899999999998</c:v>
                </c:pt>
                <c:pt idx="2138">
                  <c:v>-1.0134311</c:v>
                </c:pt>
                <c:pt idx="2139">
                  <c:v>-0.86202690000000004</c:v>
                </c:pt>
                <c:pt idx="2140">
                  <c:v>-0.93528694000000001</c:v>
                </c:pt>
                <c:pt idx="2141">
                  <c:v>-1.0378510999999999</c:v>
                </c:pt>
                <c:pt idx="2142">
                  <c:v>-1.0769230999999999</c:v>
                </c:pt>
                <c:pt idx="2143">
                  <c:v>-1.1452992</c:v>
                </c:pt>
                <c:pt idx="2144">
                  <c:v>-1.2087912999999999</c:v>
                </c:pt>
                <c:pt idx="2145">
                  <c:v>-1.1550672</c:v>
                </c:pt>
                <c:pt idx="2146">
                  <c:v>-1.0964592</c:v>
                </c:pt>
                <c:pt idx="2147">
                  <c:v>-1.1452992</c:v>
                </c:pt>
                <c:pt idx="2148">
                  <c:v>-1.1746032</c:v>
                </c:pt>
                <c:pt idx="2149">
                  <c:v>-1.1111112000000001</c:v>
                </c:pt>
                <c:pt idx="2150">
                  <c:v>-1.2185592999999999</c:v>
                </c:pt>
                <c:pt idx="2151">
                  <c:v>-1.1550672</c:v>
                </c:pt>
                <c:pt idx="2152">
                  <c:v>-1.1159952</c:v>
                </c:pt>
                <c:pt idx="2153">
                  <c:v>-1.0769230999999999</c:v>
                </c:pt>
                <c:pt idx="2154">
                  <c:v>-1.2527473</c:v>
                </c:pt>
                <c:pt idx="2155">
                  <c:v>-1.1404152000000001</c:v>
                </c:pt>
                <c:pt idx="2156">
                  <c:v>-1.1599512000000001</c:v>
                </c:pt>
                <c:pt idx="2157">
                  <c:v>-1.1452992</c:v>
                </c:pt>
                <c:pt idx="2158">
                  <c:v>-1.1159952</c:v>
                </c:pt>
                <c:pt idx="2159">
                  <c:v>-1.2087912999999999</c:v>
                </c:pt>
                <c:pt idx="2160">
                  <c:v>-1.1355312</c:v>
                </c:pt>
                <c:pt idx="2161">
                  <c:v>-1.1990232000000001</c:v>
                </c:pt>
                <c:pt idx="2162">
                  <c:v>-1.1208792000000001</c:v>
                </c:pt>
                <c:pt idx="2163">
                  <c:v>-1.2136753</c:v>
                </c:pt>
                <c:pt idx="2164">
                  <c:v>-1.0964592</c:v>
                </c:pt>
                <c:pt idx="2165">
                  <c:v>-1.1697192000000001</c:v>
                </c:pt>
                <c:pt idx="2166">
                  <c:v>-1.2087912999999999</c:v>
                </c:pt>
                <c:pt idx="2167">
                  <c:v>-1.0915751</c:v>
                </c:pt>
                <c:pt idx="2168">
                  <c:v>-1.1599512000000001</c:v>
                </c:pt>
                <c:pt idx="2169">
                  <c:v>-1.2136753</c:v>
                </c:pt>
                <c:pt idx="2170">
                  <c:v>-1.0915751</c:v>
                </c:pt>
                <c:pt idx="2171">
                  <c:v>-1.1648352</c:v>
                </c:pt>
                <c:pt idx="2172">
                  <c:v>-1.1794872000000001</c:v>
                </c:pt>
                <c:pt idx="2173">
                  <c:v>-1.1550672</c:v>
                </c:pt>
                <c:pt idx="2174">
                  <c:v>-1.1452992</c:v>
                </c:pt>
                <c:pt idx="2175">
                  <c:v>-1.1550672</c:v>
                </c:pt>
                <c:pt idx="2176">
                  <c:v>-1.1941392</c:v>
                </c:pt>
                <c:pt idx="2177">
                  <c:v>-1.1452992</c:v>
                </c:pt>
                <c:pt idx="2178">
                  <c:v>-1.1111112000000001</c:v>
                </c:pt>
                <c:pt idx="2179">
                  <c:v>-1.2576312999999999</c:v>
                </c:pt>
                <c:pt idx="2180">
                  <c:v>-1.1208792000000001</c:v>
                </c:pt>
                <c:pt idx="2181">
                  <c:v>-1.0329671</c:v>
                </c:pt>
                <c:pt idx="2182">
                  <c:v>-1.2039073</c:v>
                </c:pt>
                <c:pt idx="2183">
                  <c:v>-1.1599512000000001</c:v>
                </c:pt>
                <c:pt idx="2184">
                  <c:v>-1.0769230999999999</c:v>
                </c:pt>
                <c:pt idx="2185">
                  <c:v>-1.1794872000000001</c:v>
                </c:pt>
                <c:pt idx="2186">
                  <c:v>-1.1697192000000001</c:v>
                </c:pt>
                <c:pt idx="2187">
                  <c:v>-1.0818071</c:v>
                </c:pt>
                <c:pt idx="2188">
                  <c:v>-1.1843712</c:v>
                </c:pt>
                <c:pt idx="2189">
                  <c:v>-1.1697192000000001</c:v>
                </c:pt>
                <c:pt idx="2190">
                  <c:v>-1.1013432000000001</c:v>
                </c:pt>
                <c:pt idx="2191">
                  <c:v>-1.1013432000000001</c:v>
                </c:pt>
                <c:pt idx="2192">
                  <c:v>-1.1159952</c:v>
                </c:pt>
                <c:pt idx="2193">
                  <c:v>-1.1941392</c:v>
                </c:pt>
                <c:pt idx="2194">
                  <c:v>-1.0622711</c:v>
                </c:pt>
                <c:pt idx="2195">
                  <c:v>-1.1355312</c:v>
                </c:pt>
                <c:pt idx="2196">
                  <c:v>-1.2039073</c:v>
                </c:pt>
                <c:pt idx="2197">
                  <c:v>-1.0964592</c:v>
                </c:pt>
                <c:pt idx="2198">
                  <c:v>-1.1697192000000001</c:v>
                </c:pt>
                <c:pt idx="2199">
                  <c:v>-1.1159952</c:v>
                </c:pt>
                <c:pt idx="2200">
                  <c:v>-1.2478632999999999</c:v>
                </c:pt>
                <c:pt idx="2201">
                  <c:v>-1.1062272</c:v>
                </c:pt>
                <c:pt idx="2202">
                  <c:v>-1.1355312</c:v>
                </c:pt>
                <c:pt idx="2203">
                  <c:v>-1.2429793</c:v>
                </c:pt>
                <c:pt idx="2204">
                  <c:v>-1.1062272</c:v>
                </c:pt>
                <c:pt idx="2205">
                  <c:v>-1.0915751</c:v>
                </c:pt>
                <c:pt idx="2206">
                  <c:v>-1.1550672</c:v>
                </c:pt>
                <c:pt idx="2207">
                  <c:v>-1.1550672</c:v>
                </c:pt>
                <c:pt idx="2208">
                  <c:v>-1.1648352</c:v>
                </c:pt>
                <c:pt idx="2209">
                  <c:v>-1.1990232000000001</c:v>
                </c:pt>
                <c:pt idx="2210">
                  <c:v>-1.1159952</c:v>
                </c:pt>
                <c:pt idx="2211">
                  <c:v>-1.1550672</c:v>
                </c:pt>
                <c:pt idx="2212">
                  <c:v>-1.1355312</c:v>
                </c:pt>
                <c:pt idx="2213">
                  <c:v>-1.1794872000000001</c:v>
                </c:pt>
                <c:pt idx="2214">
                  <c:v>-1.1794872000000001</c:v>
                </c:pt>
                <c:pt idx="2215">
                  <c:v>-1.1208792000000001</c:v>
                </c:pt>
                <c:pt idx="2216">
                  <c:v>-1.1843712</c:v>
                </c:pt>
                <c:pt idx="2217">
                  <c:v>-1.1306472000000001</c:v>
                </c:pt>
                <c:pt idx="2218">
                  <c:v>-1.0573870999999999</c:v>
                </c:pt>
                <c:pt idx="2219">
                  <c:v>-1.2283272999999999</c:v>
                </c:pt>
                <c:pt idx="2220">
                  <c:v>-1.1501832000000001</c:v>
                </c:pt>
                <c:pt idx="2221">
                  <c:v>-1.1159952</c:v>
                </c:pt>
                <c:pt idx="2222">
                  <c:v>-1.1355312</c:v>
                </c:pt>
                <c:pt idx="2223">
                  <c:v>-1.1990232000000001</c:v>
                </c:pt>
                <c:pt idx="2224">
                  <c:v>-1.0866910999999999</c:v>
                </c:pt>
                <c:pt idx="2225">
                  <c:v>-1.1794872000000001</c:v>
                </c:pt>
                <c:pt idx="2226">
                  <c:v>-1.1697192000000001</c:v>
                </c:pt>
                <c:pt idx="2227">
                  <c:v>-1.1111112000000001</c:v>
                </c:pt>
                <c:pt idx="2228">
                  <c:v>-1.1257632</c:v>
                </c:pt>
                <c:pt idx="2229">
                  <c:v>-1.0964592</c:v>
                </c:pt>
                <c:pt idx="2230">
                  <c:v>-1.1550672</c:v>
                </c:pt>
                <c:pt idx="2231">
                  <c:v>-1.1013432000000001</c:v>
                </c:pt>
                <c:pt idx="2232">
                  <c:v>-1.1794872000000001</c:v>
                </c:pt>
                <c:pt idx="2233">
                  <c:v>-1.1501832000000001</c:v>
                </c:pt>
                <c:pt idx="2234">
                  <c:v>-1.0866910999999999</c:v>
                </c:pt>
                <c:pt idx="2235">
                  <c:v>-1.1746032</c:v>
                </c:pt>
                <c:pt idx="2236">
                  <c:v>-1.1404152000000001</c:v>
                </c:pt>
                <c:pt idx="2237">
                  <c:v>-1.2039073</c:v>
                </c:pt>
                <c:pt idx="2238">
                  <c:v>-1.1111112000000001</c:v>
                </c:pt>
                <c:pt idx="2239">
                  <c:v>-1.1404152000000001</c:v>
                </c:pt>
                <c:pt idx="2240">
                  <c:v>-1.1892552000000001</c:v>
                </c:pt>
                <c:pt idx="2241">
                  <c:v>-1.1111112000000001</c:v>
                </c:pt>
                <c:pt idx="2242">
                  <c:v>-1.1355312</c:v>
                </c:pt>
                <c:pt idx="2243">
                  <c:v>-1.1306472000000001</c:v>
                </c:pt>
                <c:pt idx="2244">
                  <c:v>-1.1794872000000001</c:v>
                </c:pt>
                <c:pt idx="2245">
                  <c:v>-1.1208792000000001</c:v>
                </c:pt>
                <c:pt idx="2246">
                  <c:v>-1.1990232000000001</c:v>
                </c:pt>
                <c:pt idx="2247">
                  <c:v>-1.0964592</c:v>
                </c:pt>
                <c:pt idx="2248">
                  <c:v>-1.1648352</c:v>
                </c:pt>
                <c:pt idx="2249">
                  <c:v>-1.1501832000000001</c:v>
                </c:pt>
                <c:pt idx="2250">
                  <c:v>-1.1746032</c:v>
                </c:pt>
                <c:pt idx="2251">
                  <c:v>-1.1648352</c:v>
                </c:pt>
                <c:pt idx="2252">
                  <c:v>-1.1062272</c:v>
                </c:pt>
                <c:pt idx="2253">
                  <c:v>-1.1599512000000001</c:v>
                </c:pt>
                <c:pt idx="2254">
                  <c:v>-1.1452992</c:v>
                </c:pt>
                <c:pt idx="2255">
                  <c:v>-1.0818071</c:v>
                </c:pt>
                <c:pt idx="2256">
                  <c:v>-1.1990232000000001</c:v>
                </c:pt>
                <c:pt idx="2257">
                  <c:v>-1.1648352</c:v>
                </c:pt>
                <c:pt idx="2258">
                  <c:v>-1.1306472000000001</c:v>
                </c:pt>
                <c:pt idx="2259">
                  <c:v>-1.1013432000000001</c:v>
                </c:pt>
                <c:pt idx="2260">
                  <c:v>-1.2039073</c:v>
                </c:pt>
                <c:pt idx="2261">
                  <c:v>-1.1306472000000001</c:v>
                </c:pt>
                <c:pt idx="2262">
                  <c:v>-1.1452992</c:v>
                </c:pt>
                <c:pt idx="2263">
                  <c:v>-1.1599512000000001</c:v>
                </c:pt>
                <c:pt idx="2264">
                  <c:v>-1.1599512000000001</c:v>
                </c:pt>
                <c:pt idx="2265">
                  <c:v>-1.1257632</c:v>
                </c:pt>
                <c:pt idx="2266">
                  <c:v>-1.1111112000000001</c:v>
                </c:pt>
                <c:pt idx="2267">
                  <c:v>-1.2087912999999999</c:v>
                </c:pt>
                <c:pt idx="2268">
                  <c:v>-1.1404152000000001</c:v>
                </c:pt>
                <c:pt idx="2269">
                  <c:v>-1.1062272</c:v>
                </c:pt>
                <c:pt idx="2270">
                  <c:v>-1.1648352</c:v>
                </c:pt>
                <c:pt idx="2271">
                  <c:v>-1.1159952</c:v>
                </c:pt>
                <c:pt idx="2272">
                  <c:v>-1.1697192000000001</c:v>
                </c:pt>
                <c:pt idx="2273">
                  <c:v>-1.1404152000000001</c:v>
                </c:pt>
                <c:pt idx="2274">
                  <c:v>-1.1746032</c:v>
                </c:pt>
                <c:pt idx="2275">
                  <c:v>-1.1355312</c:v>
                </c:pt>
                <c:pt idx="2276">
                  <c:v>-1.1208792000000001</c:v>
                </c:pt>
                <c:pt idx="2277">
                  <c:v>-1.1794872000000001</c:v>
                </c:pt>
                <c:pt idx="2278">
                  <c:v>-1.1111112000000001</c:v>
                </c:pt>
                <c:pt idx="2279">
                  <c:v>-1.1550672</c:v>
                </c:pt>
                <c:pt idx="2280">
                  <c:v>-1.1746032</c:v>
                </c:pt>
                <c:pt idx="2281">
                  <c:v>-1.1746032</c:v>
                </c:pt>
                <c:pt idx="2282">
                  <c:v>-1.0915751</c:v>
                </c:pt>
                <c:pt idx="2283">
                  <c:v>-1.2087912999999999</c:v>
                </c:pt>
                <c:pt idx="2284">
                  <c:v>-1.1306472000000001</c:v>
                </c:pt>
                <c:pt idx="2285">
                  <c:v>-1.1355312</c:v>
                </c:pt>
                <c:pt idx="2286">
                  <c:v>-1.1159952</c:v>
                </c:pt>
                <c:pt idx="2287">
                  <c:v>-1.2039073</c:v>
                </c:pt>
                <c:pt idx="2288">
                  <c:v>-1.1111112000000001</c:v>
                </c:pt>
                <c:pt idx="2289">
                  <c:v>-1.1648352</c:v>
                </c:pt>
                <c:pt idx="2290">
                  <c:v>-2.3809524</c:v>
                </c:pt>
                <c:pt idx="2291">
                  <c:v>-2.4395604</c:v>
                </c:pt>
                <c:pt idx="2292">
                  <c:v>-2.2979243</c:v>
                </c:pt>
                <c:pt idx="2293">
                  <c:v>-2.4004884</c:v>
                </c:pt>
                <c:pt idx="2294">
                  <c:v>-2.4151403999999999</c:v>
                </c:pt>
                <c:pt idx="2295">
                  <c:v>-2.3858364000000001</c:v>
                </c:pt>
                <c:pt idx="2296">
                  <c:v>-2.4102564000000002</c:v>
                </c:pt>
                <c:pt idx="2297">
                  <c:v>-2.4590964</c:v>
                </c:pt>
                <c:pt idx="2298">
                  <c:v>-2.3858364000000001</c:v>
                </c:pt>
                <c:pt idx="2299">
                  <c:v>-2.3760683999999999</c:v>
                </c:pt>
                <c:pt idx="2300">
                  <c:v>-2.4542123999999998</c:v>
                </c:pt>
                <c:pt idx="2301">
                  <c:v>-2.4297924000000002</c:v>
                </c:pt>
                <c:pt idx="2302">
                  <c:v>-2.4395604</c:v>
                </c:pt>
                <c:pt idx="2303">
                  <c:v>-2.4151403999999999</c:v>
                </c:pt>
                <c:pt idx="2304">
                  <c:v>-2.4004884</c:v>
                </c:pt>
                <c:pt idx="2305">
                  <c:v>-2.4102564000000002</c:v>
                </c:pt>
                <c:pt idx="2306">
                  <c:v>-2.4297924000000002</c:v>
                </c:pt>
                <c:pt idx="2307">
                  <c:v>-2.4004884</c:v>
                </c:pt>
                <c:pt idx="2308">
                  <c:v>-2.4542123999999998</c:v>
                </c:pt>
                <c:pt idx="2309">
                  <c:v>-2.3711842999999999</c:v>
                </c:pt>
                <c:pt idx="2310">
                  <c:v>-2.4444444000000001</c:v>
                </c:pt>
                <c:pt idx="2311">
                  <c:v>-2.4004884</c:v>
                </c:pt>
                <c:pt idx="2312">
                  <c:v>-2.4004884</c:v>
                </c:pt>
                <c:pt idx="2313">
                  <c:v>-2.4053724000000001</c:v>
                </c:pt>
                <c:pt idx="2314">
                  <c:v>-2.4932845000000001</c:v>
                </c:pt>
                <c:pt idx="2315">
                  <c:v>-2.4053724000000001</c:v>
                </c:pt>
                <c:pt idx="2316">
                  <c:v>-2.3711842999999999</c:v>
                </c:pt>
                <c:pt idx="2317">
                  <c:v>-2.4346763999999999</c:v>
                </c:pt>
                <c:pt idx="2318">
                  <c:v>-2.3907204000000002</c:v>
                </c:pt>
                <c:pt idx="2319">
                  <c:v>-2.4639804000000001</c:v>
                </c:pt>
                <c:pt idx="2320">
                  <c:v>-2.3956043999999999</c:v>
                </c:pt>
                <c:pt idx="2321">
                  <c:v>-2.4688644000000002</c:v>
                </c:pt>
                <c:pt idx="2322">
                  <c:v>-2.4004884</c:v>
                </c:pt>
                <c:pt idx="2323">
                  <c:v>-2.3711842999999999</c:v>
                </c:pt>
                <c:pt idx="2324">
                  <c:v>-2.4737483999999998</c:v>
                </c:pt>
                <c:pt idx="2325">
                  <c:v>-2.4151403999999999</c:v>
                </c:pt>
                <c:pt idx="2326">
                  <c:v>-2.4249084000000001</c:v>
                </c:pt>
                <c:pt idx="2327">
                  <c:v>-2.3907204000000002</c:v>
                </c:pt>
                <c:pt idx="2328">
                  <c:v>-2.4395604</c:v>
                </c:pt>
                <c:pt idx="2329">
                  <c:v>-2.4151403999999999</c:v>
                </c:pt>
                <c:pt idx="2330">
                  <c:v>-2.4102564000000002</c:v>
                </c:pt>
                <c:pt idx="2331">
                  <c:v>-2.3809524</c:v>
                </c:pt>
                <c:pt idx="2332">
                  <c:v>-2.4249084000000001</c:v>
                </c:pt>
                <c:pt idx="2333">
                  <c:v>-2.4346763999999999</c:v>
                </c:pt>
                <c:pt idx="2334">
                  <c:v>-2.3614163000000001</c:v>
                </c:pt>
                <c:pt idx="2335">
                  <c:v>-2.4395604</c:v>
                </c:pt>
                <c:pt idx="2336">
                  <c:v>-2.4200244</c:v>
                </c:pt>
                <c:pt idx="2337">
                  <c:v>-2.4151403999999999</c:v>
                </c:pt>
                <c:pt idx="2338">
                  <c:v>-2.3956043999999999</c:v>
                </c:pt>
                <c:pt idx="2339">
                  <c:v>-2.4297924000000002</c:v>
                </c:pt>
                <c:pt idx="2340">
                  <c:v>-2.4542123999999998</c:v>
                </c:pt>
                <c:pt idx="2341">
                  <c:v>-2.3907204000000002</c:v>
                </c:pt>
                <c:pt idx="2342">
                  <c:v>-2.3663002999999998</c:v>
                </c:pt>
                <c:pt idx="2343">
                  <c:v>-2.4493284000000002</c:v>
                </c:pt>
                <c:pt idx="2344">
                  <c:v>-2.4102564000000002</c:v>
                </c:pt>
                <c:pt idx="2345">
                  <c:v>-2.4395604</c:v>
                </c:pt>
                <c:pt idx="2346">
                  <c:v>-2.3956043999999999</c:v>
                </c:pt>
                <c:pt idx="2347">
                  <c:v>-2.4102564000000002</c:v>
                </c:pt>
                <c:pt idx="2348">
                  <c:v>-2.4249084000000001</c:v>
                </c:pt>
                <c:pt idx="2349">
                  <c:v>-2.4102564000000002</c:v>
                </c:pt>
                <c:pt idx="2350">
                  <c:v>-2.4151403999999999</c:v>
                </c:pt>
                <c:pt idx="2351">
                  <c:v>-2.4249084000000001</c:v>
                </c:pt>
                <c:pt idx="2352">
                  <c:v>-2.4004884</c:v>
                </c:pt>
                <c:pt idx="2353">
                  <c:v>-2.4249084000000001</c:v>
                </c:pt>
                <c:pt idx="2354">
                  <c:v>-2.4053724000000001</c:v>
                </c:pt>
                <c:pt idx="2355">
                  <c:v>-2.4200244</c:v>
                </c:pt>
                <c:pt idx="2356">
                  <c:v>-2.4151403999999999</c:v>
                </c:pt>
                <c:pt idx="2357">
                  <c:v>-2.4151403999999999</c:v>
                </c:pt>
                <c:pt idx="2358">
                  <c:v>-2.4004884</c:v>
                </c:pt>
                <c:pt idx="2359">
                  <c:v>-2.4249084000000001</c:v>
                </c:pt>
                <c:pt idx="2360">
                  <c:v>-2.3516482999999999</c:v>
                </c:pt>
                <c:pt idx="2361">
                  <c:v>-2.4444444000000001</c:v>
                </c:pt>
                <c:pt idx="2362">
                  <c:v>-2.3907204000000002</c:v>
                </c:pt>
                <c:pt idx="2363">
                  <c:v>-2.4395604</c:v>
                </c:pt>
                <c:pt idx="2364">
                  <c:v>-2.4053724000000001</c:v>
                </c:pt>
                <c:pt idx="2365">
                  <c:v>-2.4200244</c:v>
                </c:pt>
                <c:pt idx="2366">
                  <c:v>-2.4053724000000001</c:v>
                </c:pt>
                <c:pt idx="2367">
                  <c:v>-2.4053724000000001</c:v>
                </c:pt>
                <c:pt idx="2368">
                  <c:v>-2.4297924000000002</c:v>
                </c:pt>
                <c:pt idx="2369">
                  <c:v>-2.4249084000000001</c:v>
                </c:pt>
                <c:pt idx="2370">
                  <c:v>-2.4151403999999999</c:v>
                </c:pt>
                <c:pt idx="2371">
                  <c:v>-2.3956043999999999</c:v>
                </c:pt>
                <c:pt idx="2372">
                  <c:v>-2.4346763999999999</c:v>
                </c:pt>
                <c:pt idx="2373">
                  <c:v>-2.4102564000000002</c:v>
                </c:pt>
                <c:pt idx="2374">
                  <c:v>-2.4346763999999999</c:v>
                </c:pt>
                <c:pt idx="2375">
                  <c:v>-2.4004884</c:v>
                </c:pt>
                <c:pt idx="2376">
                  <c:v>-2.4200244</c:v>
                </c:pt>
                <c:pt idx="2377">
                  <c:v>-2.4151403999999999</c:v>
                </c:pt>
                <c:pt idx="2378">
                  <c:v>-2.3907204000000002</c:v>
                </c:pt>
                <c:pt idx="2379">
                  <c:v>-2.4200244</c:v>
                </c:pt>
                <c:pt idx="2380">
                  <c:v>-2.4053724000000001</c:v>
                </c:pt>
                <c:pt idx="2381">
                  <c:v>-2.4395604</c:v>
                </c:pt>
                <c:pt idx="2382">
                  <c:v>-2.4053724000000001</c:v>
                </c:pt>
                <c:pt idx="2383">
                  <c:v>-2.4102564000000002</c:v>
                </c:pt>
                <c:pt idx="2384">
                  <c:v>-2.4249084000000001</c:v>
                </c:pt>
                <c:pt idx="2385">
                  <c:v>-2.3956043999999999</c:v>
                </c:pt>
                <c:pt idx="2386">
                  <c:v>-2.4249084000000001</c:v>
                </c:pt>
                <c:pt idx="2387">
                  <c:v>-2.4004884</c:v>
                </c:pt>
                <c:pt idx="2388">
                  <c:v>-2.3956043999999999</c:v>
                </c:pt>
                <c:pt idx="2389">
                  <c:v>-2.4395604</c:v>
                </c:pt>
                <c:pt idx="2390">
                  <c:v>-2.3907204000000002</c:v>
                </c:pt>
                <c:pt idx="2391">
                  <c:v>-2.4346763999999999</c:v>
                </c:pt>
                <c:pt idx="2392">
                  <c:v>-2.3858364000000001</c:v>
                </c:pt>
                <c:pt idx="2393">
                  <c:v>-2.4444444000000001</c:v>
                </c:pt>
                <c:pt idx="2394">
                  <c:v>-2.3858364000000001</c:v>
                </c:pt>
                <c:pt idx="2395">
                  <c:v>-2.4249084000000001</c:v>
                </c:pt>
                <c:pt idx="2396">
                  <c:v>-2.4004884</c:v>
                </c:pt>
                <c:pt idx="2397">
                  <c:v>-2.4590964</c:v>
                </c:pt>
                <c:pt idx="2398">
                  <c:v>-2.4053724000000001</c:v>
                </c:pt>
                <c:pt idx="2399">
                  <c:v>-2.3760683999999999</c:v>
                </c:pt>
                <c:pt idx="2400">
                  <c:v>-2.4395604</c:v>
                </c:pt>
                <c:pt idx="2401">
                  <c:v>-2.4151403999999999</c:v>
                </c:pt>
                <c:pt idx="2402">
                  <c:v>-2.4297924000000002</c:v>
                </c:pt>
                <c:pt idx="2403">
                  <c:v>-2.4004884</c:v>
                </c:pt>
                <c:pt idx="2404">
                  <c:v>-2.4444444000000001</c:v>
                </c:pt>
                <c:pt idx="2405">
                  <c:v>-2.3858364000000001</c:v>
                </c:pt>
                <c:pt idx="2406">
                  <c:v>-2.4249084000000001</c:v>
                </c:pt>
                <c:pt idx="2407">
                  <c:v>-2.4004884</c:v>
                </c:pt>
                <c:pt idx="2408">
                  <c:v>-2.4444444000000001</c:v>
                </c:pt>
                <c:pt idx="2409">
                  <c:v>-2.4053724000000001</c:v>
                </c:pt>
                <c:pt idx="2410">
                  <c:v>-2.4102564000000002</c:v>
                </c:pt>
                <c:pt idx="2411">
                  <c:v>-2.4151403999999999</c:v>
                </c:pt>
                <c:pt idx="2412">
                  <c:v>-2.4200244</c:v>
                </c:pt>
                <c:pt idx="2413">
                  <c:v>-2.4249084000000001</c:v>
                </c:pt>
                <c:pt idx="2414">
                  <c:v>-2.4004884</c:v>
                </c:pt>
                <c:pt idx="2415">
                  <c:v>-2.4297924000000002</c:v>
                </c:pt>
                <c:pt idx="2416">
                  <c:v>-2.4249084000000001</c:v>
                </c:pt>
                <c:pt idx="2417">
                  <c:v>-2.4004884</c:v>
                </c:pt>
                <c:pt idx="2418">
                  <c:v>-2.3858364000000001</c:v>
                </c:pt>
                <c:pt idx="2419">
                  <c:v>-2.4590964</c:v>
                </c:pt>
                <c:pt idx="2420">
                  <c:v>-2.4053724000000001</c:v>
                </c:pt>
                <c:pt idx="2421">
                  <c:v>-2.4004884</c:v>
                </c:pt>
                <c:pt idx="2422">
                  <c:v>-2.4493284000000002</c:v>
                </c:pt>
                <c:pt idx="2423">
                  <c:v>-2.3760683999999999</c:v>
                </c:pt>
                <c:pt idx="2424">
                  <c:v>-2.4395604</c:v>
                </c:pt>
                <c:pt idx="2425">
                  <c:v>-2.3956043999999999</c:v>
                </c:pt>
                <c:pt idx="2426">
                  <c:v>-2.4297924000000002</c:v>
                </c:pt>
                <c:pt idx="2427">
                  <c:v>-2.4102564000000002</c:v>
                </c:pt>
                <c:pt idx="2428">
                  <c:v>-2.4200244</c:v>
                </c:pt>
                <c:pt idx="2429">
                  <c:v>-2.4151403999999999</c:v>
                </c:pt>
                <c:pt idx="2430">
                  <c:v>-2.4053724000000001</c:v>
                </c:pt>
                <c:pt idx="2431">
                  <c:v>-2.4102564000000002</c:v>
                </c:pt>
                <c:pt idx="2432">
                  <c:v>-2.4004884</c:v>
                </c:pt>
                <c:pt idx="2433">
                  <c:v>-2.4053724000000001</c:v>
                </c:pt>
                <c:pt idx="2434">
                  <c:v>-2.4102564000000002</c:v>
                </c:pt>
                <c:pt idx="2435">
                  <c:v>-2.4102564000000002</c:v>
                </c:pt>
                <c:pt idx="2436">
                  <c:v>-2.4151403999999999</c:v>
                </c:pt>
                <c:pt idx="2437">
                  <c:v>-2.3907204000000002</c:v>
                </c:pt>
                <c:pt idx="2438">
                  <c:v>-2.4151403999999999</c:v>
                </c:pt>
                <c:pt idx="2439">
                  <c:v>-2.4200244</c:v>
                </c:pt>
                <c:pt idx="2440">
                  <c:v>-2.4102564000000002</c:v>
                </c:pt>
                <c:pt idx="2441">
                  <c:v>-2.4151403999999999</c:v>
                </c:pt>
                <c:pt idx="2442">
                  <c:v>-2.4297924000000002</c:v>
                </c:pt>
                <c:pt idx="2443">
                  <c:v>-2.4004884</c:v>
                </c:pt>
                <c:pt idx="2444">
                  <c:v>-2.4102564000000002</c:v>
                </c:pt>
                <c:pt idx="2445">
                  <c:v>-2.4151403999999999</c:v>
                </c:pt>
                <c:pt idx="2446">
                  <c:v>-2.4297924000000002</c:v>
                </c:pt>
                <c:pt idx="2447">
                  <c:v>-2.4249084000000001</c:v>
                </c:pt>
                <c:pt idx="2448">
                  <c:v>-2.3858364000000001</c:v>
                </c:pt>
                <c:pt idx="2449">
                  <c:v>-2.4297924000000002</c:v>
                </c:pt>
                <c:pt idx="2450">
                  <c:v>-2.4053724000000001</c:v>
                </c:pt>
                <c:pt idx="2451">
                  <c:v>-2.4200244</c:v>
                </c:pt>
                <c:pt idx="2452">
                  <c:v>-2.4004884</c:v>
                </c:pt>
                <c:pt idx="2453">
                  <c:v>-2.4102564000000002</c:v>
                </c:pt>
                <c:pt idx="2454">
                  <c:v>-2.4590964</c:v>
                </c:pt>
                <c:pt idx="2455">
                  <c:v>-2.4102564000000002</c:v>
                </c:pt>
                <c:pt idx="2456">
                  <c:v>-2.3858364000000001</c:v>
                </c:pt>
                <c:pt idx="2457">
                  <c:v>-2.4835164999999999</c:v>
                </c:pt>
                <c:pt idx="2458">
                  <c:v>-2.3907204000000002</c:v>
                </c:pt>
                <c:pt idx="2459">
                  <c:v>-2.4249084000000001</c:v>
                </c:pt>
                <c:pt idx="2460">
                  <c:v>-2.3907204000000002</c:v>
                </c:pt>
                <c:pt idx="2461">
                  <c:v>-2.4346763999999999</c:v>
                </c:pt>
                <c:pt idx="2462">
                  <c:v>-2.4151403999999999</c:v>
                </c:pt>
                <c:pt idx="2463">
                  <c:v>-2.4053724000000001</c:v>
                </c:pt>
                <c:pt idx="2464">
                  <c:v>-2.4297924000000002</c:v>
                </c:pt>
                <c:pt idx="2465">
                  <c:v>-2.4004884</c:v>
                </c:pt>
                <c:pt idx="2466">
                  <c:v>-2.4249084000000001</c:v>
                </c:pt>
                <c:pt idx="2467">
                  <c:v>-2.4004884</c:v>
                </c:pt>
                <c:pt idx="2468">
                  <c:v>-2.4297924000000002</c:v>
                </c:pt>
                <c:pt idx="2469">
                  <c:v>-2.4102564000000002</c:v>
                </c:pt>
                <c:pt idx="2470">
                  <c:v>-2.4102564000000002</c:v>
                </c:pt>
                <c:pt idx="2471">
                  <c:v>-2.4200244</c:v>
                </c:pt>
                <c:pt idx="2472">
                  <c:v>-2.4102564000000002</c:v>
                </c:pt>
                <c:pt idx="2473">
                  <c:v>-2.4200244</c:v>
                </c:pt>
                <c:pt idx="2474">
                  <c:v>-2.4151403999999999</c:v>
                </c:pt>
                <c:pt idx="2475">
                  <c:v>-2.4151403999999999</c:v>
                </c:pt>
                <c:pt idx="2476">
                  <c:v>-2.4151403999999999</c:v>
                </c:pt>
                <c:pt idx="2477">
                  <c:v>-2.4151403999999999</c:v>
                </c:pt>
                <c:pt idx="2478">
                  <c:v>-2.4102564000000002</c:v>
                </c:pt>
                <c:pt idx="2479">
                  <c:v>-2.3907204000000002</c:v>
                </c:pt>
                <c:pt idx="2480">
                  <c:v>-2.4249084000000001</c:v>
                </c:pt>
                <c:pt idx="2481">
                  <c:v>-2.4346763999999999</c:v>
                </c:pt>
                <c:pt idx="2482">
                  <c:v>-2.4102564000000002</c:v>
                </c:pt>
                <c:pt idx="2483">
                  <c:v>-2.4004884</c:v>
                </c:pt>
                <c:pt idx="2484">
                  <c:v>-2.4249084000000001</c:v>
                </c:pt>
                <c:pt idx="2485">
                  <c:v>-2.4151403999999999</c:v>
                </c:pt>
                <c:pt idx="2486">
                  <c:v>-2.4102564000000002</c:v>
                </c:pt>
                <c:pt idx="2487">
                  <c:v>-2.4151403999999999</c:v>
                </c:pt>
                <c:pt idx="2488">
                  <c:v>-2.4151403999999999</c:v>
                </c:pt>
                <c:pt idx="2489">
                  <c:v>-2.4151403999999999</c:v>
                </c:pt>
                <c:pt idx="2490">
                  <c:v>-2.4200244</c:v>
                </c:pt>
                <c:pt idx="2491">
                  <c:v>-2.4151403999999999</c:v>
                </c:pt>
                <c:pt idx="2492">
                  <c:v>-2.4151403999999999</c:v>
                </c:pt>
                <c:pt idx="2493">
                  <c:v>-2.4102564000000002</c:v>
                </c:pt>
                <c:pt idx="2494">
                  <c:v>-2.4151403999999999</c:v>
                </c:pt>
                <c:pt idx="2495">
                  <c:v>-2.4151403999999999</c:v>
                </c:pt>
                <c:pt idx="2496">
                  <c:v>-2.4200244</c:v>
                </c:pt>
                <c:pt idx="2497">
                  <c:v>-2.4249084000000001</c:v>
                </c:pt>
                <c:pt idx="2498">
                  <c:v>-2.4102564000000002</c:v>
                </c:pt>
                <c:pt idx="2499">
                  <c:v>-2.4004884</c:v>
                </c:pt>
                <c:pt idx="2500">
                  <c:v>-2.4151403999999999</c:v>
                </c:pt>
                <c:pt idx="2501">
                  <c:v>-2.4297924000000002</c:v>
                </c:pt>
                <c:pt idx="2502">
                  <c:v>-2.4053724000000001</c:v>
                </c:pt>
                <c:pt idx="2503">
                  <c:v>-2.4102564000000002</c:v>
                </c:pt>
                <c:pt idx="2504">
                  <c:v>-2.4200244</c:v>
                </c:pt>
                <c:pt idx="2505">
                  <c:v>-2.4151403999999999</c:v>
                </c:pt>
                <c:pt idx="2506">
                  <c:v>-2.4102564000000002</c:v>
                </c:pt>
                <c:pt idx="2507">
                  <c:v>-2.4200244</c:v>
                </c:pt>
                <c:pt idx="2508">
                  <c:v>-2.4200244</c:v>
                </c:pt>
                <c:pt idx="2509">
                  <c:v>-2.4102564000000002</c:v>
                </c:pt>
                <c:pt idx="2510">
                  <c:v>-2.4151403999999999</c:v>
                </c:pt>
                <c:pt idx="2511">
                  <c:v>-2.4200244</c:v>
                </c:pt>
                <c:pt idx="2512">
                  <c:v>-2.4102564000000002</c:v>
                </c:pt>
                <c:pt idx="2513">
                  <c:v>-2.4151403999999999</c:v>
                </c:pt>
                <c:pt idx="2514">
                  <c:v>-2.4200244</c:v>
                </c:pt>
                <c:pt idx="2515">
                  <c:v>-2.4102564000000002</c:v>
                </c:pt>
                <c:pt idx="2516">
                  <c:v>-2.4151403999999999</c:v>
                </c:pt>
                <c:pt idx="2517">
                  <c:v>-2.4200244</c:v>
                </c:pt>
                <c:pt idx="2518">
                  <c:v>-2.4151403999999999</c:v>
                </c:pt>
                <c:pt idx="2519">
                  <c:v>-2.4102564000000002</c:v>
                </c:pt>
                <c:pt idx="2520">
                  <c:v>-2.4151403999999999</c:v>
                </c:pt>
                <c:pt idx="2521">
                  <c:v>-2.4151403999999999</c:v>
                </c:pt>
                <c:pt idx="2522">
                  <c:v>-2.4151403999999999</c:v>
                </c:pt>
                <c:pt idx="2523">
                  <c:v>-2.4151403999999999</c:v>
                </c:pt>
                <c:pt idx="2524">
                  <c:v>-2.4151403999999999</c:v>
                </c:pt>
                <c:pt idx="2525">
                  <c:v>-2.4151403999999999</c:v>
                </c:pt>
                <c:pt idx="2526">
                  <c:v>-2.4151403999999999</c:v>
                </c:pt>
                <c:pt idx="2527">
                  <c:v>-2.4102564000000002</c:v>
                </c:pt>
                <c:pt idx="2528">
                  <c:v>-2.4151403999999999</c:v>
                </c:pt>
                <c:pt idx="2529">
                  <c:v>-2.4200244</c:v>
                </c:pt>
                <c:pt idx="2530">
                  <c:v>-2.4151403999999999</c:v>
                </c:pt>
                <c:pt idx="2531">
                  <c:v>-2.4151403999999999</c:v>
                </c:pt>
                <c:pt idx="2532">
                  <c:v>-2.4151403999999999</c:v>
                </c:pt>
                <c:pt idx="2533">
                  <c:v>-2.4102564000000002</c:v>
                </c:pt>
                <c:pt idx="2534">
                  <c:v>-2.4151403999999999</c:v>
                </c:pt>
                <c:pt idx="2535">
                  <c:v>-2.4151403999999999</c:v>
                </c:pt>
                <c:pt idx="2536">
                  <c:v>-2.4151403999999999</c:v>
                </c:pt>
                <c:pt idx="2537">
                  <c:v>-2.4151403999999999</c:v>
                </c:pt>
                <c:pt idx="2538">
                  <c:v>-2.4200244</c:v>
                </c:pt>
                <c:pt idx="2539">
                  <c:v>-2.4151403999999999</c:v>
                </c:pt>
                <c:pt idx="2540">
                  <c:v>-2.4151403999999999</c:v>
                </c:pt>
                <c:pt idx="2541">
                  <c:v>-2.4200244</c:v>
                </c:pt>
                <c:pt idx="2542">
                  <c:v>-2.4200244</c:v>
                </c:pt>
                <c:pt idx="2543">
                  <c:v>-2.4102564000000002</c:v>
                </c:pt>
                <c:pt idx="2544">
                  <c:v>-2.4200244</c:v>
                </c:pt>
                <c:pt idx="2545">
                  <c:v>-2.4151403999999999</c:v>
                </c:pt>
                <c:pt idx="2546">
                  <c:v>-2.4102564000000002</c:v>
                </c:pt>
                <c:pt idx="2547">
                  <c:v>-2.4151403999999999</c:v>
                </c:pt>
                <c:pt idx="2548">
                  <c:v>-2.4200244</c:v>
                </c:pt>
                <c:pt idx="2549">
                  <c:v>-2.4102564000000002</c:v>
                </c:pt>
                <c:pt idx="2550">
                  <c:v>-2.4200244</c:v>
                </c:pt>
                <c:pt idx="2551">
                  <c:v>-2.4200244</c:v>
                </c:pt>
                <c:pt idx="2552">
                  <c:v>-2.4151403999999999</c:v>
                </c:pt>
                <c:pt idx="2553">
                  <c:v>-2.4151403999999999</c:v>
                </c:pt>
                <c:pt idx="2554">
                  <c:v>-2.4200244</c:v>
                </c:pt>
                <c:pt idx="2555">
                  <c:v>-2.4102564000000002</c:v>
                </c:pt>
                <c:pt idx="2556">
                  <c:v>-2.4200244</c:v>
                </c:pt>
                <c:pt idx="2557">
                  <c:v>-2.4151403999999999</c:v>
                </c:pt>
                <c:pt idx="2558">
                  <c:v>-2.4102564000000002</c:v>
                </c:pt>
                <c:pt idx="2559">
                  <c:v>-2.4151403999999999</c:v>
                </c:pt>
                <c:pt idx="2560">
                  <c:v>-2.4200244</c:v>
                </c:pt>
                <c:pt idx="2561">
                  <c:v>-2.4151403999999999</c:v>
                </c:pt>
                <c:pt idx="2562">
                  <c:v>-2.4151403999999999</c:v>
                </c:pt>
                <c:pt idx="2563">
                  <c:v>-2.4151403999999999</c:v>
                </c:pt>
                <c:pt idx="2564">
                  <c:v>-2.4102564000000002</c:v>
                </c:pt>
                <c:pt idx="2565">
                  <c:v>-2.4151403999999999</c:v>
                </c:pt>
                <c:pt idx="2566">
                  <c:v>-2.4151403999999999</c:v>
                </c:pt>
                <c:pt idx="2567">
                  <c:v>-2.4151403999999999</c:v>
                </c:pt>
                <c:pt idx="2568">
                  <c:v>-2.4200244</c:v>
                </c:pt>
                <c:pt idx="2569">
                  <c:v>-2.4200244</c:v>
                </c:pt>
                <c:pt idx="2570">
                  <c:v>-2.4102564000000002</c:v>
                </c:pt>
                <c:pt idx="2571">
                  <c:v>-2.4102564000000002</c:v>
                </c:pt>
                <c:pt idx="2572">
                  <c:v>-2.4151403999999999</c:v>
                </c:pt>
                <c:pt idx="2573">
                  <c:v>-2.4151403999999999</c:v>
                </c:pt>
                <c:pt idx="2574">
                  <c:v>-2.4151403999999999</c:v>
                </c:pt>
                <c:pt idx="2575">
                  <c:v>-2.4200244</c:v>
                </c:pt>
                <c:pt idx="2576">
                  <c:v>-2.4151403999999999</c:v>
                </c:pt>
                <c:pt idx="2577">
                  <c:v>-2.4151403999999999</c:v>
                </c:pt>
                <c:pt idx="2578">
                  <c:v>-2.4200244</c:v>
                </c:pt>
                <c:pt idx="2579">
                  <c:v>-2.4102564000000002</c:v>
                </c:pt>
                <c:pt idx="2580">
                  <c:v>-2.3907204000000002</c:v>
                </c:pt>
                <c:pt idx="2581">
                  <c:v>-2.4102564000000002</c:v>
                </c:pt>
                <c:pt idx="2582">
                  <c:v>-2.4200244</c:v>
                </c:pt>
                <c:pt idx="2583">
                  <c:v>-2.4102564000000002</c:v>
                </c:pt>
                <c:pt idx="2584">
                  <c:v>-2.4151403999999999</c:v>
                </c:pt>
                <c:pt idx="2585">
                  <c:v>-2.4200244</c:v>
                </c:pt>
                <c:pt idx="2586">
                  <c:v>-2.4102564000000002</c:v>
                </c:pt>
                <c:pt idx="2587">
                  <c:v>-2.4200244</c:v>
                </c:pt>
                <c:pt idx="2588">
                  <c:v>-2.4249084000000001</c:v>
                </c:pt>
                <c:pt idx="2589">
                  <c:v>-2.4053724000000001</c:v>
                </c:pt>
                <c:pt idx="2590">
                  <c:v>-2.4102564000000002</c:v>
                </c:pt>
                <c:pt idx="2591">
                  <c:v>-2.4249084000000001</c:v>
                </c:pt>
                <c:pt idx="2592">
                  <c:v>-2.4102564000000002</c:v>
                </c:pt>
                <c:pt idx="2593">
                  <c:v>-2.4151403999999999</c:v>
                </c:pt>
                <c:pt idx="2594">
                  <c:v>-2.4151403999999999</c:v>
                </c:pt>
                <c:pt idx="2595">
                  <c:v>-2.4102564000000002</c:v>
                </c:pt>
                <c:pt idx="2596">
                  <c:v>-2.4200244</c:v>
                </c:pt>
                <c:pt idx="2597">
                  <c:v>-2.4200244</c:v>
                </c:pt>
                <c:pt idx="2598">
                  <c:v>-2.4151403999999999</c:v>
                </c:pt>
                <c:pt idx="2599">
                  <c:v>-2.4151403999999999</c:v>
                </c:pt>
                <c:pt idx="2600">
                  <c:v>-2.4151403999999999</c:v>
                </c:pt>
                <c:pt idx="2601">
                  <c:v>-2.4102564000000002</c:v>
                </c:pt>
                <c:pt idx="2602">
                  <c:v>-2.4151403999999999</c:v>
                </c:pt>
                <c:pt idx="2603">
                  <c:v>-2.4151403999999999</c:v>
                </c:pt>
                <c:pt idx="2604">
                  <c:v>-2.4102564000000002</c:v>
                </c:pt>
                <c:pt idx="2605">
                  <c:v>-2.4151403999999999</c:v>
                </c:pt>
                <c:pt idx="2606">
                  <c:v>-2.4151403999999999</c:v>
                </c:pt>
                <c:pt idx="2607">
                  <c:v>-2.4151403999999999</c:v>
                </c:pt>
                <c:pt idx="2608">
                  <c:v>-2.4151403999999999</c:v>
                </c:pt>
                <c:pt idx="2609">
                  <c:v>-2.4151403999999999</c:v>
                </c:pt>
                <c:pt idx="2610">
                  <c:v>-2.4102564000000002</c:v>
                </c:pt>
                <c:pt idx="2611">
                  <c:v>-2.4151403999999999</c:v>
                </c:pt>
                <c:pt idx="2612">
                  <c:v>-2.4151403999999999</c:v>
                </c:pt>
                <c:pt idx="2613">
                  <c:v>-2.4102564000000002</c:v>
                </c:pt>
                <c:pt idx="2614">
                  <c:v>-2.4151403999999999</c:v>
                </c:pt>
                <c:pt idx="2615">
                  <c:v>-2.4102564000000002</c:v>
                </c:pt>
                <c:pt idx="2616">
                  <c:v>-2.4151403999999999</c:v>
                </c:pt>
                <c:pt idx="2617">
                  <c:v>-2.4151403999999999</c:v>
                </c:pt>
                <c:pt idx="2618">
                  <c:v>-2.4200244</c:v>
                </c:pt>
                <c:pt idx="2619">
                  <c:v>-2.4102564000000002</c:v>
                </c:pt>
                <c:pt idx="2620">
                  <c:v>-2.4151403999999999</c:v>
                </c:pt>
                <c:pt idx="2621">
                  <c:v>-2.4249084000000001</c:v>
                </c:pt>
                <c:pt idx="2622">
                  <c:v>-2.4346763999999999</c:v>
                </c:pt>
                <c:pt idx="2623">
                  <c:v>-2.3956043999999999</c:v>
                </c:pt>
                <c:pt idx="2624">
                  <c:v>-2.3956043999999999</c:v>
                </c:pt>
                <c:pt idx="2625">
                  <c:v>-2.4346763999999999</c:v>
                </c:pt>
                <c:pt idx="2626">
                  <c:v>-2.4200244</c:v>
                </c:pt>
                <c:pt idx="2627">
                  <c:v>-2.4053724000000001</c:v>
                </c:pt>
                <c:pt idx="2628">
                  <c:v>-2.4249084000000001</c:v>
                </c:pt>
                <c:pt idx="2629">
                  <c:v>-2.4151403999999999</c:v>
                </c:pt>
                <c:pt idx="2630">
                  <c:v>-2.4053724000000001</c:v>
                </c:pt>
                <c:pt idx="2631">
                  <c:v>-2.4151403999999999</c:v>
                </c:pt>
                <c:pt idx="2632">
                  <c:v>-2.4151403999999999</c:v>
                </c:pt>
                <c:pt idx="2633">
                  <c:v>-2.4151403999999999</c:v>
                </c:pt>
                <c:pt idx="2634">
                  <c:v>-2.4151403999999999</c:v>
                </c:pt>
                <c:pt idx="2635">
                  <c:v>-2.4151403999999999</c:v>
                </c:pt>
                <c:pt idx="2636">
                  <c:v>-2.4200244</c:v>
                </c:pt>
                <c:pt idx="2637">
                  <c:v>-2.4151403999999999</c:v>
                </c:pt>
                <c:pt idx="2638">
                  <c:v>-2.4102564000000002</c:v>
                </c:pt>
                <c:pt idx="2639">
                  <c:v>-2.4151403999999999</c:v>
                </c:pt>
                <c:pt idx="2640">
                  <c:v>-2.4151403999999999</c:v>
                </c:pt>
                <c:pt idx="2641">
                  <c:v>-2.4102564000000002</c:v>
                </c:pt>
                <c:pt idx="2642">
                  <c:v>-2.4200244</c:v>
                </c:pt>
                <c:pt idx="2643">
                  <c:v>-2.4200244</c:v>
                </c:pt>
                <c:pt idx="2644">
                  <c:v>-2.4102564000000002</c:v>
                </c:pt>
                <c:pt idx="2645">
                  <c:v>-2.4151403999999999</c:v>
                </c:pt>
                <c:pt idx="2646">
                  <c:v>-2.4200244</c:v>
                </c:pt>
                <c:pt idx="2647">
                  <c:v>-2.4102564000000002</c:v>
                </c:pt>
                <c:pt idx="2648">
                  <c:v>-2.4151403999999999</c:v>
                </c:pt>
                <c:pt idx="2649">
                  <c:v>-2.4200244</c:v>
                </c:pt>
                <c:pt idx="2650">
                  <c:v>-2.4151403999999999</c:v>
                </c:pt>
                <c:pt idx="2651">
                  <c:v>-2.4151403999999999</c:v>
                </c:pt>
                <c:pt idx="2652">
                  <c:v>-2.4151403999999999</c:v>
                </c:pt>
                <c:pt idx="2653">
                  <c:v>-2.4151403999999999</c:v>
                </c:pt>
                <c:pt idx="2654">
                  <c:v>-2.4102564000000002</c:v>
                </c:pt>
                <c:pt idx="2655">
                  <c:v>-2.4151403999999999</c:v>
                </c:pt>
                <c:pt idx="2656">
                  <c:v>-2.4200244</c:v>
                </c:pt>
                <c:pt idx="2657">
                  <c:v>-2.4102564000000002</c:v>
                </c:pt>
                <c:pt idx="2658">
                  <c:v>-2.4200244</c:v>
                </c:pt>
                <c:pt idx="2659">
                  <c:v>-2.4200244</c:v>
                </c:pt>
                <c:pt idx="2660">
                  <c:v>-2.4102564000000002</c:v>
                </c:pt>
                <c:pt idx="2661">
                  <c:v>-2.4151403999999999</c:v>
                </c:pt>
                <c:pt idx="2662">
                  <c:v>-2.4200244</c:v>
                </c:pt>
                <c:pt idx="2663">
                  <c:v>-2.4102564000000002</c:v>
                </c:pt>
                <c:pt idx="2664">
                  <c:v>-2.4200244</c:v>
                </c:pt>
                <c:pt idx="2665">
                  <c:v>-2.4200244</c:v>
                </c:pt>
                <c:pt idx="2666">
                  <c:v>-2.4102564000000002</c:v>
                </c:pt>
                <c:pt idx="2667">
                  <c:v>-2.4151403999999999</c:v>
                </c:pt>
                <c:pt idx="2668">
                  <c:v>-2.4200244</c:v>
                </c:pt>
                <c:pt idx="2669">
                  <c:v>-2.4102564000000002</c:v>
                </c:pt>
                <c:pt idx="2670">
                  <c:v>-2.4151403999999999</c:v>
                </c:pt>
                <c:pt idx="2671">
                  <c:v>-2.4200244</c:v>
                </c:pt>
                <c:pt idx="2672">
                  <c:v>-2.4151403999999999</c:v>
                </c:pt>
                <c:pt idx="2673">
                  <c:v>-2.4151403999999999</c:v>
                </c:pt>
                <c:pt idx="2674">
                  <c:v>-2.4200244</c:v>
                </c:pt>
                <c:pt idx="2675">
                  <c:v>-2.4102564000000002</c:v>
                </c:pt>
                <c:pt idx="2676">
                  <c:v>-2.4151403999999999</c:v>
                </c:pt>
                <c:pt idx="2677">
                  <c:v>-2.4151403999999999</c:v>
                </c:pt>
                <c:pt idx="2678">
                  <c:v>-2.4102564000000002</c:v>
                </c:pt>
                <c:pt idx="2679">
                  <c:v>-2.4151403999999999</c:v>
                </c:pt>
                <c:pt idx="2680">
                  <c:v>-2.4200244</c:v>
                </c:pt>
                <c:pt idx="2681">
                  <c:v>-2.4102564000000002</c:v>
                </c:pt>
                <c:pt idx="2682">
                  <c:v>-2.4151403999999999</c:v>
                </c:pt>
                <c:pt idx="2683">
                  <c:v>-2.4151403999999999</c:v>
                </c:pt>
                <c:pt idx="2684">
                  <c:v>-2.4151403999999999</c:v>
                </c:pt>
                <c:pt idx="2685">
                  <c:v>-2.4346763999999999</c:v>
                </c:pt>
                <c:pt idx="2686">
                  <c:v>-2.4346763999999999</c:v>
                </c:pt>
                <c:pt idx="2687">
                  <c:v>-2.4102564000000002</c:v>
                </c:pt>
                <c:pt idx="2688">
                  <c:v>-2.4053724000000001</c:v>
                </c:pt>
                <c:pt idx="2689">
                  <c:v>-2.4151403999999999</c:v>
                </c:pt>
                <c:pt idx="2690">
                  <c:v>-2.4200244</c:v>
                </c:pt>
                <c:pt idx="2691">
                  <c:v>-2.4102564000000002</c:v>
                </c:pt>
                <c:pt idx="2692">
                  <c:v>-2.4151403999999999</c:v>
                </c:pt>
                <c:pt idx="2693">
                  <c:v>-2.4053724000000001</c:v>
                </c:pt>
                <c:pt idx="2694">
                  <c:v>-2.4102564000000002</c:v>
                </c:pt>
                <c:pt idx="2695">
                  <c:v>-2.4200244</c:v>
                </c:pt>
                <c:pt idx="2696">
                  <c:v>-2.4200244</c:v>
                </c:pt>
                <c:pt idx="2697">
                  <c:v>-2.4102564000000002</c:v>
                </c:pt>
                <c:pt idx="2698">
                  <c:v>-0.70573870000000005</c:v>
                </c:pt>
                <c:pt idx="2699">
                  <c:v>8.5470089999999999E-2</c:v>
                </c:pt>
                <c:pt idx="2700">
                  <c:v>-4.1514043E-2</c:v>
                </c:pt>
                <c:pt idx="2701">
                  <c:v>2.6862027E-2</c:v>
                </c:pt>
                <c:pt idx="2702">
                  <c:v>1.7094017999999999E-2</c:v>
                </c:pt>
                <c:pt idx="2703">
                  <c:v>-1.2210011999999999E-2</c:v>
                </c:pt>
                <c:pt idx="2704">
                  <c:v>2.4420025000000001E-3</c:v>
                </c:pt>
                <c:pt idx="2705">
                  <c:v>7.3260074E-3</c:v>
                </c:pt>
                <c:pt idx="2706">
                  <c:v>7.3260074E-3</c:v>
                </c:pt>
                <c:pt idx="2707">
                  <c:v>2.4420025000000001E-3</c:v>
                </c:pt>
                <c:pt idx="2708">
                  <c:v>7.3260074E-3</c:v>
                </c:pt>
                <c:pt idx="2709">
                  <c:v>7.3260074E-3</c:v>
                </c:pt>
                <c:pt idx="2710">
                  <c:v>7.3260074E-3</c:v>
                </c:pt>
                <c:pt idx="2711">
                  <c:v>7.3260074E-3</c:v>
                </c:pt>
                <c:pt idx="2712">
                  <c:v>-2.4420025000000001E-3</c:v>
                </c:pt>
                <c:pt idx="2713">
                  <c:v>-2.4420025000000001E-3</c:v>
                </c:pt>
                <c:pt idx="2714">
                  <c:v>2.4420025000000001E-3</c:v>
                </c:pt>
                <c:pt idx="2715">
                  <c:v>7.3260074E-3</c:v>
                </c:pt>
                <c:pt idx="2716">
                  <c:v>2.4420025000000001E-3</c:v>
                </c:pt>
                <c:pt idx="2717">
                  <c:v>7.3260074E-3</c:v>
                </c:pt>
                <c:pt idx="2718">
                  <c:v>7.3260074E-3</c:v>
                </c:pt>
                <c:pt idx="2719">
                  <c:v>2.4420025000000001E-3</c:v>
                </c:pt>
                <c:pt idx="2720">
                  <c:v>2.4420025000000001E-3</c:v>
                </c:pt>
                <c:pt idx="2721">
                  <c:v>7.3260074E-3</c:v>
                </c:pt>
                <c:pt idx="2722">
                  <c:v>2.4420025000000001E-3</c:v>
                </c:pt>
                <c:pt idx="2723">
                  <c:v>2.4420025000000001E-3</c:v>
                </c:pt>
                <c:pt idx="2724">
                  <c:v>7.3260074E-3</c:v>
                </c:pt>
                <c:pt idx="2725">
                  <c:v>2.4420025000000001E-3</c:v>
                </c:pt>
                <c:pt idx="2726">
                  <c:v>2.4420025000000001E-3</c:v>
                </c:pt>
                <c:pt idx="2727">
                  <c:v>2.4420025000000001E-3</c:v>
                </c:pt>
                <c:pt idx="2728">
                  <c:v>2.4420025000000001E-3</c:v>
                </c:pt>
                <c:pt idx="2729">
                  <c:v>-2.4420025000000001E-3</c:v>
                </c:pt>
                <c:pt idx="2730">
                  <c:v>7.3260074E-3</c:v>
                </c:pt>
                <c:pt idx="2731">
                  <c:v>7.3260074E-3</c:v>
                </c:pt>
                <c:pt idx="2732">
                  <c:v>2.4420025000000001E-3</c:v>
                </c:pt>
                <c:pt idx="2733">
                  <c:v>-2.4420025000000001E-3</c:v>
                </c:pt>
                <c:pt idx="2734">
                  <c:v>7.3260074E-3</c:v>
                </c:pt>
                <c:pt idx="2735">
                  <c:v>1.2210011999999999E-2</c:v>
                </c:pt>
                <c:pt idx="2736">
                  <c:v>2.4420025000000001E-3</c:v>
                </c:pt>
                <c:pt idx="2737">
                  <c:v>7.3260074E-3</c:v>
                </c:pt>
                <c:pt idx="2738">
                  <c:v>2.4420025000000001E-3</c:v>
                </c:pt>
                <c:pt idx="2739">
                  <c:v>2.4420025000000001E-3</c:v>
                </c:pt>
                <c:pt idx="2740">
                  <c:v>7.3260074E-3</c:v>
                </c:pt>
                <c:pt idx="2741">
                  <c:v>7.3260074E-3</c:v>
                </c:pt>
                <c:pt idx="2742">
                  <c:v>2.4420025000000001E-3</c:v>
                </c:pt>
                <c:pt idx="2743">
                  <c:v>7.3260074E-3</c:v>
                </c:pt>
                <c:pt idx="2744">
                  <c:v>2.4420025000000001E-3</c:v>
                </c:pt>
                <c:pt idx="2745">
                  <c:v>2.4420025000000001E-3</c:v>
                </c:pt>
                <c:pt idx="2746">
                  <c:v>7.3260074E-3</c:v>
                </c:pt>
                <c:pt idx="2747">
                  <c:v>2.4420025000000001E-3</c:v>
                </c:pt>
                <c:pt idx="2748">
                  <c:v>-7.3260074E-3</c:v>
                </c:pt>
                <c:pt idx="2749">
                  <c:v>7.3260074E-3</c:v>
                </c:pt>
                <c:pt idx="2750">
                  <c:v>1.2210011999999999E-2</c:v>
                </c:pt>
                <c:pt idx="2751">
                  <c:v>7.3260074E-3</c:v>
                </c:pt>
                <c:pt idx="2752">
                  <c:v>-2.4420025000000001E-3</c:v>
                </c:pt>
                <c:pt idx="2753">
                  <c:v>7.3260074E-3</c:v>
                </c:pt>
                <c:pt idx="2754">
                  <c:v>7.3260074E-3</c:v>
                </c:pt>
                <c:pt idx="2755">
                  <c:v>-2.4420025000000001E-3</c:v>
                </c:pt>
                <c:pt idx="2756">
                  <c:v>2.4420025000000001E-3</c:v>
                </c:pt>
                <c:pt idx="2757">
                  <c:v>2.4420025000000001E-3</c:v>
                </c:pt>
                <c:pt idx="2758">
                  <c:v>7.3260074E-3</c:v>
                </c:pt>
                <c:pt idx="2759">
                  <c:v>2.4420025000000001E-3</c:v>
                </c:pt>
                <c:pt idx="2760">
                  <c:v>7.3260074E-3</c:v>
                </c:pt>
                <c:pt idx="2761">
                  <c:v>2.4420025000000001E-3</c:v>
                </c:pt>
                <c:pt idx="2762">
                  <c:v>2.4420025000000001E-3</c:v>
                </c:pt>
                <c:pt idx="2763">
                  <c:v>7.3260074E-3</c:v>
                </c:pt>
                <c:pt idx="2764">
                  <c:v>2.4420025000000001E-3</c:v>
                </c:pt>
                <c:pt idx="2765">
                  <c:v>2.4420025000000001E-3</c:v>
                </c:pt>
                <c:pt idx="2766">
                  <c:v>2.4420025000000001E-3</c:v>
                </c:pt>
                <c:pt idx="2767">
                  <c:v>2.4420025000000001E-3</c:v>
                </c:pt>
                <c:pt idx="2768">
                  <c:v>2.4420025000000001E-3</c:v>
                </c:pt>
                <c:pt idx="2769">
                  <c:v>2.4420025000000001E-3</c:v>
                </c:pt>
                <c:pt idx="2770">
                  <c:v>2.4420025000000001E-3</c:v>
                </c:pt>
                <c:pt idx="2771">
                  <c:v>7.3260074E-3</c:v>
                </c:pt>
                <c:pt idx="2772">
                  <c:v>2.4420025000000001E-3</c:v>
                </c:pt>
                <c:pt idx="2773">
                  <c:v>2.4420025000000001E-3</c:v>
                </c:pt>
                <c:pt idx="2774">
                  <c:v>2.4420025000000001E-3</c:v>
                </c:pt>
                <c:pt idx="2775">
                  <c:v>2.4420025000000001E-3</c:v>
                </c:pt>
                <c:pt idx="2776">
                  <c:v>2.4420025000000001E-3</c:v>
                </c:pt>
                <c:pt idx="2777">
                  <c:v>7.3260074E-3</c:v>
                </c:pt>
                <c:pt idx="2778">
                  <c:v>2.4420025000000001E-3</c:v>
                </c:pt>
                <c:pt idx="2779">
                  <c:v>2.4420025000000001E-3</c:v>
                </c:pt>
                <c:pt idx="2780">
                  <c:v>2.4420025000000001E-3</c:v>
                </c:pt>
                <c:pt idx="2781">
                  <c:v>2.4420025000000001E-3</c:v>
                </c:pt>
                <c:pt idx="2782">
                  <c:v>2.4420025000000001E-3</c:v>
                </c:pt>
                <c:pt idx="2783">
                  <c:v>7.3260074E-3</c:v>
                </c:pt>
                <c:pt idx="2784">
                  <c:v>2.4420025000000001E-3</c:v>
                </c:pt>
                <c:pt idx="2785">
                  <c:v>2.4420025000000001E-3</c:v>
                </c:pt>
                <c:pt idx="2786">
                  <c:v>2.4420025000000001E-3</c:v>
                </c:pt>
                <c:pt idx="2787">
                  <c:v>7.3260074E-3</c:v>
                </c:pt>
                <c:pt idx="2788">
                  <c:v>2.4420025000000001E-3</c:v>
                </c:pt>
                <c:pt idx="2789">
                  <c:v>7.3260074E-3</c:v>
                </c:pt>
                <c:pt idx="2790">
                  <c:v>2.4420025000000001E-3</c:v>
                </c:pt>
                <c:pt idx="2791">
                  <c:v>7.3260074E-3</c:v>
                </c:pt>
                <c:pt idx="2792">
                  <c:v>2.4420025000000001E-3</c:v>
                </c:pt>
                <c:pt idx="2793">
                  <c:v>2.4420025000000001E-3</c:v>
                </c:pt>
                <c:pt idx="2794">
                  <c:v>7.3260074E-3</c:v>
                </c:pt>
                <c:pt idx="2795">
                  <c:v>7.3260074E-3</c:v>
                </c:pt>
                <c:pt idx="2796">
                  <c:v>2.4420025000000001E-3</c:v>
                </c:pt>
                <c:pt idx="2797">
                  <c:v>7.3260074E-3</c:v>
                </c:pt>
                <c:pt idx="2798">
                  <c:v>2.4420025000000001E-3</c:v>
                </c:pt>
                <c:pt idx="2799">
                  <c:v>2.4420025000000001E-3</c:v>
                </c:pt>
                <c:pt idx="2800">
                  <c:v>2.4420025000000001E-3</c:v>
                </c:pt>
                <c:pt idx="2801">
                  <c:v>2.4420025000000001E-3</c:v>
                </c:pt>
                <c:pt idx="2802">
                  <c:v>2.4420025000000001E-3</c:v>
                </c:pt>
                <c:pt idx="2803">
                  <c:v>7.3260074E-3</c:v>
                </c:pt>
                <c:pt idx="2804">
                  <c:v>2.4420025000000001E-3</c:v>
                </c:pt>
                <c:pt idx="2805">
                  <c:v>2.4420025000000001E-3</c:v>
                </c:pt>
                <c:pt idx="2806">
                  <c:v>2.4420025000000001E-3</c:v>
                </c:pt>
                <c:pt idx="2807">
                  <c:v>2.4420025000000001E-3</c:v>
                </c:pt>
                <c:pt idx="2808">
                  <c:v>2.4420025000000001E-3</c:v>
                </c:pt>
                <c:pt idx="2809">
                  <c:v>2.4420025000000001E-3</c:v>
                </c:pt>
                <c:pt idx="2810">
                  <c:v>-1.2210011999999999E-2</c:v>
                </c:pt>
                <c:pt idx="2811">
                  <c:v>-2.4420025000000001E-3</c:v>
                </c:pt>
                <c:pt idx="2812">
                  <c:v>7.3260074E-3</c:v>
                </c:pt>
                <c:pt idx="2813">
                  <c:v>2.4420025000000001E-3</c:v>
                </c:pt>
                <c:pt idx="2814">
                  <c:v>-2.4420025000000001E-3</c:v>
                </c:pt>
                <c:pt idx="2815">
                  <c:v>-2.4420025000000001E-3</c:v>
                </c:pt>
                <c:pt idx="2816">
                  <c:v>2.4420025000000001E-3</c:v>
                </c:pt>
                <c:pt idx="2817">
                  <c:v>7.3260074E-3</c:v>
                </c:pt>
                <c:pt idx="2818">
                  <c:v>7.3260074E-3</c:v>
                </c:pt>
                <c:pt idx="2819">
                  <c:v>2.4420025000000001E-3</c:v>
                </c:pt>
                <c:pt idx="2820">
                  <c:v>2.4420025000000001E-3</c:v>
                </c:pt>
                <c:pt idx="2821">
                  <c:v>2.4420025000000001E-3</c:v>
                </c:pt>
                <c:pt idx="2822">
                  <c:v>2.4420025000000001E-3</c:v>
                </c:pt>
                <c:pt idx="2823">
                  <c:v>2.4420025000000001E-3</c:v>
                </c:pt>
                <c:pt idx="2824">
                  <c:v>2.4420025000000001E-3</c:v>
                </c:pt>
                <c:pt idx="2825">
                  <c:v>2.4420025000000001E-3</c:v>
                </c:pt>
                <c:pt idx="2826">
                  <c:v>2.4420025000000001E-3</c:v>
                </c:pt>
                <c:pt idx="2827">
                  <c:v>7.3260074E-3</c:v>
                </c:pt>
                <c:pt idx="2828">
                  <c:v>2.4420025000000001E-3</c:v>
                </c:pt>
                <c:pt idx="2829">
                  <c:v>2.4420025000000001E-3</c:v>
                </c:pt>
                <c:pt idx="2830">
                  <c:v>2.4420025000000001E-3</c:v>
                </c:pt>
                <c:pt idx="2831">
                  <c:v>7.3260074E-3</c:v>
                </c:pt>
                <c:pt idx="2832">
                  <c:v>7.3260074E-3</c:v>
                </c:pt>
                <c:pt idx="2833">
                  <c:v>2.4420025000000001E-3</c:v>
                </c:pt>
                <c:pt idx="2834">
                  <c:v>2.4420025000000001E-3</c:v>
                </c:pt>
                <c:pt idx="2835">
                  <c:v>2.4420025000000001E-3</c:v>
                </c:pt>
                <c:pt idx="2836">
                  <c:v>2.4420025000000001E-3</c:v>
                </c:pt>
                <c:pt idx="2837">
                  <c:v>-2.4420025000000001E-3</c:v>
                </c:pt>
                <c:pt idx="2838">
                  <c:v>2.4420025000000001E-3</c:v>
                </c:pt>
                <c:pt idx="2839">
                  <c:v>2.4420025000000001E-3</c:v>
                </c:pt>
                <c:pt idx="2840">
                  <c:v>2.4420025000000001E-3</c:v>
                </c:pt>
                <c:pt idx="2841">
                  <c:v>7.3260074E-3</c:v>
                </c:pt>
                <c:pt idx="2842">
                  <c:v>7.3260074E-3</c:v>
                </c:pt>
                <c:pt idx="2843">
                  <c:v>7.3260074E-3</c:v>
                </c:pt>
                <c:pt idx="2844">
                  <c:v>2.4420025000000001E-3</c:v>
                </c:pt>
                <c:pt idx="2845">
                  <c:v>2.4420025000000001E-3</c:v>
                </c:pt>
                <c:pt idx="2846">
                  <c:v>2.4420025000000001E-3</c:v>
                </c:pt>
                <c:pt idx="2847">
                  <c:v>2.4420025000000001E-3</c:v>
                </c:pt>
                <c:pt idx="2848">
                  <c:v>2.4420025000000001E-3</c:v>
                </c:pt>
                <c:pt idx="2849">
                  <c:v>2.4420025000000001E-3</c:v>
                </c:pt>
                <c:pt idx="2850">
                  <c:v>2.4420025000000001E-3</c:v>
                </c:pt>
                <c:pt idx="2851">
                  <c:v>7.3260074E-3</c:v>
                </c:pt>
                <c:pt idx="2852">
                  <c:v>2.4420025000000001E-3</c:v>
                </c:pt>
                <c:pt idx="2853">
                  <c:v>7.3260074E-3</c:v>
                </c:pt>
                <c:pt idx="2854">
                  <c:v>2.4420025000000001E-3</c:v>
                </c:pt>
                <c:pt idx="2855">
                  <c:v>-2.4420025000000001E-3</c:v>
                </c:pt>
                <c:pt idx="2856">
                  <c:v>7.3260074E-3</c:v>
                </c:pt>
                <c:pt idx="2857">
                  <c:v>2.4420025000000001E-3</c:v>
                </c:pt>
                <c:pt idx="2858">
                  <c:v>1.2210011999999999E-2</c:v>
                </c:pt>
                <c:pt idx="2859">
                  <c:v>2.6862027E-2</c:v>
                </c:pt>
                <c:pt idx="2860">
                  <c:v>-7.3260074E-3</c:v>
                </c:pt>
                <c:pt idx="2861">
                  <c:v>-2.1978022999999999E-2</c:v>
                </c:pt>
                <c:pt idx="2862">
                  <c:v>1.7094017999999999E-2</c:v>
                </c:pt>
                <c:pt idx="2863">
                  <c:v>7.3260074E-3</c:v>
                </c:pt>
                <c:pt idx="2864">
                  <c:v>-7.3260074E-3</c:v>
                </c:pt>
                <c:pt idx="2865">
                  <c:v>7.3260074E-3</c:v>
                </c:pt>
                <c:pt idx="2866">
                  <c:v>7.3260074E-3</c:v>
                </c:pt>
                <c:pt idx="2867">
                  <c:v>2.4420025000000001E-3</c:v>
                </c:pt>
                <c:pt idx="2868">
                  <c:v>-2.4420025000000001E-3</c:v>
                </c:pt>
                <c:pt idx="2869">
                  <c:v>7.3260074E-3</c:v>
                </c:pt>
                <c:pt idx="2870">
                  <c:v>2.4420025000000001E-3</c:v>
                </c:pt>
                <c:pt idx="2871">
                  <c:v>-2.4420025000000001E-3</c:v>
                </c:pt>
                <c:pt idx="2872">
                  <c:v>2.4420025000000001E-3</c:v>
                </c:pt>
                <c:pt idx="2873">
                  <c:v>2.4420025000000001E-3</c:v>
                </c:pt>
                <c:pt idx="2874">
                  <c:v>2.4420025000000001E-3</c:v>
                </c:pt>
                <c:pt idx="2875">
                  <c:v>7.3260074E-3</c:v>
                </c:pt>
                <c:pt idx="2876">
                  <c:v>2.4420025000000001E-3</c:v>
                </c:pt>
                <c:pt idx="2877">
                  <c:v>7.3260074E-3</c:v>
                </c:pt>
                <c:pt idx="2878">
                  <c:v>2.4420025000000001E-3</c:v>
                </c:pt>
                <c:pt idx="2879">
                  <c:v>2.4420025000000001E-3</c:v>
                </c:pt>
                <c:pt idx="2880">
                  <c:v>2.4420025000000001E-3</c:v>
                </c:pt>
                <c:pt idx="2881">
                  <c:v>2.4420025000000001E-3</c:v>
                </c:pt>
                <c:pt idx="2882">
                  <c:v>2.4420025000000001E-3</c:v>
                </c:pt>
                <c:pt idx="2883">
                  <c:v>7.3260074E-3</c:v>
                </c:pt>
                <c:pt idx="2884">
                  <c:v>2.4420025000000001E-3</c:v>
                </c:pt>
                <c:pt idx="2885">
                  <c:v>2.4420025000000001E-3</c:v>
                </c:pt>
                <c:pt idx="2886">
                  <c:v>2.4420025000000001E-3</c:v>
                </c:pt>
                <c:pt idx="2887">
                  <c:v>2.4420025000000001E-3</c:v>
                </c:pt>
                <c:pt idx="2888">
                  <c:v>2.4420025000000001E-3</c:v>
                </c:pt>
                <c:pt idx="2889">
                  <c:v>2.4420025000000001E-3</c:v>
                </c:pt>
                <c:pt idx="2890">
                  <c:v>2.4420025000000001E-3</c:v>
                </c:pt>
                <c:pt idx="2891">
                  <c:v>7.3260074E-3</c:v>
                </c:pt>
                <c:pt idx="2892">
                  <c:v>2.4420025000000001E-3</c:v>
                </c:pt>
                <c:pt idx="2893">
                  <c:v>2.4420025000000001E-3</c:v>
                </c:pt>
                <c:pt idx="2894">
                  <c:v>2.4420025000000001E-3</c:v>
                </c:pt>
                <c:pt idx="2895">
                  <c:v>7.3260074E-3</c:v>
                </c:pt>
                <c:pt idx="2896">
                  <c:v>2.4420025000000001E-3</c:v>
                </c:pt>
                <c:pt idx="2897">
                  <c:v>2.4420025000000001E-3</c:v>
                </c:pt>
                <c:pt idx="2898">
                  <c:v>2.4420025000000001E-3</c:v>
                </c:pt>
                <c:pt idx="2899">
                  <c:v>7.3260074E-3</c:v>
                </c:pt>
                <c:pt idx="2900">
                  <c:v>2.4420025000000001E-3</c:v>
                </c:pt>
                <c:pt idx="2901">
                  <c:v>7.3260074E-3</c:v>
                </c:pt>
                <c:pt idx="2902">
                  <c:v>2.4420025000000001E-3</c:v>
                </c:pt>
                <c:pt idx="2903">
                  <c:v>2.4420025000000001E-3</c:v>
                </c:pt>
                <c:pt idx="2904">
                  <c:v>2.4420025000000001E-3</c:v>
                </c:pt>
                <c:pt idx="2905">
                  <c:v>7.3260074E-3</c:v>
                </c:pt>
                <c:pt idx="2906">
                  <c:v>2.4420025000000001E-3</c:v>
                </c:pt>
                <c:pt idx="2907">
                  <c:v>7.3260074E-3</c:v>
                </c:pt>
                <c:pt idx="2908">
                  <c:v>2.4420025000000001E-3</c:v>
                </c:pt>
                <c:pt idx="2909">
                  <c:v>2.4420025000000001E-3</c:v>
                </c:pt>
                <c:pt idx="2910">
                  <c:v>2.4420025000000001E-3</c:v>
                </c:pt>
                <c:pt idx="2911">
                  <c:v>2.4420025000000001E-3</c:v>
                </c:pt>
                <c:pt idx="2912">
                  <c:v>2.4420025000000001E-3</c:v>
                </c:pt>
                <c:pt idx="2913">
                  <c:v>2.4420025000000001E-3</c:v>
                </c:pt>
                <c:pt idx="2914">
                  <c:v>2.4420025000000001E-3</c:v>
                </c:pt>
                <c:pt idx="2915">
                  <c:v>2.4420025000000001E-3</c:v>
                </c:pt>
                <c:pt idx="2916">
                  <c:v>2.4420025000000001E-3</c:v>
                </c:pt>
                <c:pt idx="2917">
                  <c:v>2.4420025000000001E-3</c:v>
                </c:pt>
                <c:pt idx="2918">
                  <c:v>2.4420025000000001E-3</c:v>
                </c:pt>
                <c:pt idx="2919">
                  <c:v>2.4420025000000001E-3</c:v>
                </c:pt>
                <c:pt idx="2920">
                  <c:v>2.4420025000000001E-3</c:v>
                </c:pt>
                <c:pt idx="2921">
                  <c:v>2.4420025000000001E-3</c:v>
                </c:pt>
                <c:pt idx="2922">
                  <c:v>7.3260074E-3</c:v>
                </c:pt>
                <c:pt idx="2923">
                  <c:v>7.3260074E-3</c:v>
                </c:pt>
                <c:pt idx="2924">
                  <c:v>2.4420025000000001E-3</c:v>
                </c:pt>
                <c:pt idx="2925">
                  <c:v>2.4420025000000001E-3</c:v>
                </c:pt>
                <c:pt idx="2926">
                  <c:v>2.4420025000000001E-3</c:v>
                </c:pt>
                <c:pt idx="2927">
                  <c:v>7.3260074E-3</c:v>
                </c:pt>
                <c:pt idx="2928">
                  <c:v>2.4420025000000001E-3</c:v>
                </c:pt>
                <c:pt idx="2929">
                  <c:v>7.3260074E-3</c:v>
                </c:pt>
                <c:pt idx="2930">
                  <c:v>7.3260074E-3</c:v>
                </c:pt>
                <c:pt idx="2931">
                  <c:v>7.3260074E-3</c:v>
                </c:pt>
                <c:pt idx="2932">
                  <c:v>2.4420025000000001E-3</c:v>
                </c:pt>
                <c:pt idx="2933">
                  <c:v>2.4420025000000001E-3</c:v>
                </c:pt>
                <c:pt idx="2934">
                  <c:v>-2.4420025000000001E-3</c:v>
                </c:pt>
                <c:pt idx="2935">
                  <c:v>-1.7094017999999999E-2</c:v>
                </c:pt>
                <c:pt idx="2936">
                  <c:v>-7.3260074E-3</c:v>
                </c:pt>
                <c:pt idx="2937">
                  <c:v>1.2210011999999999E-2</c:v>
                </c:pt>
                <c:pt idx="2938">
                  <c:v>2.4420025000000001E-3</c:v>
                </c:pt>
                <c:pt idx="2939">
                  <c:v>2.4420025000000001E-3</c:v>
                </c:pt>
                <c:pt idx="2940">
                  <c:v>2.4420025000000001E-3</c:v>
                </c:pt>
                <c:pt idx="2941">
                  <c:v>2.4420025000000001E-3</c:v>
                </c:pt>
                <c:pt idx="2942">
                  <c:v>2.4420025000000001E-3</c:v>
                </c:pt>
                <c:pt idx="2943">
                  <c:v>1.2210011999999999E-2</c:v>
                </c:pt>
                <c:pt idx="2944">
                  <c:v>2.4420025000000001E-3</c:v>
                </c:pt>
                <c:pt idx="2945">
                  <c:v>-2.4420025000000001E-3</c:v>
                </c:pt>
                <c:pt idx="2946">
                  <c:v>2.4420025000000001E-3</c:v>
                </c:pt>
                <c:pt idx="2947">
                  <c:v>7.3260074E-3</c:v>
                </c:pt>
                <c:pt idx="2948">
                  <c:v>-2.4420025000000001E-3</c:v>
                </c:pt>
                <c:pt idx="2949">
                  <c:v>2.4420025000000001E-3</c:v>
                </c:pt>
                <c:pt idx="2950">
                  <c:v>7.3260074E-3</c:v>
                </c:pt>
                <c:pt idx="2951">
                  <c:v>-2.4420025000000001E-3</c:v>
                </c:pt>
                <c:pt idx="2952">
                  <c:v>2.4420025000000001E-3</c:v>
                </c:pt>
                <c:pt idx="2953">
                  <c:v>1.2210011999999999E-2</c:v>
                </c:pt>
                <c:pt idx="2954">
                  <c:v>2.4420025000000001E-3</c:v>
                </c:pt>
                <c:pt idx="2955">
                  <c:v>-7.3260074E-3</c:v>
                </c:pt>
                <c:pt idx="2956">
                  <c:v>2.4420025000000001E-3</c:v>
                </c:pt>
                <c:pt idx="2957">
                  <c:v>2.4420025000000001E-3</c:v>
                </c:pt>
                <c:pt idx="2958">
                  <c:v>7.3260074E-3</c:v>
                </c:pt>
                <c:pt idx="2959">
                  <c:v>7.3260074E-3</c:v>
                </c:pt>
                <c:pt idx="2960">
                  <c:v>2.4420025000000001E-3</c:v>
                </c:pt>
                <c:pt idx="2961">
                  <c:v>2.4420025000000001E-3</c:v>
                </c:pt>
                <c:pt idx="2962">
                  <c:v>7.3260074E-3</c:v>
                </c:pt>
                <c:pt idx="2963">
                  <c:v>7.3260074E-3</c:v>
                </c:pt>
                <c:pt idx="2964">
                  <c:v>7.3260074E-3</c:v>
                </c:pt>
                <c:pt idx="2965">
                  <c:v>2.4420025000000001E-3</c:v>
                </c:pt>
                <c:pt idx="2966">
                  <c:v>-2.4420025000000001E-3</c:v>
                </c:pt>
                <c:pt idx="2967">
                  <c:v>2.4420025000000001E-3</c:v>
                </c:pt>
                <c:pt idx="2968">
                  <c:v>7.3260074E-3</c:v>
                </c:pt>
                <c:pt idx="2969">
                  <c:v>2.4420025000000001E-3</c:v>
                </c:pt>
                <c:pt idx="2970">
                  <c:v>2.4420025000000001E-3</c:v>
                </c:pt>
                <c:pt idx="2971">
                  <c:v>2.4420025000000001E-3</c:v>
                </c:pt>
                <c:pt idx="2972">
                  <c:v>2.4420025000000001E-3</c:v>
                </c:pt>
                <c:pt idx="2973">
                  <c:v>7.3260074E-3</c:v>
                </c:pt>
                <c:pt idx="2974">
                  <c:v>7.3260074E-3</c:v>
                </c:pt>
                <c:pt idx="2975">
                  <c:v>7.3260074E-3</c:v>
                </c:pt>
                <c:pt idx="2976">
                  <c:v>2.4420025000000001E-3</c:v>
                </c:pt>
                <c:pt idx="2977">
                  <c:v>2.4420025000000001E-3</c:v>
                </c:pt>
                <c:pt idx="2978">
                  <c:v>2.4420025000000001E-3</c:v>
                </c:pt>
                <c:pt idx="2979">
                  <c:v>2.4420025000000001E-3</c:v>
                </c:pt>
                <c:pt idx="2980">
                  <c:v>-7.3260074E-3</c:v>
                </c:pt>
                <c:pt idx="2981">
                  <c:v>1.2210011999999999E-2</c:v>
                </c:pt>
                <c:pt idx="2982">
                  <c:v>1.2210011999999999E-2</c:v>
                </c:pt>
                <c:pt idx="2983">
                  <c:v>-2.4420025000000001E-3</c:v>
                </c:pt>
                <c:pt idx="2984">
                  <c:v>-2.4420025000000001E-3</c:v>
                </c:pt>
                <c:pt idx="2985">
                  <c:v>1.2210011999999999E-2</c:v>
                </c:pt>
                <c:pt idx="2986">
                  <c:v>7.3260074E-3</c:v>
                </c:pt>
                <c:pt idx="2987">
                  <c:v>2.4420025000000001E-3</c:v>
                </c:pt>
                <c:pt idx="2988">
                  <c:v>2.4420025000000001E-3</c:v>
                </c:pt>
                <c:pt idx="2989">
                  <c:v>2.4420025000000001E-3</c:v>
                </c:pt>
                <c:pt idx="2990">
                  <c:v>2.4420025000000001E-3</c:v>
                </c:pt>
                <c:pt idx="2991">
                  <c:v>7.3260074E-3</c:v>
                </c:pt>
                <c:pt idx="2992">
                  <c:v>7.3260074E-3</c:v>
                </c:pt>
                <c:pt idx="2993">
                  <c:v>2.4420025000000001E-3</c:v>
                </c:pt>
                <c:pt idx="2994">
                  <c:v>2.4420025000000001E-3</c:v>
                </c:pt>
                <c:pt idx="2995">
                  <c:v>7.3260074E-3</c:v>
                </c:pt>
                <c:pt idx="2996">
                  <c:v>2.4420025000000001E-3</c:v>
                </c:pt>
                <c:pt idx="2997">
                  <c:v>-1.2210011999999999E-2</c:v>
                </c:pt>
                <c:pt idx="2998">
                  <c:v>-2.4420025000000001E-3</c:v>
                </c:pt>
                <c:pt idx="2999">
                  <c:v>1.2210011999999999E-2</c:v>
                </c:pt>
                <c:pt idx="3000">
                  <c:v>7.3260074E-3</c:v>
                </c:pt>
                <c:pt idx="3001">
                  <c:v>-2.4420025000000001E-3</c:v>
                </c:pt>
                <c:pt idx="3002">
                  <c:v>2.4420025000000001E-3</c:v>
                </c:pt>
                <c:pt idx="3003">
                  <c:v>1.2210011999999999E-2</c:v>
                </c:pt>
                <c:pt idx="3004">
                  <c:v>2.4420025000000001E-3</c:v>
                </c:pt>
                <c:pt idx="3005">
                  <c:v>2.4420025000000001E-3</c:v>
                </c:pt>
                <c:pt idx="3006">
                  <c:v>7.3260074E-3</c:v>
                </c:pt>
                <c:pt idx="3007">
                  <c:v>7.3260074E-3</c:v>
                </c:pt>
                <c:pt idx="3008">
                  <c:v>2.4420025000000001E-3</c:v>
                </c:pt>
                <c:pt idx="3009">
                  <c:v>7.3260074E-3</c:v>
                </c:pt>
                <c:pt idx="3010">
                  <c:v>7.3260074E-3</c:v>
                </c:pt>
                <c:pt idx="3011">
                  <c:v>2.4420025000000001E-3</c:v>
                </c:pt>
                <c:pt idx="3012">
                  <c:v>2.4420025000000001E-3</c:v>
                </c:pt>
                <c:pt idx="3013">
                  <c:v>7.3260074E-3</c:v>
                </c:pt>
                <c:pt idx="3014">
                  <c:v>2.4420025000000001E-3</c:v>
                </c:pt>
                <c:pt idx="3015">
                  <c:v>2.4420025000000001E-3</c:v>
                </c:pt>
                <c:pt idx="3016">
                  <c:v>7.3260074E-3</c:v>
                </c:pt>
                <c:pt idx="3017">
                  <c:v>7.3260074E-3</c:v>
                </c:pt>
                <c:pt idx="3018">
                  <c:v>2.4420025000000001E-3</c:v>
                </c:pt>
                <c:pt idx="3019">
                  <c:v>7.3260074E-3</c:v>
                </c:pt>
                <c:pt idx="3020">
                  <c:v>2.4420025000000001E-3</c:v>
                </c:pt>
                <c:pt idx="3021">
                  <c:v>2.4420025000000001E-3</c:v>
                </c:pt>
                <c:pt idx="3022">
                  <c:v>2.4420025000000001E-3</c:v>
                </c:pt>
                <c:pt idx="3023">
                  <c:v>2.4420025000000001E-3</c:v>
                </c:pt>
                <c:pt idx="3024">
                  <c:v>2.4420025000000001E-3</c:v>
                </c:pt>
                <c:pt idx="3025">
                  <c:v>7.3260074E-3</c:v>
                </c:pt>
                <c:pt idx="3026">
                  <c:v>2.4420025000000001E-3</c:v>
                </c:pt>
                <c:pt idx="3027">
                  <c:v>7.3260074E-3</c:v>
                </c:pt>
                <c:pt idx="3028">
                  <c:v>2.4420025000000001E-3</c:v>
                </c:pt>
                <c:pt idx="3029">
                  <c:v>2.4420025000000001E-3</c:v>
                </c:pt>
                <c:pt idx="3030">
                  <c:v>2.4420025000000001E-3</c:v>
                </c:pt>
                <c:pt idx="3031">
                  <c:v>2.4420025000000001E-3</c:v>
                </c:pt>
                <c:pt idx="3032">
                  <c:v>2.4420025000000001E-3</c:v>
                </c:pt>
                <c:pt idx="3033">
                  <c:v>2.4420025000000001E-3</c:v>
                </c:pt>
                <c:pt idx="3034">
                  <c:v>2.4420025000000001E-3</c:v>
                </c:pt>
                <c:pt idx="3035">
                  <c:v>7.3260074E-3</c:v>
                </c:pt>
                <c:pt idx="3036">
                  <c:v>2.4420025000000001E-3</c:v>
                </c:pt>
                <c:pt idx="3037">
                  <c:v>-2.4420025000000001E-3</c:v>
                </c:pt>
                <c:pt idx="3038">
                  <c:v>2.4420025000000001E-3</c:v>
                </c:pt>
                <c:pt idx="3039">
                  <c:v>2.4420025000000001E-3</c:v>
                </c:pt>
                <c:pt idx="3040">
                  <c:v>7.3260074E-3</c:v>
                </c:pt>
                <c:pt idx="3041">
                  <c:v>2.4420025000000001E-3</c:v>
                </c:pt>
                <c:pt idx="3042">
                  <c:v>7.3260074E-3</c:v>
                </c:pt>
                <c:pt idx="3043">
                  <c:v>2.4420025000000001E-3</c:v>
                </c:pt>
                <c:pt idx="3044">
                  <c:v>2.4420025000000001E-3</c:v>
                </c:pt>
                <c:pt idx="3045">
                  <c:v>2.4420025000000001E-3</c:v>
                </c:pt>
                <c:pt idx="3046">
                  <c:v>2.4420025000000001E-3</c:v>
                </c:pt>
                <c:pt idx="3047">
                  <c:v>2.4420025000000001E-3</c:v>
                </c:pt>
                <c:pt idx="3048">
                  <c:v>7.3260074E-3</c:v>
                </c:pt>
                <c:pt idx="3049">
                  <c:v>7.3260074E-3</c:v>
                </c:pt>
                <c:pt idx="3050">
                  <c:v>2.4420025000000001E-3</c:v>
                </c:pt>
                <c:pt idx="3051">
                  <c:v>7.3260074E-3</c:v>
                </c:pt>
                <c:pt idx="3052">
                  <c:v>2.4420025000000001E-3</c:v>
                </c:pt>
                <c:pt idx="3053">
                  <c:v>2.4420025000000001E-3</c:v>
                </c:pt>
                <c:pt idx="3054">
                  <c:v>2.4420025000000001E-3</c:v>
                </c:pt>
                <c:pt idx="3055">
                  <c:v>2.4420025000000001E-3</c:v>
                </c:pt>
                <c:pt idx="3056">
                  <c:v>2.4420025000000001E-3</c:v>
                </c:pt>
                <c:pt idx="3057">
                  <c:v>2.4420025000000001E-3</c:v>
                </c:pt>
                <c:pt idx="3058">
                  <c:v>2.4420025000000001E-3</c:v>
                </c:pt>
                <c:pt idx="3059">
                  <c:v>2.4420025000000001E-3</c:v>
                </c:pt>
                <c:pt idx="3060">
                  <c:v>2.4420025000000001E-3</c:v>
                </c:pt>
                <c:pt idx="3061">
                  <c:v>-2.4420025000000001E-3</c:v>
                </c:pt>
                <c:pt idx="3062">
                  <c:v>2.4420025000000001E-3</c:v>
                </c:pt>
                <c:pt idx="3063">
                  <c:v>7.3260074E-3</c:v>
                </c:pt>
                <c:pt idx="3064">
                  <c:v>-7.3260074E-3</c:v>
                </c:pt>
                <c:pt idx="3065">
                  <c:v>-1.2210011999999999E-2</c:v>
                </c:pt>
                <c:pt idx="3066">
                  <c:v>2.4420025000000001E-3</c:v>
                </c:pt>
                <c:pt idx="3067">
                  <c:v>1.2210011999999999E-2</c:v>
                </c:pt>
                <c:pt idx="3068">
                  <c:v>7.3260074E-3</c:v>
                </c:pt>
                <c:pt idx="3069">
                  <c:v>2.4420025000000001E-3</c:v>
                </c:pt>
                <c:pt idx="3070">
                  <c:v>2.4420025000000001E-3</c:v>
                </c:pt>
                <c:pt idx="3071">
                  <c:v>2.4420025000000001E-3</c:v>
                </c:pt>
                <c:pt idx="3072">
                  <c:v>7.3260074E-3</c:v>
                </c:pt>
                <c:pt idx="3073">
                  <c:v>2.4420025000000001E-3</c:v>
                </c:pt>
                <c:pt idx="3074">
                  <c:v>2.4420025000000001E-3</c:v>
                </c:pt>
                <c:pt idx="3075">
                  <c:v>2.4420025000000001E-3</c:v>
                </c:pt>
                <c:pt idx="3076">
                  <c:v>-2.4420025000000001E-3</c:v>
                </c:pt>
                <c:pt idx="3077">
                  <c:v>2.4420025000000001E-3</c:v>
                </c:pt>
                <c:pt idx="3078">
                  <c:v>2.4420025000000001E-3</c:v>
                </c:pt>
                <c:pt idx="3079">
                  <c:v>2.4420025000000001E-3</c:v>
                </c:pt>
                <c:pt idx="3080">
                  <c:v>2.4420025000000001E-3</c:v>
                </c:pt>
                <c:pt idx="3081">
                  <c:v>2.4420025000000001E-3</c:v>
                </c:pt>
                <c:pt idx="3082">
                  <c:v>2.4420025000000001E-3</c:v>
                </c:pt>
                <c:pt idx="3083">
                  <c:v>7.3260074E-3</c:v>
                </c:pt>
                <c:pt idx="3084">
                  <c:v>2.4420025000000001E-3</c:v>
                </c:pt>
                <c:pt idx="3085">
                  <c:v>7.3260074E-3</c:v>
                </c:pt>
                <c:pt idx="3086">
                  <c:v>2.4420025000000001E-3</c:v>
                </c:pt>
                <c:pt idx="3087">
                  <c:v>7.3260074E-3</c:v>
                </c:pt>
                <c:pt idx="3088">
                  <c:v>7.3260074E-3</c:v>
                </c:pt>
                <c:pt idx="3089">
                  <c:v>2.4420025000000001E-3</c:v>
                </c:pt>
                <c:pt idx="3090">
                  <c:v>2.4420025000000001E-3</c:v>
                </c:pt>
                <c:pt idx="3091">
                  <c:v>2.4420025000000001E-3</c:v>
                </c:pt>
                <c:pt idx="3092">
                  <c:v>2.4420025000000001E-3</c:v>
                </c:pt>
                <c:pt idx="3093">
                  <c:v>2.4420025000000001E-3</c:v>
                </c:pt>
                <c:pt idx="3094">
                  <c:v>2.4420025000000001E-3</c:v>
                </c:pt>
                <c:pt idx="3095">
                  <c:v>7.3260074E-3</c:v>
                </c:pt>
                <c:pt idx="3096">
                  <c:v>7.3260074E-3</c:v>
                </c:pt>
                <c:pt idx="3097">
                  <c:v>2.4420025000000001E-3</c:v>
                </c:pt>
                <c:pt idx="3098">
                  <c:v>2.4420025000000001E-3</c:v>
                </c:pt>
                <c:pt idx="3099">
                  <c:v>2.4420025000000001E-3</c:v>
                </c:pt>
                <c:pt idx="3100">
                  <c:v>2.4420025000000001E-3</c:v>
                </c:pt>
                <c:pt idx="3101">
                  <c:v>2.4420025000000001E-3</c:v>
                </c:pt>
                <c:pt idx="3102">
                  <c:v>2.4420025000000001E-3</c:v>
                </c:pt>
                <c:pt idx="3103">
                  <c:v>2.4420025000000001E-3</c:v>
                </c:pt>
                <c:pt idx="3104">
                  <c:v>2.4420025000000001E-3</c:v>
                </c:pt>
                <c:pt idx="3105">
                  <c:v>1.2210011999999999E-2</c:v>
                </c:pt>
                <c:pt idx="3106">
                  <c:v>1.2210011999999999E-2</c:v>
                </c:pt>
                <c:pt idx="3107">
                  <c:v>-1.2210011999999999E-2</c:v>
                </c:pt>
                <c:pt idx="3108">
                  <c:v>-1.2210011999999999E-2</c:v>
                </c:pt>
                <c:pt idx="3109">
                  <c:v>2.6862027E-2</c:v>
                </c:pt>
                <c:pt idx="3110">
                  <c:v>1.2210011999999999E-2</c:v>
                </c:pt>
                <c:pt idx="3111">
                  <c:v>-7.3260074E-3</c:v>
                </c:pt>
                <c:pt idx="3112">
                  <c:v>7.3260074E-3</c:v>
                </c:pt>
                <c:pt idx="3113">
                  <c:v>7.3260074E-3</c:v>
                </c:pt>
                <c:pt idx="3114">
                  <c:v>-2.4420025000000001E-3</c:v>
                </c:pt>
                <c:pt idx="3115">
                  <c:v>2.4420025000000001E-3</c:v>
                </c:pt>
                <c:pt idx="3116">
                  <c:v>7.3260074E-3</c:v>
                </c:pt>
                <c:pt idx="3117">
                  <c:v>2.4420025000000001E-3</c:v>
                </c:pt>
                <c:pt idx="3118">
                  <c:v>2.4420025000000001E-3</c:v>
                </c:pt>
                <c:pt idx="3119">
                  <c:v>7.3260074E-3</c:v>
                </c:pt>
                <c:pt idx="3120">
                  <c:v>7.3260074E-3</c:v>
                </c:pt>
                <c:pt idx="3121">
                  <c:v>2.4420025000000001E-3</c:v>
                </c:pt>
                <c:pt idx="3122">
                  <c:v>7.3260074E-3</c:v>
                </c:pt>
                <c:pt idx="3123">
                  <c:v>7.3260074E-3</c:v>
                </c:pt>
                <c:pt idx="3124">
                  <c:v>2.4420025000000001E-3</c:v>
                </c:pt>
                <c:pt idx="3125">
                  <c:v>2.4420025000000001E-3</c:v>
                </c:pt>
                <c:pt idx="3126">
                  <c:v>2.4420025000000001E-3</c:v>
                </c:pt>
                <c:pt idx="3127">
                  <c:v>7.3260074E-3</c:v>
                </c:pt>
                <c:pt idx="3128">
                  <c:v>2.4420025000000001E-3</c:v>
                </c:pt>
                <c:pt idx="3129">
                  <c:v>2.4420025000000001E-3</c:v>
                </c:pt>
                <c:pt idx="3130">
                  <c:v>2.4420025000000001E-3</c:v>
                </c:pt>
                <c:pt idx="3131">
                  <c:v>7.3260074E-3</c:v>
                </c:pt>
                <c:pt idx="3132">
                  <c:v>2.4420025000000001E-3</c:v>
                </c:pt>
                <c:pt idx="3133">
                  <c:v>7.3260074E-3</c:v>
                </c:pt>
                <c:pt idx="3134">
                  <c:v>2.4420025000000001E-3</c:v>
                </c:pt>
                <c:pt idx="3135">
                  <c:v>2.4420025000000001E-3</c:v>
                </c:pt>
                <c:pt idx="3136">
                  <c:v>2.4420025000000001E-3</c:v>
                </c:pt>
                <c:pt idx="3137">
                  <c:v>2.4420025000000001E-3</c:v>
                </c:pt>
                <c:pt idx="3138">
                  <c:v>2.4420025000000001E-3</c:v>
                </c:pt>
                <c:pt idx="3139">
                  <c:v>7.3260074E-3</c:v>
                </c:pt>
                <c:pt idx="3140">
                  <c:v>2.4420025000000001E-3</c:v>
                </c:pt>
                <c:pt idx="3141">
                  <c:v>2.4420025000000001E-3</c:v>
                </c:pt>
                <c:pt idx="3142">
                  <c:v>2.4420025000000001E-3</c:v>
                </c:pt>
                <c:pt idx="3143">
                  <c:v>7.3260074E-3</c:v>
                </c:pt>
                <c:pt idx="3144">
                  <c:v>2.4420025000000001E-3</c:v>
                </c:pt>
                <c:pt idx="3145">
                  <c:v>7.3260074E-3</c:v>
                </c:pt>
                <c:pt idx="3146">
                  <c:v>2.4420025000000001E-3</c:v>
                </c:pt>
                <c:pt idx="3147">
                  <c:v>7.3260074E-3</c:v>
                </c:pt>
                <c:pt idx="3148">
                  <c:v>2.4420025000000001E-3</c:v>
                </c:pt>
                <c:pt idx="3149">
                  <c:v>7.3260074E-3</c:v>
                </c:pt>
                <c:pt idx="3150">
                  <c:v>2.4420025000000001E-3</c:v>
                </c:pt>
                <c:pt idx="3151">
                  <c:v>7.3260074E-3</c:v>
                </c:pt>
                <c:pt idx="3152">
                  <c:v>-2.4420025000000001E-3</c:v>
                </c:pt>
                <c:pt idx="3153">
                  <c:v>2.4420025000000001E-3</c:v>
                </c:pt>
                <c:pt idx="3154">
                  <c:v>2.4420025000000001E-3</c:v>
                </c:pt>
                <c:pt idx="3155">
                  <c:v>7.3260074E-3</c:v>
                </c:pt>
                <c:pt idx="3156">
                  <c:v>2.4420025000000001E-3</c:v>
                </c:pt>
                <c:pt idx="3157">
                  <c:v>2.4420025000000001E-3</c:v>
                </c:pt>
                <c:pt idx="3158">
                  <c:v>7.3260074E-3</c:v>
                </c:pt>
                <c:pt idx="3159">
                  <c:v>7.3260074E-3</c:v>
                </c:pt>
                <c:pt idx="3160">
                  <c:v>7.3260074E-3</c:v>
                </c:pt>
                <c:pt idx="3161">
                  <c:v>2.4420025000000001E-3</c:v>
                </c:pt>
                <c:pt idx="3162">
                  <c:v>7.3260074E-3</c:v>
                </c:pt>
                <c:pt idx="3163">
                  <c:v>2.4420025000000001E-3</c:v>
                </c:pt>
                <c:pt idx="3164">
                  <c:v>2.4420025000000001E-3</c:v>
                </c:pt>
                <c:pt idx="3165">
                  <c:v>2.4420025000000001E-3</c:v>
                </c:pt>
                <c:pt idx="3166">
                  <c:v>2.4420025000000001E-3</c:v>
                </c:pt>
                <c:pt idx="3167">
                  <c:v>7.3260074E-3</c:v>
                </c:pt>
                <c:pt idx="3168">
                  <c:v>2.4420025000000001E-3</c:v>
                </c:pt>
                <c:pt idx="3169">
                  <c:v>2.4420025000000001E-3</c:v>
                </c:pt>
                <c:pt idx="3170">
                  <c:v>2.4420025000000001E-3</c:v>
                </c:pt>
                <c:pt idx="3171">
                  <c:v>2.4420025000000001E-3</c:v>
                </c:pt>
                <c:pt idx="3172">
                  <c:v>2.4420025000000001E-3</c:v>
                </c:pt>
                <c:pt idx="3173">
                  <c:v>2.4420025000000001E-3</c:v>
                </c:pt>
                <c:pt idx="3174">
                  <c:v>2.4420025000000001E-3</c:v>
                </c:pt>
                <c:pt idx="3175">
                  <c:v>2.4420025000000001E-3</c:v>
                </c:pt>
                <c:pt idx="3176">
                  <c:v>7.3260074E-3</c:v>
                </c:pt>
                <c:pt idx="3177">
                  <c:v>2.4420025000000001E-3</c:v>
                </c:pt>
                <c:pt idx="3178">
                  <c:v>7.3260074E-3</c:v>
                </c:pt>
                <c:pt idx="3179">
                  <c:v>2.4420025000000001E-3</c:v>
                </c:pt>
                <c:pt idx="3180">
                  <c:v>2.4420025000000001E-3</c:v>
                </c:pt>
                <c:pt idx="3181">
                  <c:v>2.4420025000000001E-3</c:v>
                </c:pt>
                <c:pt idx="3182">
                  <c:v>2.4420025000000001E-3</c:v>
                </c:pt>
                <c:pt idx="3183">
                  <c:v>7.3260074E-3</c:v>
                </c:pt>
                <c:pt idx="3184">
                  <c:v>7.3260074E-3</c:v>
                </c:pt>
                <c:pt idx="3185">
                  <c:v>-7.3260074E-3</c:v>
                </c:pt>
                <c:pt idx="3186">
                  <c:v>-1.7094017999999999E-2</c:v>
                </c:pt>
                <c:pt idx="3187">
                  <c:v>2.4420025000000001E-3</c:v>
                </c:pt>
                <c:pt idx="3188">
                  <c:v>1.2210011999999999E-2</c:v>
                </c:pt>
                <c:pt idx="3189">
                  <c:v>7.3260074E-3</c:v>
                </c:pt>
                <c:pt idx="3190">
                  <c:v>2.4420025000000001E-3</c:v>
                </c:pt>
                <c:pt idx="3191">
                  <c:v>7.3260074E-3</c:v>
                </c:pt>
                <c:pt idx="3192">
                  <c:v>-2.4420025000000001E-3</c:v>
                </c:pt>
                <c:pt idx="3193">
                  <c:v>7.3260074E-3</c:v>
                </c:pt>
                <c:pt idx="3194">
                  <c:v>1.2210011999999999E-2</c:v>
                </c:pt>
                <c:pt idx="3195">
                  <c:v>2.4420025000000001E-3</c:v>
                </c:pt>
                <c:pt idx="3196">
                  <c:v>-2.4420025000000001E-3</c:v>
                </c:pt>
                <c:pt idx="3197">
                  <c:v>2.4420025000000001E-3</c:v>
                </c:pt>
                <c:pt idx="3198">
                  <c:v>7.3260074E-3</c:v>
                </c:pt>
                <c:pt idx="3199">
                  <c:v>2.4420025000000001E-3</c:v>
                </c:pt>
                <c:pt idx="3200">
                  <c:v>2.4420025000000001E-3</c:v>
                </c:pt>
                <c:pt idx="3201">
                  <c:v>7.3260074E-3</c:v>
                </c:pt>
                <c:pt idx="3202">
                  <c:v>7.3260074E-3</c:v>
                </c:pt>
                <c:pt idx="3203">
                  <c:v>2.1978022999999999E-2</c:v>
                </c:pt>
                <c:pt idx="3204">
                  <c:v>1.2210011999999999E-2</c:v>
                </c:pt>
                <c:pt idx="3205">
                  <c:v>2.4420025000000001E-3</c:v>
                </c:pt>
                <c:pt idx="3206">
                  <c:v>2.4420025000000001E-3</c:v>
                </c:pt>
                <c:pt idx="3207">
                  <c:v>7.3260074E-3</c:v>
                </c:pt>
                <c:pt idx="3208">
                  <c:v>7.3260074E-3</c:v>
                </c:pt>
                <c:pt idx="3209">
                  <c:v>7.3260074E-3</c:v>
                </c:pt>
                <c:pt idx="3210">
                  <c:v>-2.4420025000000001E-3</c:v>
                </c:pt>
                <c:pt idx="3211">
                  <c:v>2.4420025000000001E-3</c:v>
                </c:pt>
                <c:pt idx="3212">
                  <c:v>2.4420025000000001E-3</c:v>
                </c:pt>
                <c:pt idx="3213">
                  <c:v>7.3260074E-3</c:v>
                </c:pt>
                <c:pt idx="3214">
                  <c:v>7.3260074E-3</c:v>
                </c:pt>
                <c:pt idx="3215">
                  <c:v>7.3260074E-3</c:v>
                </c:pt>
                <c:pt idx="3216">
                  <c:v>2.4420025000000001E-3</c:v>
                </c:pt>
                <c:pt idx="3217">
                  <c:v>2.4420025000000001E-3</c:v>
                </c:pt>
                <c:pt idx="3218">
                  <c:v>7.3260074E-3</c:v>
                </c:pt>
                <c:pt idx="3219">
                  <c:v>2.4420025000000001E-3</c:v>
                </c:pt>
                <c:pt idx="3220">
                  <c:v>2.4420025000000001E-3</c:v>
                </c:pt>
                <c:pt idx="3221">
                  <c:v>2.4420025000000001E-3</c:v>
                </c:pt>
                <c:pt idx="3222">
                  <c:v>2.4420025000000001E-3</c:v>
                </c:pt>
                <c:pt idx="3223">
                  <c:v>7.3260074E-3</c:v>
                </c:pt>
                <c:pt idx="3224">
                  <c:v>2.4420025000000001E-3</c:v>
                </c:pt>
                <c:pt idx="3225">
                  <c:v>2.4420025000000001E-3</c:v>
                </c:pt>
                <c:pt idx="3226">
                  <c:v>2.4420025000000001E-3</c:v>
                </c:pt>
                <c:pt idx="3227">
                  <c:v>7.3260074E-3</c:v>
                </c:pt>
                <c:pt idx="3228">
                  <c:v>7.3260074E-3</c:v>
                </c:pt>
                <c:pt idx="3229">
                  <c:v>2.4420025000000001E-3</c:v>
                </c:pt>
                <c:pt idx="3230">
                  <c:v>-2.1978022999999999E-2</c:v>
                </c:pt>
                <c:pt idx="3231">
                  <c:v>-7.3260074E-3</c:v>
                </c:pt>
                <c:pt idx="3232">
                  <c:v>2.6862027E-2</c:v>
                </c:pt>
                <c:pt idx="3233">
                  <c:v>1.2210011999999999E-2</c:v>
                </c:pt>
                <c:pt idx="3234">
                  <c:v>-1.7094017999999999E-2</c:v>
                </c:pt>
                <c:pt idx="3235">
                  <c:v>1.2210011999999999E-2</c:v>
                </c:pt>
                <c:pt idx="3236">
                  <c:v>1.2210011999999999E-2</c:v>
                </c:pt>
                <c:pt idx="3237">
                  <c:v>-2.4420025000000001E-3</c:v>
                </c:pt>
                <c:pt idx="3238">
                  <c:v>7.3260074E-3</c:v>
                </c:pt>
                <c:pt idx="3239">
                  <c:v>1.2210011999999999E-2</c:v>
                </c:pt>
                <c:pt idx="3240">
                  <c:v>-2.4420025000000001E-3</c:v>
                </c:pt>
                <c:pt idx="3241">
                  <c:v>2.4420025000000001E-3</c:v>
                </c:pt>
                <c:pt idx="3242">
                  <c:v>2.4420025000000001E-3</c:v>
                </c:pt>
                <c:pt idx="3243">
                  <c:v>7.3260074E-3</c:v>
                </c:pt>
                <c:pt idx="3244">
                  <c:v>2.4420025000000001E-3</c:v>
                </c:pt>
                <c:pt idx="3245">
                  <c:v>2.4420025000000001E-3</c:v>
                </c:pt>
                <c:pt idx="3246">
                  <c:v>7.3260074E-3</c:v>
                </c:pt>
                <c:pt idx="3247">
                  <c:v>7.3260074E-3</c:v>
                </c:pt>
                <c:pt idx="3248">
                  <c:v>1.7094017999999999E-2</c:v>
                </c:pt>
                <c:pt idx="3249">
                  <c:v>7.3260074E-3</c:v>
                </c:pt>
                <c:pt idx="3250">
                  <c:v>-1.2210011999999999E-2</c:v>
                </c:pt>
                <c:pt idx="3251">
                  <c:v>2.4420025000000001E-3</c:v>
                </c:pt>
                <c:pt idx="3252">
                  <c:v>1.7094017999999999E-2</c:v>
                </c:pt>
                <c:pt idx="3253">
                  <c:v>-2.4420025000000001E-3</c:v>
                </c:pt>
                <c:pt idx="3254">
                  <c:v>-2.4420025000000001E-3</c:v>
                </c:pt>
                <c:pt idx="3255">
                  <c:v>7.3260074E-3</c:v>
                </c:pt>
                <c:pt idx="3256">
                  <c:v>-2.4420025000000001E-3</c:v>
                </c:pt>
                <c:pt idx="3257">
                  <c:v>2.4420025000000001E-3</c:v>
                </c:pt>
                <c:pt idx="3258">
                  <c:v>7.3260074E-3</c:v>
                </c:pt>
                <c:pt idx="3259">
                  <c:v>7.3260074E-3</c:v>
                </c:pt>
                <c:pt idx="3260">
                  <c:v>2.4420025000000001E-3</c:v>
                </c:pt>
                <c:pt idx="3261">
                  <c:v>7.3260074E-3</c:v>
                </c:pt>
                <c:pt idx="3262">
                  <c:v>7.3260074E-3</c:v>
                </c:pt>
                <c:pt idx="3263">
                  <c:v>2.4420025000000001E-3</c:v>
                </c:pt>
                <c:pt idx="3264">
                  <c:v>2.4420025000000001E-3</c:v>
                </c:pt>
                <c:pt idx="3265">
                  <c:v>2.4420025000000001E-3</c:v>
                </c:pt>
                <c:pt idx="3266">
                  <c:v>2.4420025000000001E-3</c:v>
                </c:pt>
                <c:pt idx="3267">
                  <c:v>2.4420025000000001E-3</c:v>
                </c:pt>
                <c:pt idx="3268">
                  <c:v>2.4420025000000001E-3</c:v>
                </c:pt>
                <c:pt idx="3269">
                  <c:v>7.3260074E-3</c:v>
                </c:pt>
                <c:pt idx="3270">
                  <c:v>2.4420025000000001E-3</c:v>
                </c:pt>
                <c:pt idx="3271">
                  <c:v>7.3260074E-3</c:v>
                </c:pt>
                <c:pt idx="3272">
                  <c:v>7.3260074E-3</c:v>
                </c:pt>
                <c:pt idx="3273">
                  <c:v>7.3260074E-3</c:v>
                </c:pt>
                <c:pt idx="3274">
                  <c:v>7.3260074E-3</c:v>
                </c:pt>
                <c:pt idx="3275">
                  <c:v>7.3260074E-3</c:v>
                </c:pt>
                <c:pt idx="3276">
                  <c:v>2.4420025000000001E-3</c:v>
                </c:pt>
                <c:pt idx="3277">
                  <c:v>2.4420025000000001E-3</c:v>
                </c:pt>
                <c:pt idx="3278">
                  <c:v>2.4420025000000001E-3</c:v>
                </c:pt>
                <c:pt idx="3279">
                  <c:v>2.4420025000000001E-3</c:v>
                </c:pt>
                <c:pt idx="3280">
                  <c:v>2.4420025000000001E-3</c:v>
                </c:pt>
                <c:pt idx="3281">
                  <c:v>2.4420025000000001E-3</c:v>
                </c:pt>
                <c:pt idx="3282">
                  <c:v>2.4420025000000001E-3</c:v>
                </c:pt>
                <c:pt idx="3283">
                  <c:v>7.3260074E-3</c:v>
                </c:pt>
                <c:pt idx="3284">
                  <c:v>2.4420025000000001E-3</c:v>
                </c:pt>
                <c:pt idx="3285">
                  <c:v>2.4420025000000001E-3</c:v>
                </c:pt>
                <c:pt idx="3286">
                  <c:v>7.3260074E-3</c:v>
                </c:pt>
                <c:pt idx="3287">
                  <c:v>2.4420025000000001E-3</c:v>
                </c:pt>
                <c:pt idx="3288">
                  <c:v>7.3260074E-3</c:v>
                </c:pt>
                <c:pt idx="3289">
                  <c:v>2.4420025000000001E-3</c:v>
                </c:pt>
                <c:pt idx="3290">
                  <c:v>2.4420025000000001E-3</c:v>
                </c:pt>
                <c:pt idx="3291">
                  <c:v>2.4420025000000001E-3</c:v>
                </c:pt>
                <c:pt idx="3292">
                  <c:v>2.4420025000000001E-3</c:v>
                </c:pt>
                <c:pt idx="3293">
                  <c:v>2.4420025000000001E-3</c:v>
                </c:pt>
                <c:pt idx="3294">
                  <c:v>2.4420025000000001E-3</c:v>
                </c:pt>
                <c:pt idx="3295">
                  <c:v>2.4420025000000001E-3</c:v>
                </c:pt>
                <c:pt idx="3296">
                  <c:v>2.4420025000000001E-3</c:v>
                </c:pt>
                <c:pt idx="3297">
                  <c:v>2.4420025000000001E-3</c:v>
                </c:pt>
                <c:pt idx="3298">
                  <c:v>2.4420025000000001E-3</c:v>
                </c:pt>
                <c:pt idx="3299">
                  <c:v>7.3260074E-3</c:v>
                </c:pt>
                <c:pt idx="3300">
                  <c:v>7.3260074E-3</c:v>
                </c:pt>
                <c:pt idx="3301">
                  <c:v>2.4420025000000001E-3</c:v>
                </c:pt>
                <c:pt idx="3302">
                  <c:v>2.4420025000000001E-3</c:v>
                </c:pt>
                <c:pt idx="3303">
                  <c:v>7.3260074E-3</c:v>
                </c:pt>
                <c:pt idx="3304">
                  <c:v>2.4420025000000001E-3</c:v>
                </c:pt>
                <c:pt idx="3305">
                  <c:v>7.3260074E-3</c:v>
                </c:pt>
                <c:pt idx="3306">
                  <c:v>7.3260074E-3</c:v>
                </c:pt>
                <c:pt idx="3307">
                  <c:v>2.4420025000000001E-3</c:v>
                </c:pt>
                <c:pt idx="3308">
                  <c:v>2.4420025000000001E-3</c:v>
                </c:pt>
                <c:pt idx="3309">
                  <c:v>2.4420025000000001E-3</c:v>
                </c:pt>
                <c:pt idx="3310">
                  <c:v>2.4420025000000001E-3</c:v>
                </c:pt>
                <c:pt idx="3311">
                  <c:v>7.3260074E-3</c:v>
                </c:pt>
                <c:pt idx="3312">
                  <c:v>2.4420025000000001E-3</c:v>
                </c:pt>
                <c:pt idx="3313">
                  <c:v>2.4420025000000001E-3</c:v>
                </c:pt>
                <c:pt idx="3314">
                  <c:v>2.4420025000000001E-3</c:v>
                </c:pt>
                <c:pt idx="3315">
                  <c:v>7.3260074E-3</c:v>
                </c:pt>
                <c:pt idx="3316">
                  <c:v>2.4420025000000001E-3</c:v>
                </c:pt>
                <c:pt idx="3317">
                  <c:v>7.3260074E-3</c:v>
                </c:pt>
                <c:pt idx="3318">
                  <c:v>2.4420025000000001E-3</c:v>
                </c:pt>
                <c:pt idx="3319">
                  <c:v>2.4420025000000001E-3</c:v>
                </c:pt>
                <c:pt idx="3320">
                  <c:v>2.4420025000000001E-3</c:v>
                </c:pt>
                <c:pt idx="3321">
                  <c:v>2.4420025000000001E-3</c:v>
                </c:pt>
                <c:pt idx="3322">
                  <c:v>7.3260074E-3</c:v>
                </c:pt>
                <c:pt idx="3323">
                  <c:v>2.4420025000000001E-3</c:v>
                </c:pt>
                <c:pt idx="3324">
                  <c:v>2.4420025000000001E-3</c:v>
                </c:pt>
                <c:pt idx="3325">
                  <c:v>-2.4420025000000001E-3</c:v>
                </c:pt>
                <c:pt idx="3326">
                  <c:v>-1.2210011999999999E-2</c:v>
                </c:pt>
                <c:pt idx="3327">
                  <c:v>-2.4420025000000001E-3</c:v>
                </c:pt>
                <c:pt idx="3328">
                  <c:v>1.2210011999999999E-2</c:v>
                </c:pt>
                <c:pt idx="3329">
                  <c:v>7.3260074E-3</c:v>
                </c:pt>
                <c:pt idx="3330">
                  <c:v>2.4420025000000001E-3</c:v>
                </c:pt>
                <c:pt idx="3331">
                  <c:v>7.3260074E-3</c:v>
                </c:pt>
                <c:pt idx="3332">
                  <c:v>2.4420025000000001E-3</c:v>
                </c:pt>
                <c:pt idx="3333">
                  <c:v>7.3260074E-3</c:v>
                </c:pt>
                <c:pt idx="3334">
                  <c:v>7.3260074E-3</c:v>
                </c:pt>
                <c:pt idx="3335">
                  <c:v>2.4420025000000001E-3</c:v>
                </c:pt>
                <c:pt idx="3336">
                  <c:v>2.4420025000000001E-3</c:v>
                </c:pt>
                <c:pt idx="3337">
                  <c:v>2.4420025000000001E-3</c:v>
                </c:pt>
                <c:pt idx="3338">
                  <c:v>7.3260074E-3</c:v>
                </c:pt>
                <c:pt idx="3339">
                  <c:v>2.4420025000000001E-3</c:v>
                </c:pt>
                <c:pt idx="3340">
                  <c:v>2.4420025000000001E-3</c:v>
                </c:pt>
                <c:pt idx="3341">
                  <c:v>2.4420025000000001E-3</c:v>
                </c:pt>
                <c:pt idx="3342">
                  <c:v>2.4420025000000001E-3</c:v>
                </c:pt>
                <c:pt idx="3343">
                  <c:v>7.3260074E-3</c:v>
                </c:pt>
                <c:pt idx="3344">
                  <c:v>2.4420025000000001E-3</c:v>
                </c:pt>
                <c:pt idx="3345">
                  <c:v>2.4420025000000001E-3</c:v>
                </c:pt>
                <c:pt idx="3346">
                  <c:v>2.4420025000000001E-3</c:v>
                </c:pt>
                <c:pt idx="3347">
                  <c:v>7.3260074E-3</c:v>
                </c:pt>
                <c:pt idx="3348">
                  <c:v>2.4420025000000001E-3</c:v>
                </c:pt>
                <c:pt idx="3349">
                  <c:v>2.4420025000000001E-3</c:v>
                </c:pt>
                <c:pt idx="3350">
                  <c:v>2.4420025000000001E-3</c:v>
                </c:pt>
                <c:pt idx="3351">
                  <c:v>7.3260074E-3</c:v>
                </c:pt>
                <c:pt idx="3352">
                  <c:v>2.4420025000000001E-3</c:v>
                </c:pt>
                <c:pt idx="3353">
                  <c:v>2.4420025000000001E-3</c:v>
                </c:pt>
                <c:pt idx="3354">
                  <c:v>7.3260074E-3</c:v>
                </c:pt>
                <c:pt idx="3355">
                  <c:v>2.4420025000000001E-3</c:v>
                </c:pt>
                <c:pt idx="3356">
                  <c:v>2.4420025000000001E-3</c:v>
                </c:pt>
                <c:pt idx="3357">
                  <c:v>2.4420025000000001E-3</c:v>
                </c:pt>
                <c:pt idx="3358">
                  <c:v>2.4420025000000001E-3</c:v>
                </c:pt>
                <c:pt idx="3359">
                  <c:v>2.4420025000000001E-3</c:v>
                </c:pt>
                <c:pt idx="3360">
                  <c:v>2.4420025000000001E-3</c:v>
                </c:pt>
                <c:pt idx="3361">
                  <c:v>2.4420025000000001E-3</c:v>
                </c:pt>
                <c:pt idx="3362">
                  <c:v>7.3260074E-3</c:v>
                </c:pt>
                <c:pt idx="3363">
                  <c:v>7.3260074E-3</c:v>
                </c:pt>
                <c:pt idx="3364">
                  <c:v>7.3260074E-3</c:v>
                </c:pt>
                <c:pt idx="3365">
                  <c:v>2.4420025000000001E-3</c:v>
                </c:pt>
                <c:pt idx="3366">
                  <c:v>2.4420025000000001E-3</c:v>
                </c:pt>
                <c:pt idx="3367">
                  <c:v>2.4420025000000001E-3</c:v>
                </c:pt>
                <c:pt idx="3368">
                  <c:v>2.4420025000000001E-3</c:v>
                </c:pt>
                <c:pt idx="3369">
                  <c:v>2.4420025000000001E-3</c:v>
                </c:pt>
                <c:pt idx="3370">
                  <c:v>2.4420025000000001E-3</c:v>
                </c:pt>
                <c:pt idx="3371">
                  <c:v>7.3260074E-3</c:v>
                </c:pt>
                <c:pt idx="3372">
                  <c:v>-7.3260074E-3</c:v>
                </c:pt>
                <c:pt idx="3373">
                  <c:v>-7.3260074E-3</c:v>
                </c:pt>
                <c:pt idx="3374">
                  <c:v>1.7094017999999999E-2</c:v>
                </c:pt>
                <c:pt idx="3375">
                  <c:v>2.6862027E-2</c:v>
                </c:pt>
                <c:pt idx="3376">
                  <c:v>-1.7094017999999999E-2</c:v>
                </c:pt>
                <c:pt idx="3377">
                  <c:v>-2.4420025000000001E-3</c:v>
                </c:pt>
                <c:pt idx="3378">
                  <c:v>1.7094017999999999E-2</c:v>
                </c:pt>
                <c:pt idx="3379">
                  <c:v>2.4420025000000001E-3</c:v>
                </c:pt>
                <c:pt idx="3380">
                  <c:v>-7.3260074E-3</c:v>
                </c:pt>
                <c:pt idx="3381">
                  <c:v>1.2210011999999999E-2</c:v>
                </c:pt>
                <c:pt idx="3382">
                  <c:v>7.3260074E-3</c:v>
                </c:pt>
                <c:pt idx="3383">
                  <c:v>-2.4420025000000001E-3</c:v>
                </c:pt>
                <c:pt idx="3384">
                  <c:v>2.4420025000000001E-3</c:v>
                </c:pt>
                <c:pt idx="3385">
                  <c:v>7.3260074E-3</c:v>
                </c:pt>
                <c:pt idx="3386">
                  <c:v>2.4420025000000001E-3</c:v>
                </c:pt>
                <c:pt idx="3387">
                  <c:v>7.3260074E-3</c:v>
                </c:pt>
                <c:pt idx="3388">
                  <c:v>7.3260074E-3</c:v>
                </c:pt>
                <c:pt idx="3389">
                  <c:v>2.4420025000000001E-3</c:v>
                </c:pt>
                <c:pt idx="3390">
                  <c:v>2.4420025000000001E-3</c:v>
                </c:pt>
                <c:pt idx="3391">
                  <c:v>2.4420025000000001E-3</c:v>
                </c:pt>
                <c:pt idx="3392">
                  <c:v>2.4420025000000001E-3</c:v>
                </c:pt>
                <c:pt idx="3393">
                  <c:v>7.3260074E-3</c:v>
                </c:pt>
                <c:pt idx="3394">
                  <c:v>2.4420025000000001E-3</c:v>
                </c:pt>
                <c:pt idx="3395">
                  <c:v>7.3260074E-3</c:v>
                </c:pt>
                <c:pt idx="3396">
                  <c:v>7.3260074E-3</c:v>
                </c:pt>
                <c:pt idx="3397">
                  <c:v>2.4420025000000001E-3</c:v>
                </c:pt>
                <c:pt idx="3398">
                  <c:v>2.4420025000000001E-3</c:v>
                </c:pt>
                <c:pt idx="3399">
                  <c:v>7.3260074E-3</c:v>
                </c:pt>
                <c:pt idx="3400">
                  <c:v>2.4420025000000001E-3</c:v>
                </c:pt>
                <c:pt idx="3401">
                  <c:v>2.4420025000000001E-3</c:v>
                </c:pt>
                <c:pt idx="3402">
                  <c:v>2.4420025000000001E-3</c:v>
                </c:pt>
                <c:pt idx="3403">
                  <c:v>2.4420025000000001E-3</c:v>
                </c:pt>
                <c:pt idx="3404">
                  <c:v>2.4420025000000001E-3</c:v>
                </c:pt>
                <c:pt idx="3405">
                  <c:v>2.4420025000000001E-3</c:v>
                </c:pt>
                <c:pt idx="3406">
                  <c:v>2.4420025000000001E-3</c:v>
                </c:pt>
                <c:pt idx="3407">
                  <c:v>7.3260074E-3</c:v>
                </c:pt>
                <c:pt idx="3408">
                  <c:v>-2.4420025000000001E-3</c:v>
                </c:pt>
                <c:pt idx="3409">
                  <c:v>2.4420025000000001E-3</c:v>
                </c:pt>
                <c:pt idx="3410">
                  <c:v>2.4420025000000001E-3</c:v>
                </c:pt>
                <c:pt idx="3411">
                  <c:v>2.4420025000000001E-3</c:v>
                </c:pt>
                <c:pt idx="3412">
                  <c:v>2.4420025000000001E-3</c:v>
                </c:pt>
                <c:pt idx="3413">
                  <c:v>7.3260074E-3</c:v>
                </c:pt>
                <c:pt idx="3414">
                  <c:v>2.4420025000000001E-3</c:v>
                </c:pt>
                <c:pt idx="3415">
                  <c:v>2.4420025000000001E-3</c:v>
                </c:pt>
                <c:pt idx="3416">
                  <c:v>2.4420025000000001E-3</c:v>
                </c:pt>
                <c:pt idx="3417">
                  <c:v>2.4420025000000001E-3</c:v>
                </c:pt>
                <c:pt idx="3418">
                  <c:v>2.4420025000000001E-3</c:v>
                </c:pt>
                <c:pt idx="3419">
                  <c:v>2.4420025000000001E-3</c:v>
                </c:pt>
                <c:pt idx="3420">
                  <c:v>2.4420025000000001E-3</c:v>
                </c:pt>
                <c:pt idx="3421">
                  <c:v>2.4420025000000001E-3</c:v>
                </c:pt>
                <c:pt idx="3422">
                  <c:v>7.3260074E-3</c:v>
                </c:pt>
                <c:pt idx="3423">
                  <c:v>2.4420025000000001E-3</c:v>
                </c:pt>
                <c:pt idx="3424">
                  <c:v>2.4420025000000001E-3</c:v>
                </c:pt>
                <c:pt idx="3425">
                  <c:v>2.4420025000000001E-3</c:v>
                </c:pt>
                <c:pt idx="3426">
                  <c:v>7.3260074E-3</c:v>
                </c:pt>
                <c:pt idx="3427">
                  <c:v>7.3260074E-3</c:v>
                </c:pt>
                <c:pt idx="3428">
                  <c:v>2.4420025000000001E-3</c:v>
                </c:pt>
                <c:pt idx="3429">
                  <c:v>2.4420025000000001E-3</c:v>
                </c:pt>
                <c:pt idx="3430">
                  <c:v>2.4420025000000001E-3</c:v>
                </c:pt>
                <c:pt idx="3431">
                  <c:v>2.4420025000000001E-3</c:v>
                </c:pt>
                <c:pt idx="3432">
                  <c:v>-2.4420025000000001E-3</c:v>
                </c:pt>
                <c:pt idx="3433">
                  <c:v>-2.4420025000000001E-3</c:v>
                </c:pt>
                <c:pt idx="3434">
                  <c:v>2.4420025000000001E-3</c:v>
                </c:pt>
                <c:pt idx="3435">
                  <c:v>1.7094017999999999E-2</c:v>
                </c:pt>
                <c:pt idx="3436">
                  <c:v>7.3260074E-3</c:v>
                </c:pt>
                <c:pt idx="3437">
                  <c:v>-7.3260074E-3</c:v>
                </c:pt>
                <c:pt idx="3438">
                  <c:v>-2.4420025000000001E-3</c:v>
                </c:pt>
                <c:pt idx="3439">
                  <c:v>2.4420025000000001E-3</c:v>
                </c:pt>
                <c:pt idx="3440">
                  <c:v>2.4420025000000001E-3</c:v>
                </c:pt>
                <c:pt idx="3441">
                  <c:v>1.2210011999999999E-2</c:v>
                </c:pt>
                <c:pt idx="3442">
                  <c:v>2.4420025000000001E-3</c:v>
                </c:pt>
                <c:pt idx="3443">
                  <c:v>-2.4420025000000001E-3</c:v>
                </c:pt>
                <c:pt idx="3444">
                  <c:v>7.3260074E-3</c:v>
                </c:pt>
                <c:pt idx="3445">
                  <c:v>1.2210011999999999E-2</c:v>
                </c:pt>
                <c:pt idx="3446">
                  <c:v>2.4420025000000001E-3</c:v>
                </c:pt>
                <c:pt idx="3447">
                  <c:v>2.4420025000000001E-3</c:v>
                </c:pt>
                <c:pt idx="3448">
                  <c:v>2.4420025000000001E-3</c:v>
                </c:pt>
                <c:pt idx="3449">
                  <c:v>2.4420025000000001E-3</c:v>
                </c:pt>
                <c:pt idx="3450">
                  <c:v>2.4420025000000001E-3</c:v>
                </c:pt>
                <c:pt idx="3451">
                  <c:v>-2.4420025000000001E-3</c:v>
                </c:pt>
                <c:pt idx="3452">
                  <c:v>1.2210011999999999E-2</c:v>
                </c:pt>
                <c:pt idx="3453">
                  <c:v>1.2210011999999999E-2</c:v>
                </c:pt>
                <c:pt idx="3454">
                  <c:v>2.4420025000000001E-3</c:v>
                </c:pt>
                <c:pt idx="3455">
                  <c:v>7.3260074E-3</c:v>
                </c:pt>
                <c:pt idx="3456">
                  <c:v>7.3260074E-3</c:v>
                </c:pt>
                <c:pt idx="3457">
                  <c:v>7.3260074E-3</c:v>
                </c:pt>
                <c:pt idx="3458">
                  <c:v>2.4420025000000001E-3</c:v>
                </c:pt>
                <c:pt idx="3459">
                  <c:v>2.4420025000000001E-3</c:v>
                </c:pt>
                <c:pt idx="3460">
                  <c:v>2.4420025000000001E-3</c:v>
                </c:pt>
                <c:pt idx="3461">
                  <c:v>2.4420025000000001E-3</c:v>
                </c:pt>
                <c:pt idx="3462">
                  <c:v>7.3260074E-3</c:v>
                </c:pt>
                <c:pt idx="3463">
                  <c:v>2.4420025000000001E-3</c:v>
                </c:pt>
                <c:pt idx="3464">
                  <c:v>-2.4420025000000001E-3</c:v>
                </c:pt>
                <c:pt idx="3465">
                  <c:v>7.3260074E-3</c:v>
                </c:pt>
                <c:pt idx="3466">
                  <c:v>2.4420025000000001E-3</c:v>
                </c:pt>
                <c:pt idx="3467">
                  <c:v>7.3260074E-3</c:v>
                </c:pt>
                <c:pt idx="3468">
                  <c:v>2.4420025000000001E-3</c:v>
                </c:pt>
                <c:pt idx="3469">
                  <c:v>2.4420025000000001E-3</c:v>
                </c:pt>
                <c:pt idx="3470">
                  <c:v>2.4420025000000001E-3</c:v>
                </c:pt>
                <c:pt idx="3471">
                  <c:v>7.3260074E-3</c:v>
                </c:pt>
                <c:pt idx="3472">
                  <c:v>2.4420025000000001E-3</c:v>
                </c:pt>
                <c:pt idx="3473">
                  <c:v>-2.4420025000000001E-3</c:v>
                </c:pt>
                <c:pt idx="3474">
                  <c:v>7.3260074E-3</c:v>
                </c:pt>
                <c:pt idx="3475">
                  <c:v>7.3260074E-3</c:v>
                </c:pt>
                <c:pt idx="3476">
                  <c:v>2.4420025000000001E-3</c:v>
                </c:pt>
                <c:pt idx="3477">
                  <c:v>2.4420025000000001E-3</c:v>
                </c:pt>
                <c:pt idx="3478">
                  <c:v>7.3260074E-3</c:v>
                </c:pt>
                <c:pt idx="3479">
                  <c:v>2.4420025000000001E-3</c:v>
                </c:pt>
                <c:pt idx="3480">
                  <c:v>-2.4420025000000001E-3</c:v>
                </c:pt>
                <c:pt idx="3481">
                  <c:v>2.4420025000000001E-3</c:v>
                </c:pt>
                <c:pt idx="3482">
                  <c:v>7.3260074E-3</c:v>
                </c:pt>
                <c:pt idx="3483">
                  <c:v>2.4420025000000001E-3</c:v>
                </c:pt>
                <c:pt idx="3484">
                  <c:v>2.4420025000000001E-3</c:v>
                </c:pt>
                <c:pt idx="3485">
                  <c:v>2.4420025000000001E-3</c:v>
                </c:pt>
                <c:pt idx="3486">
                  <c:v>2.4420025000000001E-3</c:v>
                </c:pt>
                <c:pt idx="3487">
                  <c:v>2.4420025000000001E-3</c:v>
                </c:pt>
                <c:pt idx="3488">
                  <c:v>7.3260074E-3</c:v>
                </c:pt>
                <c:pt idx="3489">
                  <c:v>2.4420025000000001E-3</c:v>
                </c:pt>
                <c:pt idx="3490">
                  <c:v>2.4420025000000001E-3</c:v>
                </c:pt>
                <c:pt idx="3491">
                  <c:v>7.3260074E-3</c:v>
                </c:pt>
                <c:pt idx="3492">
                  <c:v>2.4420025000000001E-3</c:v>
                </c:pt>
                <c:pt idx="3493">
                  <c:v>2.4420025000000001E-3</c:v>
                </c:pt>
                <c:pt idx="3494">
                  <c:v>2.4420025000000001E-3</c:v>
                </c:pt>
                <c:pt idx="3495">
                  <c:v>2.4420025000000001E-3</c:v>
                </c:pt>
                <c:pt idx="3496">
                  <c:v>2.4420025000000001E-3</c:v>
                </c:pt>
                <c:pt idx="3497">
                  <c:v>-2.4420025000000001E-3</c:v>
                </c:pt>
                <c:pt idx="3498">
                  <c:v>7.3260074E-3</c:v>
                </c:pt>
                <c:pt idx="3499">
                  <c:v>1.2210011999999999E-2</c:v>
                </c:pt>
                <c:pt idx="3500">
                  <c:v>2.4420025000000001E-3</c:v>
                </c:pt>
                <c:pt idx="3501">
                  <c:v>-2.4420025000000001E-3</c:v>
                </c:pt>
                <c:pt idx="3502">
                  <c:v>1.2210011999999999E-2</c:v>
                </c:pt>
                <c:pt idx="3503">
                  <c:v>7.3260074E-3</c:v>
                </c:pt>
                <c:pt idx="3504">
                  <c:v>-2.4420025000000001E-3</c:v>
                </c:pt>
                <c:pt idx="3505">
                  <c:v>2.4420025000000001E-3</c:v>
                </c:pt>
                <c:pt idx="3506">
                  <c:v>7.3260074E-3</c:v>
                </c:pt>
                <c:pt idx="3507">
                  <c:v>2.4420025000000001E-3</c:v>
                </c:pt>
                <c:pt idx="3508">
                  <c:v>2.4420025000000001E-3</c:v>
                </c:pt>
                <c:pt idx="3509">
                  <c:v>7.3260074E-3</c:v>
                </c:pt>
                <c:pt idx="3510">
                  <c:v>-2.4420025000000001E-3</c:v>
                </c:pt>
                <c:pt idx="3511">
                  <c:v>2.4420025000000001E-3</c:v>
                </c:pt>
                <c:pt idx="3512">
                  <c:v>2.4420025000000001E-3</c:v>
                </c:pt>
                <c:pt idx="3513">
                  <c:v>7.3260074E-3</c:v>
                </c:pt>
                <c:pt idx="3514">
                  <c:v>2.4420025000000001E-3</c:v>
                </c:pt>
                <c:pt idx="3515">
                  <c:v>2.4420025000000001E-3</c:v>
                </c:pt>
                <c:pt idx="3516">
                  <c:v>2.4420025000000001E-3</c:v>
                </c:pt>
                <c:pt idx="3517">
                  <c:v>2.4420025000000001E-3</c:v>
                </c:pt>
                <c:pt idx="3518">
                  <c:v>7.3260074E-3</c:v>
                </c:pt>
                <c:pt idx="3519">
                  <c:v>2.4420025000000001E-3</c:v>
                </c:pt>
                <c:pt idx="3520">
                  <c:v>7.3260074E-3</c:v>
                </c:pt>
                <c:pt idx="3521">
                  <c:v>2.4420025000000001E-3</c:v>
                </c:pt>
                <c:pt idx="3522">
                  <c:v>2.4420025000000001E-3</c:v>
                </c:pt>
                <c:pt idx="3523">
                  <c:v>2.4420025000000001E-3</c:v>
                </c:pt>
                <c:pt idx="3524">
                  <c:v>2.4420025000000001E-3</c:v>
                </c:pt>
                <c:pt idx="3525">
                  <c:v>2.4420025000000001E-3</c:v>
                </c:pt>
                <c:pt idx="3526">
                  <c:v>2.4420025000000001E-3</c:v>
                </c:pt>
                <c:pt idx="3527">
                  <c:v>7.3260074E-3</c:v>
                </c:pt>
                <c:pt idx="3528">
                  <c:v>7.3260074E-3</c:v>
                </c:pt>
                <c:pt idx="3529">
                  <c:v>2.4420025000000001E-3</c:v>
                </c:pt>
                <c:pt idx="3530">
                  <c:v>2.4420025000000001E-3</c:v>
                </c:pt>
                <c:pt idx="3531">
                  <c:v>7.3260074E-3</c:v>
                </c:pt>
                <c:pt idx="3532">
                  <c:v>2.4420025000000001E-3</c:v>
                </c:pt>
                <c:pt idx="3533">
                  <c:v>2.4420025000000001E-3</c:v>
                </c:pt>
                <c:pt idx="3534">
                  <c:v>2.4420025000000001E-3</c:v>
                </c:pt>
                <c:pt idx="3535">
                  <c:v>7.3260074E-3</c:v>
                </c:pt>
                <c:pt idx="3536">
                  <c:v>2.4420025000000001E-3</c:v>
                </c:pt>
                <c:pt idx="3537">
                  <c:v>7.3260074E-3</c:v>
                </c:pt>
                <c:pt idx="3538">
                  <c:v>2.4420025000000001E-3</c:v>
                </c:pt>
                <c:pt idx="3539">
                  <c:v>2.4420025000000001E-3</c:v>
                </c:pt>
                <c:pt idx="3540">
                  <c:v>7.3260074E-3</c:v>
                </c:pt>
                <c:pt idx="3541">
                  <c:v>2.4420025000000001E-3</c:v>
                </c:pt>
                <c:pt idx="3542">
                  <c:v>-2.4420025000000001E-3</c:v>
                </c:pt>
                <c:pt idx="3543">
                  <c:v>2.4420025000000001E-3</c:v>
                </c:pt>
                <c:pt idx="3544">
                  <c:v>2.4420025000000001E-3</c:v>
                </c:pt>
                <c:pt idx="3545">
                  <c:v>2.4420025000000001E-3</c:v>
                </c:pt>
                <c:pt idx="3546">
                  <c:v>2.4420025000000001E-3</c:v>
                </c:pt>
                <c:pt idx="3547">
                  <c:v>2.4420025000000001E-3</c:v>
                </c:pt>
                <c:pt idx="3548">
                  <c:v>1.2210011999999999E-2</c:v>
                </c:pt>
                <c:pt idx="3549">
                  <c:v>1.7094017999999999E-2</c:v>
                </c:pt>
                <c:pt idx="3550">
                  <c:v>7.3260074E-3</c:v>
                </c:pt>
                <c:pt idx="3551">
                  <c:v>2.4420025000000001E-3</c:v>
                </c:pt>
                <c:pt idx="3552">
                  <c:v>2.4420025000000001E-3</c:v>
                </c:pt>
                <c:pt idx="3553">
                  <c:v>2.4420025000000001E-3</c:v>
                </c:pt>
                <c:pt idx="3554">
                  <c:v>2.4420025000000001E-3</c:v>
                </c:pt>
                <c:pt idx="3555">
                  <c:v>2.4420025000000001E-3</c:v>
                </c:pt>
                <c:pt idx="3556">
                  <c:v>-7.3260074E-3</c:v>
                </c:pt>
                <c:pt idx="3557">
                  <c:v>-2.4420025000000001E-3</c:v>
                </c:pt>
                <c:pt idx="3558">
                  <c:v>7.3260074E-3</c:v>
                </c:pt>
                <c:pt idx="3559">
                  <c:v>7.3260074E-3</c:v>
                </c:pt>
                <c:pt idx="3560">
                  <c:v>2.4420025000000001E-3</c:v>
                </c:pt>
                <c:pt idx="3561">
                  <c:v>7.3260074E-3</c:v>
                </c:pt>
                <c:pt idx="3562">
                  <c:v>2.4420025000000001E-3</c:v>
                </c:pt>
                <c:pt idx="3563">
                  <c:v>7.3260074E-3</c:v>
                </c:pt>
                <c:pt idx="3564">
                  <c:v>7.3260074E-3</c:v>
                </c:pt>
                <c:pt idx="3565">
                  <c:v>-2.4420025000000001E-3</c:v>
                </c:pt>
                <c:pt idx="3566">
                  <c:v>2.4420025000000001E-3</c:v>
                </c:pt>
                <c:pt idx="3567">
                  <c:v>7.3260074E-3</c:v>
                </c:pt>
                <c:pt idx="3568">
                  <c:v>7.3260074E-3</c:v>
                </c:pt>
                <c:pt idx="3569">
                  <c:v>2.4420025000000001E-3</c:v>
                </c:pt>
                <c:pt idx="3570">
                  <c:v>2.4420025000000001E-3</c:v>
                </c:pt>
                <c:pt idx="3571">
                  <c:v>7.3260074E-3</c:v>
                </c:pt>
                <c:pt idx="3572">
                  <c:v>2.4420025000000001E-3</c:v>
                </c:pt>
                <c:pt idx="3573">
                  <c:v>2.4420025000000001E-3</c:v>
                </c:pt>
                <c:pt idx="3574">
                  <c:v>7.3260074E-3</c:v>
                </c:pt>
                <c:pt idx="3575">
                  <c:v>2.4420025000000001E-3</c:v>
                </c:pt>
                <c:pt idx="3576">
                  <c:v>2.4420025000000001E-3</c:v>
                </c:pt>
                <c:pt idx="3577">
                  <c:v>7.3260074E-3</c:v>
                </c:pt>
                <c:pt idx="3578">
                  <c:v>2.4420025000000001E-3</c:v>
                </c:pt>
                <c:pt idx="3579">
                  <c:v>2.4420025000000001E-3</c:v>
                </c:pt>
                <c:pt idx="3580">
                  <c:v>2.4420025000000001E-3</c:v>
                </c:pt>
                <c:pt idx="3581">
                  <c:v>2.4420025000000001E-3</c:v>
                </c:pt>
                <c:pt idx="3582">
                  <c:v>2.4420025000000001E-3</c:v>
                </c:pt>
                <c:pt idx="3583">
                  <c:v>7.3260074E-3</c:v>
                </c:pt>
                <c:pt idx="3584">
                  <c:v>7.3260074E-3</c:v>
                </c:pt>
                <c:pt idx="3585">
                  <c:v>2.4420025000000001E-3</c:v>
                </c:pt>
                <c:pt idx="3586">
                  <c:v>2.4420025000000001E-3</c:v>
                </c:pt>
                <c:pt idx="3587">
                  <c:v>7.3260074E-3</c:v>
                </c:pt>
                <c:pt idx="3588">
                  <c:v>2.4420025000000001E-3</c:v>
                </c:pt>
                <c:pt idx="3589">
                  <c:v>2.4420025000000001E-3</c:v>
                </c:pt>
                <c:pt idx="3590">
                  <c:v>-7.3260074E-3</c:v>
                </c:pt>
                <c:pt idx="3591">
                  <c:v>1.7094017999999999E-2</c:v>
                </c:pt>
                <c:pt idx="3592">
                  <c:v>2.1978022999999999E-2</c:v>
                </c:pt>
                <c:pt idx="3593">
                  <c:v>-2.4420025000000001E-3</c:v>
                </c:pt>
                <c:pt idx="3594">
                  <c:v>-1.7094017999999999E-2</c:v>
                </c:pt>
                <c:pt idx="3595">
                  <c:v>2.1978022999999999E-2</c:v>
                </c:pt>
                <c:pt idx="3596">
                  <c:v>7.3260074E-3</c:v>
                </c:pt>
                <c:pt idx="3597">
                  <c:v>-7.3260074E-3</c:v>
                </c:pt>
                <c:pt idx="3598">
                  <c:v>7.3260074E-3</c:v>
                </c:pt>
                <c:pt idx="3599">
                  <c:v>1.2210011999999999E-2</c:v>
                </c:pt>
                <c:pt idx="3600">
                  <c:v>-2.4420025000000001E-3</c:v>
                </c:pt>
                <c:pt idx="3601">
                  <c:v>2.4420025000000001E-3</c:v>
                </c:pt>
                <c:pt idx="3602">
                  <c:v>7.3260074E-3</c:v>
                </c:pt>
                <c:pt idx="3603">
                  <c:v>2.4420025000000001E-3</c:v>
                </c:pt>
                <c:pt idx="3604">
                  <c:v>-2.4420025000000001E-3</c:v>
                </c:pt>
                <c:pt idx="3605">
                  <c:v>7.3260074E-3</c:v>
                </c:pt>
                <c:pt idx="3606">
                  <c:v>7.3260074E-3</c:v>
                </c:pt>
                <c:pt idx="3607">
                  <c:v>2.4420025000000001E-3</c:v>
                </c:pt>
                <c:pt idx="3608">
                  <c:v>7.3260074E-3</c:v>
                </c:pt>
                <c:pt idx="3609">
                  <c:v>2.4420025000000001E-3</c:v>
                </c:pt>
                <c:pt idx="3610">
                  <c:v>2.4420025000000001E-3</c:v>
                </c:pt>
                <c:pt idx="3611">
                  <c:v>7.3260074E-3</c:v>
                </c:pt>
                <c:pt idx="3612">
                  <c:v>2.4420025000000001E-3</c:v>
                </c:pt>
                <c:pt idx="3613">
                  <c:v>2.4420025000000001E-3</c:v>
                </c:pt>
                <c:pt idx="3614">
                  <c:v>2.4420025000000001E-3</c:v>
                </c:pt>
                <c:pt idx="3615">
                  <c:v>2.4420025000000001E-3</c:v>
                </c:pt>
                <c:pt idx="3616">
                  <c:v>2.4420025000000001E-3</c:v>
                </c:pt>
                <c:pt idx="3617">
                  <c:v>2.4420025000000001E-3</c:v>
                </c:pt>
                <c:pt idx="3618">
                  <c:v>7.3260074E-3</c:v>
                </c:pt>
                <c:pt idx="3619">
                  <c:v>2.4420025000000001E-3</c:v>
                </c:pt>
                <c:pt idx="3620">
                  <c:v>2.4420025000000001E-3</c:v>
                </c:pt>
                <c:pt idx="3621">
                  <c:v>2.4420025000000001E-3</c:v>
                </c:pt>
                <c:pt idx="3622">
                  <c:v>2.4420025000000001E-3</c:v>
                </c:pt>
                <c:pt idx="3623">
                  <c:v>7.3260074E-3</c:v>
                </c:pt>
                <c:pt idx="3624">
                  <c:v>2.4420025000000001E-3</c:v>
                </c:pt>
                <c:pt idx="3625">
                  <c:v>2.4420025000000001E-3</c:v>
                </c:pt>
                <c:pt idx="3626">
                  <c:v>2.4420025000000001E-3</c:v>
                </c:pt>
                <c:pt idx="3627">
                  <c:v>2.4420025000000001E-3</c:v>
                </c:pt>
                <c:pt idx="3628">
                  <c:v>2.4420025000000001E-3</c:v>
                </c:pt>
                <c:pt idx="3629">
                  <c:v>2.4420025000000001E-3</c:v>
                </c:pt>
                <c:pt idx="3630">
                  <c:v>7.3260074E-3</c:v>
                </c:pt>
                <c:pt idx="3631">
                  <c:v>2.4420025000000001E-3</c:v>
                </c:pt>
                <c:pt idx="3632">
                  <c:v>2.4420025000000001E-3</c:v>
                </c:pt>
                <c:pt idx="3633">
                  <c:v>2.4420025000000001E-3</c:v>
                </c:pt>
                <c:pt idx="3634">
                  <c:v>7.3260074E-3</c:v>
                </c:pt>
                <c:pt idx="3635">
                  <c:v>7.3260074E-3</c:v>
                </c:pt>
                <c:pt idx="3636">
                  <c:v>2.4420025000000001E-3</c:v>
                </c:pt>
                <c:pt idx="3637">
                  <c:v>2.4420025000000001E-3</c:v>
                </c:pt>
                <c:pt idx="3638">
                  <c:v>2.4420025000000001E-3</c:v>
                </c:pt>
                <c:pt idx="3639">
                  <c:v>2.4420025000000001E-3</c:v>
                </c:pt>
                <c:pt idx="3640">
                  <c:v>2.4420025000000001E-3</c:v>
                </c:pt>
                <c:pt idx="3641">
                  <c:v>2.4420025000000001E-3</c:v>
                </c:pt>
                <c:pt idx="3642">
                  <c:v>2.4420025000000001E-3</c:v>
                </c:pt>
                <c:pt idx="3643">
                  <c:v>2.4420025000000001E-3</c:v>
                </c:pt>
                <c:pt idx="3644">
                  <c:v>2.4420025000000001E-3</c:v>
                </c:pt>
                <c:pt idx="3645">
                  <c:v>2.4420025000000001E-3</c:v>
                </c:pt>
                <c:pt idx="3646">
                  <c:v>7.3260074E-3</c:v>
                </c:pt>
                <c:pt idx="3647">
                  <c:v>7.3260074E-3</c:v>
                </c:pt>
                <c:pt idx="3648">
                  <c:v>2.4420025000000001E-3</c:v>
                </c:pt>
                <c:pt idx="3649">
                  <c:v>2.4420025000000001E-3</c:v>
                </c:pt>
                <c:pt idx="3650">
                  <c:v>2.4420025000000001E-3</c:v>
                </c:pt>
                <c:pt idx="3651">
                  <c:v>7.3260074E-3</c:v>
                </c:pt>
                <c:pt idx="3652">
                  <c:v>2.4420025000000001E-3</c:v>
                </c:pt>
                <c:pt idx="3653">
                  <c:v>2.4420025000000001E-3</c:v>
                </c:pt>
                <c:pt idx="3654">
                  <c:v>7.3260074E-3</c:v>
                </c:pt>
                <c:pt idx="3655">
                  <c:v>7.3260074E-3</c:v>
                </c:pt>
                <c:pt idx="3656">
                  <c:v>2.4420025000000001E-3</c:v>
                </c:pt>
                <c:pt idx="3657">
                  <c:v>2.4420025000000001E-3</c:v>
                </c:pt>
                <c:pt idx="3658">
                  <c:v>2.4420025000000001E-3</c:v>
                </c:pt>
                <c:pt idx="3659">
                  <c:v>7.3260074E-3</c:v>
                </c:pt>
                <c:pt idx="3660">
                  <c:v>2.4420025000000001E-3</c:v>
                </c:pt>
                <c:pt idx="3661">
                  <c:v>-2.4420025000000001E-3</c:v>
                </c:pt>
                <c:pt idx="3662">
                  <c:v>2.4420025000000001E-3</c:v>
                </c:pt>
                <c:pt idx="3663">
                  <c:v>2.4420025000000001E-3</c:v>
                </c:pt>
                <c:pt idx="3664">
                  <c:v>2.4420025000000001E-3</c:v>
                </c:pt>
                <c:pt idx="3665">
                  <c:v>7.3260074E-3</c:v>
                </c:pt>
                <c:pt idx="3666">
                  <c:v>2.4420025000000001E-3</c:v>
                </c:pt>
                <c:pt idx="3667">
                  <c:v>7.3260074E-3</c:v>
                </c:pt>
                <c:pt idx="3668">
                  <c:v>7.3260074E-3</c:v>
                </c:pt>
                <c:pt idx="3669">
                  <c:v>2.4420025000000001E-3</c:v>
                </c:pt>
                <c:pt idx="3670">
                  <c:v>2.4420025000000001E-3</c:v>
                </c:pt>
                <c:pt idx="3671">
                  <c:v>7.3260074E-3</c:v>
                </c:pt>
                <c:pt idx="3672">
                  <c:v>2.4420025000000001E-3</c:v>
                </c:pt>
                <c:pt idx="3673">
                  <c:v>2.4420025000000001E-3</c:v>
                </c:pt>
                <c:pt idx="3674">
                  <c:v>2.4420025000000001E-3</c:v>
                </c:pt>
                <c:pt idx="3675">
                  <c:v>2.4420025000000001E-3</c:v>
                </c:pt>
                <c:pt idx="3676">
                  <c:v>2.4420025000000001E-3</c:v>
                </c:pt>
                <c:pt idx="3677">
                  <c:v>7.3260074E-3</c:v>
                </c:pt>
                <c:pt idx="3678">
                  <c:v>2.4420025000000001E-3</c:v>
                </c:pt>
                <c:pt idx="3679">
                  <c:v>2.4420025000000001E-3</c:v>
                </c:pt>
                <c:pt idx="3680">
                  <c:v>2.4420025000000001E-3</c:v>
                </c:pt>
                <c:pt idx="3681">
                  <c:v>7.3260074E-3</c:v>
                </c:pt>
                <c:pt idx="3682">
                  <c:v>2.4420025000000001E-3</c:v>
                </c:pt>
                <c:pt idx="3683">
                  <c:v>2.4420025000000001E-3</c:v>
                </c:pt>
                <c:pt idx="3684">
                  <c:v>-2.4420025000000001E-3</c:v>
                </c:pt>
                <c:pt idx="3685">
                  <c:v>1.7094017999999999E-2</c:v>
                </c:pt>
                <c:pt idx="3686">
                  <c:v>1.7094017999999999E-2</c:v>
                </c:pt>
                <c:pt idx="3687">
                  <c:v>2.4420025000000001E-3</c:v>
                </c:pt>
                <c:pt idx="3688">
                  <c:v>-7.3260074E-3</c:v>
                </c:pt>
                <c:pt idx="3689">
                  <c:v>2.4420025000000001E-3</c:v>
                </c:pt>
                <c:pt idx="3690">
                  <c:v>2.4420025000000001E-3</c:v>
                </c:pt>
                <c:pt idx="3691">
                  <c:v>7.3260074E-3</c:v>
                </c:pt>
                <c:pt idx="3692">
                  <c:v>2.4420025000000001E-3</c:v>
                </c:pt>
                <c:pt idx="3693">
                  <c:v>-2.4420025000000001E-3</c:v>
                </c:pt>
                <c:pt idx="3694">
                  <c:v>7.3260074E-3</c:v>
                </c:pt>
                <c:pt idx="3695">
                  <c:v>1.2210011999999999E-2</c:v>
                </c:pt>
                <c:pt idx="3696">
                  <c:v>2.4420025000000001E-3</c:v>
                </c:pt>
                <c:pt idx="3697">
                  <c:v>7.3260074E-3</c:v>
                </c:pt>
                <c:pt idx="3698">
                  <c:v>2.4420025000000001E-3</c:v>
                </c:pt>
                <c:pt idx="3699">
                  <c:v>2.4420025000000001E-3</c:v>
                </c:pt>
                <c:pt idx="3700">
                  <c:v>2.4420025000000001E-3</c:v>
                </c:pt>
                <c:pt idx="3701">
                  <c:v>2.4420025000000001E-3</c:v>
                </c:pt>
                <c:pt idx="3702">
                  <c:v>2.4420025000000001E-3</c:v>
                </c:pt>
                <c:pt idx="3703">
                  <c:v>1.2210011999999999E-2</c:v>
                </c:pt>
                <c:pt idx="3704">
                  <c:v>2.4420025000000001E-3</c:v>
                </c:pt>
                <c:pt idx="3705">
                  <c:v>-7.3260074E-3</c:v>
                </c:pt>
                <c:pt idx="3706">
                  <c:v>7.3260074E-3</c:v>
                </c:pt>
                <c:pt idx="3707">
                  <c:v>1.2210011999999999E-2</c:v>
                </c:pt>
                <c:pt idx="3708">
                  <c:v>7.3260074E-3</c:v>
                </c:pt>
                <c:pt idx="3709">
                  <c:v>7.3260074E-3</c:v>
                </c:pt>
                <c:pt idx="3710">
                  <c:v>-2.4420025000000001E-3</c:v>
                </c:pt>
                <c:pt idx="3711">
                  <c:v>2.4420025000000001E-3</c:v>
                </c:pt>
                <c:pt idx="3712">
                  <c:v>2.4420025000000001E-3</c:v>
                </c:pt>
                <c:pt idx="3713">
                  <c:v>2.4420025000000001E-3</c:v>
                </c:pt>
                <c:pt idx="3714">
                  <c:v>2.4420025000000001E-3</c:v>
                </c:pt>
                <c:pt idx="3715">
                  <c:v>2.4420025000000001E-3</c:v>
                </c:pt>
                <c:pt idx="3716">
                  <c:v>2.4420025000000001E-3</c:v>
                </c:pt>
                <c:pt idx="3717">
                  <c:v>2.4420025000000001E-3</c:v>
                </c:pt>
                <c:pt idx="3718">
                  <c:v>7.3260074E-3</c:v>
                </c:pt>
                <c:pt idx="3719">
                  <c:v>2.4420025000000001E-3</c:v>
                </c:pt>
                <c:pt idx="3720">
                  <c:v>2.4420025000000001E-3</c:v>
                </c:pt>
                <c:pt idx="3721">
                  <c:v>2.4420025000000001E-3</c:v>
                </c:pt>
                <c:pt idx="3722">
                  <c:v>2.4420025000000001E-3</c:v>
                </c:pt>
                <c:pt idx="3723">
                  <c:v>7.3260074E-3</c:v>
                </c:pt>
                <c:pt idx="3724">
                  <c:v>2.4420025000000001E-3</c:v>
                </c:pt>
                <c:pt idx="3725">
                  <c:v>2.4420025000000001E-3</c:v>
                </c:pt>
                <c:pt idx="3726">
                  <c:v>2.4420025000000001E-3</c:v>
                </c:pt>
                <c:pt idx="3727">
                  <c:v>2.4420025000000001E-3</c:v>
                </c:pt>
                <c:pt idx="3728">
                  <c:v>2.4420025000000001E-3</c:v>
                </c:pt>
                <c:pt idx="3729">
                  <c:v>-2.4420025000000001E-3</c:v>
                </c:pt>
                <c:pt idx="3730">
                  <c:v>3.1746033999999999E-2</c:v>
                </c:pt>
                <c:pt idx="3731">
                  <c:v>1.7094017999999999E-2</c:v>
                </c:pt>
                <c:pt idx="3732">
                  <c:v>-2.1978022999999999E-2</c:v>
                </c:pt>
                <c:pt idx="3733">
                  <c:v>-2.4420025000000001E-3</c:v>
                </c:pt>
                <c:pt idx="3734">
                  <c:v>2.6862027E-2</c:v>
                </c:pt>
                <c:pt idx="3735">
                  <c:v>2.4420025000000001E-3</c:v>
                </c:pt>
                <c:pt idx="3736">
                  <c:v>-7.3260074E-3</c:v>
                </c:pt>
                <c:pt idx="3737">
                  <c:v>1.2210011999999999E-2</c:v>
                </c:pt>
                <c:pt idx="3738">
                  <c:v>7.3260074E-3</c:v>
                </c:pt>
                <c:pt idx="3739">
                  <c:v>2.4420025000000001E-3</c:v>
                </c:pt>
                <c:pt idx="3740">
                  <c:v>7.3260074E-3</c:v>
                </c:pt>
                <c:pt idx="3741">
                  <c:v>2.4420025000000001E-3</c:v>
                </c:pt>
                <c:pt idx="3742">
                  <c:v>2.4420025000000001E-3</c:v>
                </c:pt>
                <c:pt idx="3743">
                  <c:v>2.4420025000000001E-3</c:v>
                </c:pt>
                <c:pt idx="3744">
                  <c:v>2.4420025000000001E-3</c:v>
                </c:pt>
                <c:pt idx="3745">
                  <c:v>2.4420025000000001E-3</c:v>
                </c:pt>
                <c:pt idx="3746">
                  <c:v>2.4420025000000001E-3</c:v>
                </c:pt>
                <c:pt idx="3747">
                  <c:v>7.3260074E-3</c:v>
                </c:pt>
                <c:pt idx="3748">
                  <c:v>7.3260074E-3</c:v>
                </c:pt>
                <c:pt idx="3749">
                  <c:v>-1.2210011999999999E-2</c:v>
                </c:pt>
                <c:pt idx="3750">
                  <c:v>-1.2210011999999999E-2</c:v>
                </c:pt>
                <c:pt idx="3751">
                  <c:v>1.7094017999999999E-2</c:v>
                </c:pt>
                <c:pt idx="3752">
                  <c:v>1.7094017999999999E-2</c:v>
                </c:pt>
                <c:pt idx="3753">
                  <c:v>-1.2210011999999999E-2</c:v>
                </c:pt>
                <c:pt idx="3754">
                  <c:v>7.3260074E-3</c:v>
                </c:pt>
                <c:pt idx="3755">
                  <c:v>1.2210011999999999E-2</c:v>
                </c:pt>
                <c:pt idx="3756">
                  <c:v>-2.4420025000000001E-3</c:v>
                </c:pt>
                <c:pt idx="3757">
                  <c:v>2.4420025000000001E-3</c:v>
                </c:pt>
                <c:pt idx="3758">
                  <c:v>1.2210011999999999E-2</c:v>
                </c:pt>
                <c:pt idx="3759">
                  <c:v>2.4420025000000001E-3</c:v>
                </c:pt>
                <c:pt idx="3760">
                  <c:v>2.4420025000000001E-3</c:v>
                </c:pt>
                <c:pt idx="3761">
                  <c:v>2.4420025000000001E-3</c:v>
                </c:pt>
                <c:pt idx="3762">
                  <c:v>2.4420025000000001E-3</c:v>
                </c:pt>
                <c:pt idx="3763">
                  <c:v>2.4420025000000001E-3</c:v>
                </c:pt>
                <c:pt idx="3764">
                  <c:v>2.4420025000000001E-3</c:v>
                </c:pt>
                <c:pt idx="3765">
                  <c:v>2.4420025000000001E-3</c:v>
                </c:pt>
                <c:pt idx="3766">
                  <c:v>2.4420025000000001E-3</c:v>
                </c:pt>
                <c:pt idx="3767">
                  <c:v>2.4420025000000001E-3</c:v>
                </c:pt>
                <c:pt idx="3768">
                  <c:v>2.4420025000000001E-3</c:v>
                </c:pt>
                <c:pt idx="3769">
                  <c:v>2.4420025000000001E-3</c:v>
                </c:pt>
                <c:pt idx="3770">
                  <c:v>2.4420025000000001E-3</c:v>
                </c:pt>
                <c:pt idx="3771">
                  <c:v>7.3260074E-3</c:v>
                </c:pt>
                <c:pt idx="3772">
                  <c:v>2.4420025000000001E-3</c:v>
                </c:pt>
                <c:pt idx="3773">
                  <c:v>2.4420025000000001E-3</c:v>
                </c:pt>
                <c:pt idx="3774">
                  <c:v>7.3260074E-3</c:v>
                </c:pt>
                <c:pt idx="3775">
                  <c:v>7.3260074E-3</c:v>
                </c:pt>
                <c:pt idx="3776">
                  <c:v>2.4420025000000001E-3</c:v>
                </c:pt>
                <c:pt idx="3777">
                  <c:v>2.4420025000000001E-3</c:v>
                </c:pt>
                <c:pt idx="3778">
                  <c:v>7.3260074E-3</c:v>
                </c:pt>
                <c:pt idx="3779">
                  <c:v>2.4420025000000001E-3</c:v>
                </c:pt>
                <c:pt idx="3780">
                  <c:v>2.4420025000000001E-3</c:v>
                </c:pt>
                <c:pt idx="3781">
                  <c:v>7.3260074E-3</c:v>
                </c:pt>
                <c:pt idx="3782">
                  <c:v>2.4420025000000001E-3</c:v>
                </c:pt>
                <c:pt idx="3783">
                  <c:v>2.4420025000000001E-3</c:v>
                </c:pt>
                <c:pt idx="3784">
                  <c:v>2.4420025000000001E-3</c:v>
                </c:pt>
                <c:pt idx="3785">
                  <c:v>7.3260074E-3</c:v>
                </c:pt>
                <c:pt idx="3786">
                  <c:v>7.3260074E-3</c:v>
                </c:pt>
                <c:pt idx="3787">
                  <c:v>2.4420025000000001E-3</c:v>
                </c:pt>
                <c:pt idx="3788">
                  <c:v>2.4420025000000001E-3</c:v>
                </c:pt>
                <c:pt idx="3789">
                  <c:v>2.4420025000000001E-3</c:v>
                </c:pt>
                <c:pt idx="3790">
                  <c:v>7.3260074E-3</c:v>
                </c:pt>
                <c:pt idx="3791">
                  <c:v>7.3260074E-3</c:v>
                </c:pt>
                <c:pt idx="3792">
                  <c:v>2.4420025000000001E-3</c:v>
                </c:pt>
                <c:pt idx="3793">
                  <c:v>2.4420025000000001E-3</c:v>
                </c:pt>
                <c:pt idx="3794">
                  <c:v>2.4420025000000001E-3</c:v>
                </c:pt>
                <c:pt idx="3795">
                  <c:v>2.4420025000000001E-3</c:v>
                </c:pt>
                <c:pt idx="3796">
                  <c:v>2.4420025000000001E-3</c:v>
                </c:pt>
                <c:pt idx="3797">
                  <c:v>2.4420025000000001E-3</c:v>
                </c:pt>
                <c:pt idx="3798">
                  <c:v>2.4420025000000001E-3</c:v>
                </c:pt>
                <c:pt idx="3799">
                  <c:v>2.4420025000000001E-3</c:v>
                </c:pt>
                <c:pt idx="3800">
                  <c:v>2.4420025000000001E-3</c:v>
                </c:pt>
                <c:pt idx="3801">
                  <c:v>2.4420025000000001E-3</c:v>
                </c:pt>
                <c:pt idx="3802">
                  <c:v>7.3260074E-3</c:v>
                </c:pt>
                <c:pt idx="3803">
                  <c:v>7.3260074E-3</c:v>
                </c:pt>
                <c:pt idx="3804">
                  <c:v>2.4420025000000001E-3</c:v>
                </c:pt>
                <c:pt idx="3805">
                  <c:v>2.4420025000000001E-3</c:v>
                </c:pt>
                <c:pt idx="3806">
                  <c:v>2.4420025000000001E-3</c:v>
                </c:pt>
                <c:pt idx="3807">
                  <c:v>2.4420025000000001E-3</c:v>
                </c:pt>
                <c:pt idx="3808">
                  <c:v>2.4420025000000001E-3</c:v>
                </c:pt>
                <c:pt idx="3809">
                  <c:v>2.4420025000000001E-3</c:v>
                </c:pt>
                <c:pt idx="3810">
                  <c:v>2.4420025000000001E-3</c:v>
                </c:pt>
                <c:pt idx="3811">
                  <c:v>2.4420025000000001E-3</c:v>
                </c:pt>
                <c:pt idx="3812">
                  <c:v>2.4420025000000001E-3</c:v>
                </c:pt>
                <c:pt idx="3813">
                  <c:v>7.3260074E-3</c:v>
                </c:pt>
                <c:pt idx="3814">
                  <c:v>1.2210011999999999E-2</c:v>
                </c:pt>
                <c:pt idx="3815">
                  <c:v>2.4420025000000001E-3</c:v>
                </c:pt>
                <c:pt idx="3816">
                  <c:v>2.4420025000000001E-3</c:v>
                </c:pt>
                <c:pt idx="3817">
                  <c:v>7.3260074E-3</c:v>
                </c:pt>
                <c:pt idx="3818">
                  <c:v>2.4420025000000001E-3</c:v>
                </c:pt>
                <c:pt idx="3819">
                  <c:v>2.4420025000000001E-3</c:v>
                </c:pt>
                <c:pt idx="3820">
                  <c:v>2.4420025000000001E-3</c:v>
                </c:pt>
                <c:pt idx="3821">
                  <c:v>2.4420025000000001E-3</c:v>
                </c:pt>
                <c:pt idx="3822">
                  <c:v>2.4420025000000001E-3</c:v>
                </c:pt>
                <c:pt idx="3823">
                  <c:v>2.4420025000000001E-3</c:v>
                </c:pt>
                <c:pt idx="3824">
                  <c:v>2.4420025000000001E-3</c:v>
                </c:pt>
                <c:pt idx="3825">
                  <c:v>2.4420025000000001E-3</c:v>
                </c:pt>
                <c:pt idx="3826">
                  <c:v>2.4420025000000001E-3</c:v>
                </c:pt>
                <c:pt idx="3827">
                  <c:v>7.3260074E-3</c:v>
                </c:pt>
                <c:pt idx="3828">
                  <c:v>2.4420025000000001E-3</c:v>
                </c:pt>
                <c:pt idx="3829">
                  <c:v>7.3260074E-3</c:v>
                </c:pt>
                <c:pt idx="3830">
                  <c:v>2.4420025000000001E-3</c:v>
                </c:pt>
                <c:pt idx="3831">
                  <c:v>7.3260074E-3</c:v>
                </c:pt>
                <c:pt idx="3832">
                  <c:v>2.4420025000000001E-3</c:v>
                </c:pt>
                <c:pt idx="3833">
                  <c:v>7.3260074E-3</c:v>
                </c:pt>
                <c:pt idx="3834">
                  <c:v>2.4420025000000001E-3</c:v>
                </c:pt>
                <c:pt idx="3835">
                  <c:v>2.4420025000000001E-3</c:v>
                </c:pt>
                <c:pt idx="3836">
                  <c:v>2.4420025000000001E-3</c:v>
                </c:pt>
                <c:pt idx="3837">
                  <c:v>2.4420025000000001E-3</c:v>
                </c:pt>
                <c:pt idx="3838">
                  <c:v>2.4420025000000001E-3</c:v>
                </c:pt>
                <c:pt idx="3839">
                  <c:v>7.3260074E-3</c:v>
                </c:pt>
                <c:pt idx="3840">
                  <c:v>7.3260074E-3</c:v>
                </c:pt>
                <c:pt idx="3841">
                  <c:v>7.3260074E-3</c:v>
                </c:pt>
                <c:pt idx="3842">
                  <c:v>2.4420025000000001E-3</c:v>
                </c:pt>
                <c:pt idx="3843">
                  <c:v>-7.3260074E-3</c:v>
                </c:pt>
                <c:pt idx="3844">
                  <c:v>7.3260074E-3</c:v>
                </c:pt>
                <c:pt idx="3845">
                  <c:v>1.2210011999999999E-2</c:v>
                </c:pt>
                <c:pt idx="3846">
                  <c:v>7.3260074E-3</c:v>
                </c:pt>
                <c:pt idx="3847">
                  <c:v>2.4420025000000001E-3</c:v>
                </c:pt>
                <c:pt idx="3848">
                  <c:v>-2.4420025000000001E-3</c:v>
                </c:pt>
                <c:pt idx="3849">
                  <c:v>7.3260074E-3</c:v>
                </c:pt>
                <c:pt idx="3850">
                  <c:v>7.3260074E-3</c:v>
                </c:pt>
                <c:pt idx="3851">
                  <c:v>7.3260074E-3</c:v>
                </c:pt>
                <c:pt idx="3852">
                  <c:v>-2.4420025000000001E-3</c:v>
                </c:pt>
                <c:pt idx="3853">
                  <c:v>2.4420025000000001E-3</c:v>
                </c:pt>
                <c:pt idx="3854">
                  <c:v>2.4420025000000001E-3</c:v>
                </c:pt>
                <c:pt idx="3855">
                  <c:v>2.4420025000000001E-3</c:v>
                </c:pt>
                <c:pt idx="3856">
                  <c:v>2.4420025000000001E-3</c:v>
                </c:pt>
                <c:pt idx="3857">
                  <c:v>2.4420025000000001E-3</c:v>
                </c:pt>
                <c:pt idx="3858">
                  <c:v>-2.4420025000000001E-3</c:v>
                </c:pt>
                <c:pt idx="3859">
                  <c:v>7.3260074E-3</c:v>
                </c:pt>
                <c:pt idx="3860">
                  <c:v>2.4420025000000001E-3</c:v>
                </c:pt>
                <c:pt idx="3861">
                  <c:v>2.4420025000000001E-3</c:v>
                </c:pt>
                <c:pt idx="3862">
                  <c:v>2.4420025000000001E-3</c:v>
                </c:pt>
                <c:pt idx="3863">
                  <c:v>2.4420025000000001E-3</c:v>
                </c:pt>
                <c:pt idx="3864">
                  <c:v>2.4420025000000001E-3</c:v>
                </c:pt>
                <c:pt idx="3865">
                  <c:v>2.4420025000000001E-3</c:v>
                </c:pt>
                <c:pt idx="3866">
                  <c:v>2.4420025000000001E-3</c:v>
                </c:pt>
                <c:pt idx="3867">
                  <c:v>2.4420025000000001E-3</c:v>
                </c:pt>
                <c:pt idx="3868">
                  <c:v>2.4420025000000001E-3</c:v>
                </c:pt>
                <c:pt idx="3869">
                  <c:v>2.4420025000000001E-3</c:v>
                </c:pt>
                <c:pt idx="3870">
                  <c:v>2.4420025000000001E-3</c:v>
                </c:pt>
                <c:pt idx="3871">
                  <c:v>7.3260074E-3</c:v>
                </c:pt>
                <c:pt idx="3872">
                  <c:v>2.4420025000000001E-3</c:v>
                </c:pt>
                <c:pt idx="3873">
                  <c:v>2.4420025000000001E-3</c:v>
                </c:pt>
                <c:pt idx="3874">
                  <c:v>7.3260074E-3</c:v>
                </c:pt>
                <c:pt idx="3875">
                  <c:v>2.4420025000000001E-3</c:v>
                </c:pt>
                <c:pt idx="3876">
                  <c:v>2.4420025000000001E-3</c:v>
                </c:pt>
                <c:pt idx="3877">
                  <c:v>2.4420025000000001E-3</c:v>
                </c:pt>
                <c:pt idx="3878">
                  <c:v>2.4420025000000001E-3</c:v>
                </c:pt>
                <c:pt idx="3879">
                  <c:v>2.4420025000000001E-3</c:v>
                </c:pt>
                <c:pt idx="3880">
                  <c:v>2.4420025000000001E-3</c:v>
                </c:pt>
                <c:pt idx="3881">
                  <c:v>2.4420025000000001E-3</c:v>
                </c:pt>
                <c:pt idx="3882">
                  <c:v>7.3260074E-3</c:v>
                </c:pt>
                <c:pt idx="3883">
                  <c:v>7.3260074E-3</c:v>
                </c:pt>
                <c:pt idx="3884">
                  <c:v>7.3260074E-3</c:v>
                </c:pt>
                <c:pt idx="3885">
                  <c:v>2.4420025000000001E-3</c:v>
                </c:pt>
                <c:pt idx="3886">
                  <c:v>2.4420025000000001E-3</c:v>
                </c:pt>
                <c:pt idx="3887">
                  <c:v>2.4420025000000001E-3</c:v>
                </c:pt>
                <c:pt idx="3888">
                  <c:v>2.4420025000000001E-3</c:v>
                </c:pt>
                <c:pt idx="3889">
                  <c:v>-2.4420025000000001E-3</c:v>
                </c:pt>
                <c:pt idx="3890">
                  <c:v>-2.1978022999999999E-2</c:v>
                </c:pt>
                <c:pt idx="3891">
                  <c:v>7.3260074E-3</c:v>
                </c:pt>
                <c:pt idx="3892">
                  <c:v>2.6862027E-2</c:v>
                </c:pt>
                <c:pt idx="3893">
                  <c:v>-7.3260074E-3</c:v>
                </c:pt>
                <c:pt idx="3894">
                  <c:v>-7.3260074E-3</c:v>
                </c:pt>
                <c:pt idx="3895">
                  <c:v>1.7094017999999999E-2</c:v>
                </c:pt>
                <c:pt idx="3896">
                  <c:v>7.3260074E-3</c:v>
                </c:pt>
                <c:pt idx="3897">
                  <c:v>-2.4420025000000001E-3</c:v>
                </c:pt>
                <c:pt idx="3898">
                  <c:v>7.3260074E-3</c:v>
                </c:pt>
                <c:pt idx="3899">
                  <c:v>1.2210011999999999E-2</c:v>
                </c:pt>
                <c:pt idx="3900">
                  <c:v>-2.4420025000000001E-3</c:v>
                </c:pt>
                <c:pt idx="3901">
                  <c:v>2.4420025000000001E-3</c:v>
                </c:pt>
                <c:pt idx="3902">
                  <c:v>1.2210011999999999E-2</c:v>
                </c:pt>
                <c:pt idx="3903">
                  <c:v>2.4420025000000001E-3</c:v>
                </c:pt>
                <c:pt idx="3904">
                  <c:v>2.4420025000000001E-3</c:v>
                </c:pt>
                <c:pt idx="3905">
                  <c:v>7.3260074E-3</c:v>
                </c:pt>
                <c:pt idx="3906">
                  <c:v>7.3260074E-3</c:v>
                </c:pt>
                <c:pt idx="3907">
                  <c:v>2.4420025000000001E-3</c:v>
                </c:pt>
                <c:pt idx="3908">
                  <c:v>2.4420025000000001E-3</c:v>
                </c:pt>
                <c:pt idx="3909">
                  <c:v>7.3260074E-3</c:v>
                </c:pt>
                <c:pt idx="3910">
                  <c:v>2.4420025000000001E-3</c:v>
                </c:pt>
                <c:pt idx="3911">
                  <c:v>7.3260074E-3</c:v>
                </c:pt>
                <c:pt idx="3912">
                  <c:v>2.4420025000000001E-3</c:v>
                </c:pt>
                <c:pt idx="3913">
                  <c:v>2.4420025000000001E-3</c:v>
                </c:pt>
                <c:pt idx="3914">
                  <c:v>-2.4420025000000001E-3</c:v>
                </c:pt>
                <c:pt idx="3915">
                  <c:v>7.3260074E-3</c:v>
                </c:pt>
                <c:pt idx="3916">
                  <c:v>2.4420025000000001E-3</c:v>
                </c:pt>
                <c:pt idx="3917">
                  <c:v>2.4420025000000001E-3</c:v>
                </c:pt>
                <c:pt idx="3918">
                  <c:v>2.4420025000000001E-3</c:v>
                </c:pt>
                <c:pt idx="3919">
                  <c:v>2.4420025000000001E-3</c:v>
                </c:pt>
                <c:pt idx="3920">
                  <c:v>2.4420025000000001E-3</c:v>
                </c:pt>
                <c:pt idx="3921">
                  <c:v>2.4420025000000001E-3</c:v>
                </c:pt>
                <c:pt idx="3922">
                  <c:v>2.4420025000000001E-3</c:v>
                </c:pt>
                <c:pt idx="3923">
                  <c:v>7.3260074E-3</c:v>
                </c:pt>
                <c:pt idx="3924">
                  <c:v>2.4420025000000001E-3</c:v>
                </c:pt>
                <c:pt idx="3925">
                  <c:v>7.3260074E-3</c:v>
                </c:pt>
                <c:pt idx="3926">
                  <c:v>7.3260074E-3</c:v>
                </c:pt>
                <c:pt idx="3927">
                  <c:v>2.4420025000000001E-3</c:v>
                </c:pt>
                <c:pt idx="3928">
                  <c:v>-2.4420025000000001E-3</c:v>
                </c:pt>
                <c:pt idx="3929">
                  <c:v>2.4420025000000001E-3</c:v>
                </c:pt>
                <c:pt idx="3930">
                  <c:v>7.3260074E-3</c:v>
                </c:pt>
                <c:pt idx="3931">
                  <c:v>7.3260074E-3</c:v>
                </c:pt>
                <c:pt idx="3932">
                  <c:v>2.4420025000000001E-3</c:v>
                </c:pt>
                <c:pt idx="3933">
                  <c:v>2.4420025000000001E-3</c:v>
                </c:pt>
                <c:pt idx="3934">
                  <c:v>2.4420025000000001E-3</c:v>
                </c:pt>
                <c:pt idx="3935">
                  <c:v>2.4420025000000001E-3</c:v>
                </c:pt>
                <c:pt idx="3936">
                  <c:v>7.3260074E-3</c:v>
                </c:pt>
                <c:pt idx="3937">
                  <c:v>2.4420025000000001E-3</c:v>
                </c:pt>
                <c:pt idx="3938">
                  <c:v>2.4420025000000001E-3</c:v>
                </c:pt>
                <c:pt idx="3939">
                  <c:v>7.3260074E-3</c:v>
                </c:pt>
                <c:pt idx="3940">
                  <c:v>2.4420025000000001E-3</c:v>
                </c:pt>
                <c:pt idx="3941">
                  <c:v>2.4420025000000001E-3</c:v>
                </c:pt>
                <c:pt idx="3942">
                  <c:v>7.3260074E-3</c:v>
                </c:pt>
                <c:pt idx="3943">
                  <c:v>2.4420025000000001E-3</c:v>
                </c:pt>
                <c:pt idx="3944">
                  <c:v>-2.4420025000000001E-3</c:v>
                </c:pt>
                <c:pt idx="3945">
                  <c:v>2.4420025000000001E-3</c:v>
                </c:pt>
                <c:pt idx="3946">
                  <c:v>7.3260074E-3</c:v>
                </c:pt>
                <c:pt idx="3947">
                  <c:v>7.3260074E-3</c:v>
                </c:pt>
                <c:pt idx="3948">
                  <c:v>2.4420025000000001E-3</c:v>
                </c:pt>
                <c:pt idx="3949">
                  <c:v>2.4420025000000001E-3</c:v>
                </c:pt>
                <c:pt idx="3950">
                  <c:v>2.4420025000000001E-3</c:v>
                </c:pt>
                <c:pt idx="3951">
                  <c:v>7.3260074E-3</c:v>
                </c:pt>
                <c:pt idx="3952">
                  <c:v>-2.4420025000000001E-3</c:v>
                </c:pt>
                <c:pt idx="3953">
                  <c:v>7.3260074E-3</c:v>
                </c:pt>
                <c:pt idx="3954">
                  <c:v>1.2210011999999999E-2</c:v>
                </c:pt>
                <c:pt idx="3955">
                  <c:v>7.3260074E-3</c:v>
                </c:pt>
                <c:pt idx="3956">
                  <c:v>-2.4420025000000001E-3</c:v>
                </c:pt>
                <c:pt idx="3957">
                  <c:v>2.4420025000000001E-3</c:v>
                </c:pt>
                <c:pt idx="3958">
                  <c:v>7.3260074E-3</c:v>
                </c:pt>
                <c:pt idx="3959">
                  <c:v>2.4420025000000001E-3</c:v>
                </c:pt>
                <c:pt idx="3960">
                  <c:v>2.4420025000000001E-3</c:v>
                </c:pt>
                <c:pt idx="3961">
                  <c:v>2.4420025000000001E-3</c:v>
                </c:pt>
                <c:pt idx="3962">
                  <c:v>-2.4420025000000001E-3</c:v>
                </c:pt>
                <c:pt idx="3963">
                  <c:v>2.4420025000000001E-3</c:v>
                </c:pt>
                <c:pt idx="3964">
                  <c:v>7.3260074E-3</c:v>
                </c:pt>
                <c:pt idx="3965">
                  <c:v>2.4420025000000001E-3</c:v>
                </c:pt>
                <c:pt idx="3966">
                  <c:v>2.4420025000000001E-3</c:v>
                </c:pt>
                <c:pt idx="3967">
                  <c:v>7.3260074E-3</c:v>
                </c:pt>
                <c:pt idx="3968">
                  <c:v>2.4420025000000001E-3</c:v>
                </c:pt>
                <c:pt idx="3969">
                  <c:v>2.4420025000000001E-3</c:v>
                </c:pt>
                <c:pt idx="3970">
                  <c:v>2.4420025000000001E-3</c:v>
                </c:pt>
                <c:pt idx="3971">
                  <c:v>2.4420025000000001E-3</c:v>
                </c:pt>
                <c:pt idx="3972">
                  <c:v>2.4420025000000001E-3</c:v>
                </c:pt>
                <c:pt idx="3973">
                  <c:v>2.4420025000000001E-3</c:v>
                </c:pt>
                <c:pt idx="3974">
                  <c:v>2.4420025000000001E-3</c:v>
                </c:pt>
                <c:pt idx="3975">
                  <c:v>7.3260074E-3</c:v>
                </c:pt>
                <c:pt idx="3976">
                  <c:v>-2.4420025000000001E-3</c:v>
                </c:pt>
                <c:pt idx="3977">
                  <c:v>2.4420025000000001E-3</c:v>
                </c:pt>
                <c:pt idx="3978">
                  <c:v>-7.3260074E-3</c:v>
                </c:pt>
                <c:pt idx="3979">
                  <c:v>7.3260074E-3</c:v>
                </c:pt>
                <c:pt idx="3980">
                  <c:v>1.2210011999999999E-2</c:v>
                </c:pt>
                <c:pt idx="3981">
                  <c:v>7.3260074E-3</c:v>
                </c:pt>
                <c:pt idx="3982">
                  <c:v>-2.4420025000000001E-3</c:v>
                </c:pt>
                <c:pt idx="3983">
                  <c:v>7.3260074E-3</c:v>
                </c:pt>
                <c:pt idx="3984">
                  <c:v>7.3260074E-3</c:v>
                </c:pt>
                <c:pt idx="3985">
                  <c:v>2.4420025000000001E-3</c:v>
                </c:pt>
                <c:pt idx="3986">
                  <c:v>2.4420025000000001E-3</c:v>
                </c:pt>
                <c:pt idx="3987">
                  <c:v>2.4420025000000001E-3</c:v>
                </c:pt>
                <c:pt idx="3988">
                  <c:v>2.4420025000000001E-3</c:v>
                </c:pt>
                <c:pt idx="3989">
                  <c:v>7.3260074E-3</c:v>
                </c:pt>
                <c:pt idx="3990">
                  <c:v>7.3260074E-3</c:v>
                </c:pt>
                <c:pt idx="3991">
                  <c:v>7.3260074E-3</c:v>
                </c:pt>
                <c:pt idx="3992">
                  <c:v>2.4420025000000001E-3</c:v>
                </c:pt>
                <c:pt idx="3993">
                  <c:v>7.3260074E-3</c:v>
                </c:pt>
                <c:pt idx="3994">
                  <c:v>7.3260074E-3</c:v>
                </c:pt>
                <c:pt idx="3995">
                  <c:v>2.4420025000000001E-3</c:v>
                </c:pt>
                <c:pt idx="3996">
                  <c:v>2.4420025000000001E-3</c:v>
                </c:pt>
                <c:pt idx="3997">
                  <c:v>2.4420025000000001E-3</c:v>
                </c:pt>
                <c:pt idx="3998">
                  <c:v>7.3260074E-3</c:v>
                </c:pt>
                <c:pt idx="3999">
                  <c:v>7.3260074E-3</c:v>
                </c:pt>
                <c:pt idx="4000">
                  <c:v>7.3260074E-3</c:v>
                </c:pt>
                <c:pt idx="4001">
                  <c:v>2.4420025000000001E-3</c:v>
                </c:pt>
                <c:pt idx="4002">
                  <c:v>2.4420025000000001E-3</c:v>
                </c:pt>
                <c:pt idx="4003">
                  <c:v>7.3260074E-3</c:v>
                </c:pt>
                <c:pt idx="4004">
                  <c:v>2.4420025000000001E-3</c:v>
                </c:pt>
                <c:pt idx="4005">
                  <c:v>2.4420025000000001E-3</c:v>
                </c:pt>
                <c:pt idx="4006">
                  <c:v>2.4420025000000001E-3</c:v>
                </c:pt>
                <c:pt idx="4007">
                  <c:v>7.3260074E-3</c:v>
                </c:pt>
                <c:pt idx="4008">
                  <c:v>2.4420025000000001E-3</c:v>
                </c:pt>
                <c:pt idx="4009">
                  <c:v>2.4420025000000001E-3</c:v>
                </c:pt>
                <c:pt idx="4010">
                  <c:v>2.4420025000000001E-3</c:v>
                </c:pt>
                <c:pt idx="4011">
                  <c:v>7.3260074E-3</c:v>
                </c:pt>
                <c:pt idx="4012">
                  <c:v>2.4420025000000001E-3</c:v>
                </c:pt>
                <c:pt idx="4013">
                  <c:v>2.4420025000000001E-3</c:v>
                </c:pt>
                <c:pt idx="4014">
                  <c:v>7.3260074E-3</c:v>
                </c:pt>
                <c:pt idx="4015">
                  <c:v>2.4420025000000001E-3</c:v>
                </c:pt>
                <c:pt idx="4016">
                  <c:v>2.4420025000000001E-3</c:v>
                </c:pt>
                <c:pt idx="4017">
                  <c:v>2.4420025000000001E-3</c:v>
                </c:pt>
                <c:pt idx="4018">
                  <c:v>7.3260074E-3</c:v>
                </c:pt>
                <c:pt idx="4019">
                  <c:v>2.4420025000000001E-3</c:v>
                </c:pt>
                <c:pt idx="4020">
                  <c:v>2.4420025000000001E-3</c:v>
                </c:pt>
                <c:pt idx="4021">
                  <c:v>2.4420025000000001E-3</c:v>
                </c:pt>
                <c:pt idx="4022">
                  <c:v>2.4420025000000001E-3</c:v>
                </c:pt>
                <c:pt idx="4023">
                  <c:v>2.4420025000000001E-3</c:v>
                </c:pt>
                <c:pt idx="4024">
                  <c:v>2.4420025000000001E-3</c:v>
                </c:pt>
                <c:pt idx="4025">
                  <c:v>2.4420025000000001E-3</c:v>
                </c:pt>
                <c:pt idx="4026">
                  <c:v>2.4420025000000001E-3</c:v>
                </c:pt>
                <c:pt idx="4027">
                  <c:v>7.3260074E-3</c:v>
                </c:pt>
                <c:pt idx="4028">
                  <c:v>2.4420025000000001E-3</c:v>
                </c:pt>
                <c:pt idx="4029">
                  <c:v>2.4420025000000001E-3</c:v>
                </c:pt>
                <c:pt idx="4030">
                  <c:v>2.4420025000000001E-3</c:v>
                </c:pt>
                <c:pt idx="4031">
                  <c:v>7.3260074E-3</c:v>
                </c:pt>
                <c:pt idx="4032">
                  <c:v>2.4420025000000001E-3</c:v>
                </c:pt>
                <c:pt idx="4033">
                  <c:v>1.2210011999999999E-2</c:v>
                </c:pt>
                <c:pt idx="4034">
                  <c:v>1.2210011999999999E-2</c:v>
                </c:pt>
                <c:pt idx="4035">
                  <c:v>2.4420025000000001E-3</c:v>
                </c:pt>
                <c:pt idx="4036">
                  <c:v>-7.3260074E-3</c:v>
                </c:pt>
                <c:pt idx="4037">
                  <c:v>7.3260074E-3</c:v>
                </c:pt>
                <c:pt idx="4038">
                  <c:v>2.4420025000000001E-3</c:v>
                </c:pt>
                <c:pt idx="4039">
                  <c:v>7.3260074E-3</c:v>
                </c:pt>
                <c:pt idx="4040">
                  <c:v>7.3260074E-3</c:v>
                </c:pt>
                <c:pt idx="4041">
                  <c:v>-2.4420025000000001E-3</c:v>
                </c:pt>
                <c:pt idx="4042">
                  <c:v>7.3260074E-3</c:v>
                </c:pt>
                <c:pt idx="4043">
                  <c:v>1.2210011999999999E-2</c:v>
                </c:pt>
                <c:pt idx="4044">
                  <c:v>2.4420025000000001E-3</c:v>
                </c:pt>
                <c:pt idx="4045">
                  <c:v>2.4420025000000001E-3</c:v>
                </c:pt>
                <c:pt idx="4046">
                  <c:v>2.4420025000000001E-3</c:v>
                </c:pt>
                <c:pt idx="4047">
                  <c:v>2.4420025000000001E-3</c:v>
                </c:pt>
                <c:pt idx="4048">
                  <c:v>2.4420025000000001E-3</c:v>
                </c:pt>
                <c:pt idx="4049">
                  <c:v>7.3260074E-3</c:v>
                </c:pt>
                <c:pt idx="4050">
                  <c:v>2.4420025000000001E-3</c:v>
                </c:pt>
                <c:pt idx="4051">
                  <c:v>2.4420025000000001E-3</c:v>
                </c:pt>
                <c:pt idx="4052">
                  <c:v>2.4420025000000001E-3</c:v>
                </c:pt>
                <c:pt idx="4053">
                  <c:v>2.4420025000000001E-3</c:v>
                </c:pt>
                <c:pt idx="4054">
                  <c:v>7.3260074E-3</c:v>
                </c:pt>
                <c:pt idx="4055">
                  <c:v>2.4420025000000001E-3</c:v>
                </c:pt>
                <c:pt idx="4056">
                  <c:v>2.4420025000000001E-3</c:v>
                </c:pt>
                <c:pt idx="4057">
                  <c:v>2.4420025000000001E-3</c:v>
                </c:pt>
                <c:pt idx="4058">
                  <c:v>2.4420025000000001E-3</c:v>
                </c:pt>
                <c:pt idx="4059">
                  <c:v>7.3260074E-3</c:v>
                </c:pt>
                <c:pt idx="4060">
                  <c:v>7.3260074E-3</c:v>
                </c:pt>
                <c:pt idx="4061">
                  <c:v>2.4420025000000001E-3</c:v>
                </c:pt>
                <c:pt idx="4062">
                  <c:v>2.4420025000000001E-3</c:v>
                </c:pt>
                <c:pt idx="4063">
                  <c:v>7.3260074E-3</c:v>
                </c:pt>
                <c:pt idx="4064">
                  <c:v>2.4420025000000001E-3</c:v>
                </c:pt>
                <c:pt idx="4065">
                  <c:v>2.4420025000000001E-3</c:v>
                </c:pt>
                <c:pt idx="4066">
                  <c:v>2.4420025000000001E-3</c:v>
                </c:pt>
                <c:pt idx="4067">
                  <c:v>2.4420025000000001E-3</c:v>
                </c:pt>
                <c:pt idx="4068">
                  <c:v>7.3260074E-3</c:v>
                </c:pt>
                <c:pt idx="4069">
                  <c:v>7.3260074E-3</c:v>
                </c:pt>
                <c:pt idx="4070">
                  <c:v>7.3260074E-3</c:v>
                </c:pt>
                <c:pt idx="4071">
                  <c:v>2.4420025000000001E-3</c:v>
                </c:pt>
                <c:pt idx="4072">
                  <c:v>2.4420025000000001E-3</c:v>
                </c:pt>
                <c:pt idx="4073">
                  <c:v>2.4420025000000001E-3</c:v>
                </c:pt>
                <c:pt idx="4074">
                  <c:v>2.4420025000000001E-3</c:v>
                </c:pt>
                <c:pt idx="4075">
                  <c:v>2.6862027E-2</c:v>
                </c:pt>
                <c:pt idx="4076">
                  <c:v>1.7094017999999999E-2</c:v>
                </c:pt>
                <c:pt idx="4077">
                  <c:v>-1.7094017999999999E-2</c:v>
                </c:pt>
                <c:pt idx="4078">
                  <c:v>2.4420025000000001E-3</c:v>
                </c:pt>
                <c:pt idx="4079">
                  <c:v>2.1978022999999999E-2</c:v>
                </c:pt>
                <c:pt idx="4080">
                  <c:v>-2.4420025000000001E-3</c:v>
                </c:pt>
                <c:pt idx="4081">
                  <c:v>-2.4420025000000001E-3</c:v>
                </c:pt>
                <c:pt idx="4082">
                  <c:v>1.2210011999999999E-2</c:v>
                </c:pt>
                <c:pt idx="4083">
                  <c:v>2.4420025000000001E-3</c:v>
                </c:pt>
                <c:pt idx="4084">
                  <c:v>-2.4420025000000001E-3</c:v>
                </c:pt>
                <c:pt idx="4085">
                  <c:v>7.3260074E-3</c:v>
                </c:pt>
                <c:pt idx="4086">
                  <c:v>7.3260074E-3</c:v>
                </c:pt>
                <c:pt idx="4087">
                  <c:v>-2.4420025000000001E-3</c:v>
                </c:pt>
                <c:pt idx="4088">
                  <c:v>7.3260074E-3</c:v>
                </c:pt>
                <c:pt idx="4089">
                  <c:v>7.3260074E-3</c:v>
                </c:pt>
                <c:pt idx="4090">
                  <c:v>2.4420025000000001E-3</c:v>
                </c:pt>
                <c:pt idx="4091">
                  <c:v>2.4420025000000001E-3</c:v>
                </c:pt>
                <c:pt idx="4092">
                  <c:v>7.3260074E-3</c:v>
                </c:pt>
                <c:pt idx="4093">
                  <c:v>2.4420025000000001E-3</c:v>
                </c:pt>
                <c:pt idx="4094">
                  <c:v>2.4420025000000001E-3</c:v>
                </c:pt>
                <c:pt idx="4095">
                  <c:v>7.3260074E-3</c:v>
                </c:pt>
              </c:numCache>
            </c:numRef>
          </c:val>
          <c:smooth val="0"/>
          <c:extLst>
            <c:ext xmlns:c16="http://schemas.microsoft.com/office/drawing/2014/chart" uri="{C3380CC4-5D6E-409C-BE32-E72D297353CC}">
              <c16:uniqueId val="{00000000-262D-4EE4-89E5-762832FB4E3F}"/>
            </c:ext>
          </c:extLst>
        </c:ser>
        <c:dLbls>
          <c:showLegendKey val="0"/>
          <c:showVal val="0"/>
          <c:showCatName val="0"/>
          <c:showSerName val="0"/>
          <c:showPercent val="0"/>
          <c:showBubbleSize val="0"/>
        </c:dLbls>
        <c:smooth val="0"/>
        <c:axId val="412296832"/>
        <c:axId val="412302112"/>
      </c:lineChart>
      <c:catAx>
        <c:axId val="412296832"/>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2302112"/>
        <c:crosses val="autoZero"/>
        <c:auto val="1"/>
        <c:lblAlgn val="ctr"/>
        <c:lblOffset val="100"/>
        <c:tickLblSkip val="1000"/>
        <c:noMultiLvlLbl val="0"/>
      </c:catAx>
      <c:valAx>
        <c:axId val="41230211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2296832"/>
        <c:crosses val="autoZero"/>
        <c:crossBetween val="between"/>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リファレンス</c:v>
          </c:tx>
          <c:spPr>
            <a:ln w="28575" cap="rnd">
              <a:solidFill>
                <a:schemeClr val="accent1"/>
              </a:solidFill>
              <a:round/>
            </a:ln>
            <a:effectLst/>
          </c:spPr>
          <c:marker>
            <c:symbol val="none"/>
          </c:marker>
          <c:val>
            <c:numRef>
              <c:f>'20240424_tetyousei01'!$A$13:$A$4108</c:f>
              <c:numCache>
                <c:formatCode>General</c:formatCode>
                <c:ptCount val="4096"/>
                <c:pt idx="0">
                  <c:v>2.4420025000000001E-3</c:v>
                </c:pt>
                <c:pt idx="1">
                  <c:v>7.3260074E-3</c:v>
                </c:pt>
                <c:pt idx="2">
                  <c:v>7.3260074E-3</c:v>
                </c:pt>
                <c:pt idx="3">
                  <c:v>2.4420025000000001E-3</c:v>
                </c:pt>
                <c:pt idx="4">
                  <c:v>2.4420025000000001E-3</c:v>
                </c:pt>
                <c:pt idx="5">
                  <c:v>7.3260074E-3</c:v>
                </c:pt>
                <c:pt idx="6">
                  <c:v>7.3260074E-3</c:v>
                </c:pt>
                <c:pt idx="7">
                  <c:v>2.4420025000000001E-3</c:v>
                </c:pt>
                <c:pt idx="8">
                  <c:v>2.4420025000000001E-3</c:v>
                </c:pt>
                <c:pt idx="9">
                  <c:v>7.3260074E-3</c:v>
                </c:pt>
                <c:pt idx="10">
                  <c:v>1.2210011999999999E-2</c:v>
                </c:pt>
                <c:pt idx="11">
                  <c:v>7.3260074E-3</c:v>
                </c:pt>
                <c:pt idx="12">
                  <c:v>2.4420025000000001E-3</c:v>
                </c:pt>
                <c:pt idx="13">
                  <c:v>2.4420025000000001E-3</c:v>
                </c:pt>
                <c:pt idx="14">
                  <c:v>7.3260074E-3</c:v>
                </c:pt>
                <c:pt idx="15">
                  <c:v>1.2210011999999999E-2</c:v>
                </c:pt>
                <c:pt idx="16">
                  <c:v>7.3260074E-3</c:v>
                </c:pt>
                <c:pt idx="17">
                  <c:v>2.4420025000000001E-3</c:v>
                </c:pt>
                <c:pt idx="18">
                  <c:v>2.4420025000000001E-3</c:v>
                </c:pt>
                <c:pt idx="19">
                  <c:v>2.4420025000000001E-3</c:v>
                </c:pt>
                <c:pt idx="20">
                  <c:v>7.3260074E-3</c:v>
                </c:pt>
                <c:pt idx="21">
                  <c:v>7.3260074E-3</c:v>
                </c:pt>
                <c:pt idx="22">
                  <c:v>7.3260074E-3</c:v>
                </c:pt>
                <c:pt idx="23">
                  <c:v>2.4420025000000001E-3</c:v>
                </c:pt>
                <c:pt idx="24">
                  <c:v>7.3260074E-3</c:v>
                </c:pt>
                <c:pt idx="25">
                  <c:v>7.3260074E-3</c:v>
                </c:pt>
                <c:pt idx="26">
                  <c:v>1.2210011999999999E-2</c:v>
                </c:pt>
                <c:pt idx="27">
                  <c:v>7.3260074E-3</c:v>
                </c:pt>
                <c:pt idx="28">
                  <c:v>2.4420025000000001E-3</c:v>
                </c:pt>
                <c:pt idx="29">
                  <c:v>2.4420025000000001E-3</c:v>
                </c:pt>
                <c:pt idx="30">
                  <c:v>7.3260074E-3</c:v>
                </c:pt>
                <c:pt idx="31">
                  <c:v>7.3260074E-3</c:v>
                </c:pt>
                <c:pt idx="32">
                  <c:v>2.4420025000000001E-3</c:v>
                </c:pt>
                <c:pt idx="33">
                  <c:v>2.4420025000000001E-3</c:v>
                </c:pt>
                <c:pt idx="34">
                  <c:v>7.3260074E-3</c:v>
                </c:pt>
                <c:pt idx="35">
                  <c:v>7.3260074E-3</c:v>
                </c:pt>
                <c:pt idx="36">
                  <c:v>7.3260074E-3</c:v>
                </c:pt>
                <c:pt idx="37">
                  <c:v>2.4420025000000001E-3</c:v>
                </c:pt>
                <c:pt idx="38">
                  <c:v>2.4420025000000001E-3</c:v>
                </c:pt>
                <c:pt idx="39">
                  <c:v>7.3260074E-3</c:v>
                </c:pt>
                <c:pt idx="40">
                  <c:v>7.3260074E-3</c:v>
                </c:pt>
                <c:pt idx="41">
                  <c:v>2.4420025000000001E-3</c:v>
                </c:pt>
                <c:pt idx="42">
                  <c:v>2.4420025000000001E-3</c:v>
                </c:pt>
                <c:pt idx="43">
                  <c:v>7.3260074E-3</c:v>
                </c:pt>
                <c:pt idx="44">
                  <c:v>7.3260074E-3</c:v>
                </c:pt>
                <c:pt idx="45">
                  <c:v>1.2210011999999999E-2</c:v>
                </c:pt>
                <c:pt idx="46">
                  <c:v>2.4420025000000001E-3</c:v>
                </c:pt>
                <c:pt idx="47">
                  <c:v>2.4420025000000001E-3</c:v>
                </c:pt>
                <c:pt idx="48">
                  <c:v>2.4420025000000001E-3</c:v>
                </c:pt>
                <c:pt idx="49">
                  <c:v>7.3260074E-3</c:v>
                </c:pt>
                <c:pt idx="50">
                  <c:v>7.3260074E-3</c:v>
                </c:pt>
                <c:pt idx="51">
                  <c:v>2.4420025000000001E-3</c:v>
                </c:pt>
                <c:pt idx="52">
                  <c:v>2.4420025000000001E-3</c:v>
                </c:pt>
                <c:pt idx="53">
                  <c:v>2.4420025000000001E-3</c:v>
                </c:pt>
                <c:pt idx="54">
                  <c:v>7.3260074E-3</c:v>
                </c:pt>
                <c:pt idx="55">
                  <c:v>1.2210011999999999E-2</c:v>
                </c:pt>
                <c:pt idx="56">
                  <c:v>7.3260074E-3</c:v>
                </c:pt>
                <c:pt idx="57">
                  <c:v>-2.4420025000000001E-3</c:v>
                </c:pt>
                <c:pt idx="58">
                  <c:v>2.4420025000000001E-3</c:v>
                </c:pt>
                <c:pt idx="59">
                  <c:v>2.4420025000000001E-3</c:v>
                </c:pt>
                <c:pt idx="60">
                  <c:v>7.3260074E-3</c:v>
                </c:pt>
                <c:pt idx="61">
                  <c:v>7.3260074E-3</c:v>
                </c:pt>
                <c:pt idx="62">
                  <c:v>7.3260074E-3</c:v>
                </c:pt>
                <c:pt idx="63">
                  <c:v>2.4420025000000001E-3</c:v>
                </c:pt>
                <c:pt idx="64">
                  <c:v>2.4420025000000001E-3</c:v>
                </c:pt>
                <c:pt idx="65">
                  <c:v>7.3260074E-3</c:v>
                </c:pt>
                <c:pt idx="66">
                  <c:v>1.2210011999999999E-2</c:v>
                </c:pt>
                <c:pt idx="67">
                  <c:v>2.4420025000000001E-3</c:v>
                </c:pt>
                <c:pt idx="68">
                  <c:v>2.4420025000000001E-3</c:v>
                </c:pt>
                <c:pt idx="69">
                  <c:v>2.4420025000000001E-3</c:v>
                </c:pt>
                <c:pt idx="70">
                  <c:v>7.3260074E-3</c:v>
                </c:pt>
                <c:pt idx="71">
                  <c:v>7.3260074E-3</c:v>
                </c:pt>
                <c:pt idx="72">
                  <c:v>2.4420025000000001E-3</c:v>
                </c:pt>
                <c:pt idx="73">
                  <c:v>2.4420025000000001E-3</c:v>
                </c:pt>
                <c:pt idx="74">
                  <c:v>7.3260074E-3</c:v>
                </c:pt>
                <c:pt idx="75">
                  <c:v>7.3260074E-3</c:v>
                </c:pt>
                <c:pt idx="76">
                  <c:v>7.3260074E-3</c:v>
                </c:pt>
                <c:pt idx="77">
                  <c:v>2.4420025000000001E-3</c:v>
                </c:pt>
                <c:pt idx="78">
                  <c:v>2.4420025000000001E-3</c:v>
                </c:pt>
                <c:pt idx="79">
                  <c:v>2.4420025000000001E-3</c:v>
                </c:pt>
                <c:pt idx="80">
                  <c:v>1.2210011999999999E-2</c:v>
                </c:pt>
                <c:pt idx="81">
                  <c:v>1.2210011999999999E-2</c:v>
                </c:pt>
                <c:pt idx="82">
                  <c:v>2.4420025000000001E-3</c:v>
                </c:pt>
                <c:pt idx="83">
                  <c:v>2.4420025000000001E-3</c:v>
                </c:pt>
                <c:pt idx="84">
                  <c:v>2.4420025000000001E-3</c:v>
                </c:pt>
                <c:pt idx="85">
                  <c:v>7.3260074E-3</c:v>
                </c:pt>
                <c:pt idx="86">
                  <c:v>7.3260074E-3</c:v>
                </c:pt>
                <c:pt idx="87">
                  <c:v>2.4420025000000001E-3</c:v>
                </c:pt>
                <c:pt idx="88">
                  <c:v>2.4420025000000001E-3</c:v>
                </c:pt>
                <c:pt idx="89">
                  <c:v>7.3260074E-3</c:v>
                </c:pt>
                <c:pt idx="90">
                  <c:v>7.3260074E-3</c:v>
                </c:pt>
                <c:pt idx="91">
                  <c:v>7.3260074E-3</c:v>
                </c:pt>
                <c:pt idx="92">
                  <c:v>7.3260074E-3</c:v>
                </c:pt>
                <c:pt idx="93">
                  <c:v>2.4420025000000001E-3</c:v>
                </c:pt>
                <c:pt idx="94">
                  <c:v>2.4420025000000001E-3</c:v>
                </c:pt>
                <c:pt idx="95">
                  <c:v>7.3260074E-3</c:v>
                </c:pt>
                <c:pt idx="96">
                  <c:v>1.2210011999999999E-2</c:v>
                </c:pt>
                <c:pt idx="97">
                  <c:v>7.3260074E-3</c:v>
                </c:pt>
                <c:pt idx="98">
                  <c:v>2.4420025000000001E-3</c:v>
                </c:pt>
                <c:pt idx="99">
                  <c:v>2.4420025000000001E-3</c:v>
                </c:pt>
                <c:pt idx="100">
                  <c:v>7.3260074E-3</c:v>
                </c:pt>
                <c:pt idx="101">
                  <c:v>7.3260074E-3</c:v>
                </c:pt>
                <c:pt idx="102">
                  <c:v>7.3260074E-3</c:v>
                </c:pt>
                <c:pt idx="103">
                  <c:v>2.4420025000000001E-3</c:v>
                </c:pt>
                <c:pt idx="104">
                  <c:v>2.4420025000000001E-3</c:v>
                </c:pt>
                <c:pt idx="105">
                  <c:v>7.3260074E-3</c:v>
                </c:pt>
                <c:pt idx="106">
                  <c:v>7.3260074E-3</c:v>
                </c:pt>
                <c:pt idx="107">
                  <c:v>2.4420025000000001E-3</c:v>
                </c:pt>
                <c:pt idx="108">
                  <c:v>2.4420025000000001E-3</c:v>
                </c:pt>
                <c:pt idx="109">
                  <c:v>7.3260074E-3</c:v>
                </c:pt>
                <c:pt idx="110">
                  <c:v>1.2210011999999999E-2</c:v>
                </c:pt>
                <c:pt idx="111">
                  <c:v>7.3260074E-3</c:v>
                </c:pt>
                <c:pt idx="112">
                  <c:v>2.4420025000000001E-3</c:v>
                </c:pt>
                <c:pt idx="113">
                  <c:v>2.4420025000000001E-3</c:v>
                </c:pt>
                <c:pt idx="114">
                  <c:v>7.3260074E-3</c:v>
                </c:pt>
                <c:pt idx="115">
                  <c:v>7.3260074E-3</c:v>
                </c:pt>
                <c:pt idx="116">
                  <c:v>7.3260074E-3</c:v>
                </c:pt>
                <c:pt idx="117">
                  <c:v>2.4420025000000001E-3</c:v>
                </c:pt>
                <c:pt idx="118">
                  <c:v>2.4420025000000001E-3</c:v>
                </c:pt>
                <c:pt idx="119">
                  <c:v>7.3260074E-3</c:v>
                </c:pt>
                <c:pt idx="120">
                  <c:v>1.2210011999999999E-2</c:v>
                </c:pt>
                <c:pt idx="121">
                  <c:v>2.4420025000000001E-3</c:v>
                </c:pt>
                <c:pt idx="122">
                  <c:v>2.4420025000000001E-3</c:v>
                </c:pt>
                <c:pt idx="123">
                  <c:v>7.3260074E-3</c:v>
                </c:pt>
                <c:pt idx="124">
                  <c:v>7.3260074E-3</c:v>
                </c:pt>
                <c:pt idx="125">
                  <c:v>7.3260074E-3</c:v>
                </c:pt>
                <c:pt idx="126">
                  <c:v>2.4420025000000001E-3</c:v>
                </c:pt>
                <c:pt idx="127">
                  <c:v>7.3260074E-3</c:v>
                </c:pt>
                <c:pt idx="128">
                  <c:v>7.3260074E-3</c:v>
                </c:pt>
                <c:pt idx="129">
                  <c:v>7.3260074E-3</c:v>
                </c:pt>
                <c:pt idx="130">
                  <c:v>7.3260074E-3</c:v>
                </c:pt>
                <c:pt idx="131">
                  <c:v>2.4420025000000001E-3</c:v>
                </c:pt>
                <c:pt idx="132">
                  <c:v>2.4420025000000001E-3</c:v>
                </c:pt>
                <c:pt idx="133">
                  <c:v>7.3260074E-3</c:v>
                </c:pt>
                <c:pt idx="134">
                  <c:v>7.3260074E-3</c:v>
                </c:pt>
                <c:pt idx="135">
                  <c:v>2.4420025000000001E-3</c:v>
                </c:pt>
                <c:pt idx="136">
                  <c:v>2.4420025000000001E-3</c:v>
                </c:pt>
                <c:pt idx="137">
                  <c:v>7.3260074E-3</c:v>
                </c:pt>
                <c:pt idx="138">
                  <c:v>7.3260074E-3</c:v>
                </c:pt>
                <c:pt idx="139">
                  <c:v>2.4420025000000001E-3</c:v>
                </c:pt>
                <c:pt idx="140">
                  <c:v>2.4420025000000001E-3</c:v>
                </c:pt>
                <c:pt idx="141">
                  <c:v>2.4420025000000001E-3</c:v>
                </c:pt>
                <c:pt idx="142">
                  <c:v>7.3260074E-3</c:v>
                </c:pt>
                <c:pt idx="143">
                  <c:v>1.2210011999999999E-2</c:v>
                </c:pt>
                <c:pt idx="144">
                  <c:v>7.3260074E-3</c:v>
                </c:pt>
                <c:pt idx="145">
                  <c:v>2.4420025000000001E-3</c:v>
                </c:pt>
                <c:pt idx="146">
                  <c:v>2.4420025000000001E-3</c:v>
                </c:pt>
                <c:pt idx="147">
                  <c:v>7.3260074E-3</c:v>
                </c:pt>
                <c:pt idx="148">
                  <c:v>7.3260074E-3</c:v>
                </c:pt>
                <c:pt idx="149">
                  <c:v>7.3260074E-3</c:v>
                </c:pt>
                <c:pt idx="150">
                  <c:v>2.4420025000000001E-3</c:v>
                </c:pt>
                <c:pt idx="151">
                  <c:v>2.4420025000000001E-3</c:v>
                </c:pt>
                <c:pt idx="152">
                  <c:v>1.2210011999999999E-2</c:v>
                </c:pt>
                <c:pt idx="153">
                  <c:v>7.3260074E-3</c:v>
                </c:pt>
                <c:pt idx="154">
                  <c:v>2.4420025000000001E-3</c:v>
                </c:pt>
                <c:pt idx="155">
                  <c:v>2.4420025000000001E-3</c:v>
                </c:pt>
                <c:pt idx="156">
                  <c:v>2.4420025000000001E-3</c:v>
                </c:pt>
                <c:pt idx="157">
                  <c:v>1.2210011999999999E-2</c:v>
                </c:pt>
                <c:pt idx="158">
                  <c:v>7.3260074E-3</c:v>
                </c:pt>
                <c:pt idx="159">
                  <c:v>2.4420025000000001E-3</c:v>
                </c:pt>
                <c:pt idx="160">
                  <c:v>2.4420025000000001E-3</c:v>
                </c:pt>
                <c:pt idx="161">
                  <c:v>7.3260074E-3</c:v>
                </c:pt>
                <c:pt idx="162">
                  <c:v>7.3260074E-3</c:v>
                </c:pt>
                <c:pt idx="163">
                  <c:v>1.2210011999999999E-2</c:v>
                </c:pt>
                <c:pt idx="164">
                  <c:v>7.3260074E-3</c:v>
                </c:pt>
                <c:pt idx="165">
                  <c:v>2.4420025000000001E-3</c:v>
                </c:pt>
                <c:pt idx="166">
                  <c:v>2.4420025000000001E-3</c:v>
                </c:pt>
                <c:pt idx="167">
                  <c:v>1.2210011999999999E-2</c:v>
                </c:pt>
                <c:pt idx="168">
                  <c:v>7.3260074E-3</c:v>
                </c:pt>
                <c:pt idx="169">
                  <c:v>2.4420025000000001E-3</c:v>
                </c:pt>
                <c:pt idx="170">
                  <c:v>2.4420025000000001E-3</c:v>
                </c:pt>
                <c:pt idx="171">
                  <c:v>2.4420025000000001E-3</c:v>
                </c:pt>
                <c:pt idx="172">
                  <c:v>1.2210011999999999E-2</c:v>
                </c:pt>
                <c:pt idx="173">
                  <c:v>1.2210011999999999E-2</c:v>
                </c:pt>
                <c:pt idx="174">
                  <c:v>7.3260074E-3</c:v>
                </c:pt>
                <c:pt idx="175">
                  <c:v>2.4420025000000001E-3</c:v>
                </c:pt>
                <c:pt idx="176">
                  <c:v>2.4420025000000001E-3</c:v>
                </c:pt>
                <c:pt idx="177">
                  <c:v>7.3260074E-3</c:v>
                </c:pt>
                <c:pt idx="178">
                  <c:v>7.3260074E-3</c:v>
                </c:pt>
                <c:pt idx="179">
                  <c:v>2.4420025000000001E-3</c:v>
                </c:pt>
                <c:pt idx="180">
                  <c:v>2.4420025000000001E-3</c:v>
                </c:pt>
                <c:pt idx="181">
                  <c:v>2.4420025000000001E-3</c:v>
                </c:pt>
                <c:pt idx="182">
                  <c:v>2.4420025000000001E-3</c:v>
                </c:pt>
                <c:pt idx="183">
                  <c:v>7.3260074E-3</c:v>
                </c:pt>
                <c:pt idx="184">
                  <c:v>1.2210011999999999E-2</c:v>
                </c:pt>
                <c:pt idx="185">
                  <c:v>7.3260074E-3</c:v>
                </c:pt>
                <c:pt idx="186">
                  <c:v>2.4420025000000001E-3</c:v>
                </c:pt>
                <c:pt idx="187">
                  <c:v>2.4420025000000001E-3</c:v>
                </c:pt>
                <c:pt idx="188">
                  <c:v>2.4420025000000001E-3</c:v>
                </c:pt>
                <c:pt idx="189">
                  <c:v>1.2210011999999999E-2</c:v>
                </c:pt>
                <c:pt idx="190">
                  <c:v>7.3260074E-3</c:v>
                </c:pt>
                <c:pt idx="191">
                  <c:v>2.4420025000000001E-3</c:v>
                </c:pt>
                <c:pt idx="192">
                  <c:v>2.4420025000000001E-3</c:v>
                </c:pt>
                <c:pt idx="193">
                  <c:v>7.3260074E-3</c:v>
                </c:pt>
                <c:pt idx="194">
                  <c:v>1.2210011999999999E-2</c:v>
                </c:pt>
                <c:pt idx="195">
                  <c:v>7.3260074E-3</c:v>
                </c:pt>
                <c:pt idx="196">
                  <c:v>2.4420025000000001E-3</c:v>
                </c:pt>
                <c:pt idx="197">
                  <c:v>2.4420025000000001E-3</c:v>
                </c:pt>
                <c:pt idx="198">
                  <c:v>7.3260074E-3</c:v>
                </c:pt>
                <c:pt idx="199">
                  <c:v>7.3260074E-3</c:v>
                </c:pt>
                <c:pt idx="200">
                  <c:v>7.3260074E-3</c:v>
                </c:pt>
                <c:pt idx="201">
                  <c:v>7.3260074E-3</c:v>
                </c:pt>
                <c:pt idx="202">
                  <c:v>2.4420025000000001E-3</c:v>
                </c:pt>
                <c:pt idx="203">
                  <c:v>7.3260074E-3</c:v>
                </c:pt>
                <c:pt idx="204">
                  <c:v>7.3260074E-3</c:v>
                </c:pt>
                <c:pt idx="205">
                  <c:v>7.3260074E-3</c:v>
                </c:pt>
                <c:pt idx="206">
                  <c:v>2.4420025000000001E-3</c:v>
                </c:pt>
                <c:pt idx="207">
                  <c:v>2.4420025000000001E-3</c:v>
                </c:pt>
                <c:pt idx="208">
                  <c:v>7.3260074E-3</c:v>
                </c:pt>
                <c:pt idx="209">
                  <c:v>7.3260074E-3</c:v>
                </c:pt>
                <c:pt idx="210">
                  <c:v>-2.4420025000000001E-3</c:v>
                </c:pt>
                <c:pt idx="211">
                  <c:v>2.4420025000000001E-3</c:v>
                </c:pt>
                <c:pt idx="212">
                  <c:v>2.4420025000000001E-3</c:v>
                </c:pt>
                <c:pt idx="213">
                  <c:v>7.3260074E-3</c:v>
                </c:pt>
                <c:pt idx="214">
                  <c:v>1.2210011999999999E-2</c:v>
                </c:pt>
                <c:pt idx="215">
                  <c:v>7.3260074E-3</c:v>
                </c:pt>
                <c:pt idx="216">
                  <c:v>2.4420025000000001E-3</c:v>
                </c:pt>
                <c:pt idx="217">
                  <c:v>2.4420025000000001E-3</c:v>
                </c:pt>
                <c:pt idx="218">
                  <c:v>7.3260074E-3</c:v>
                </c:pt>
                <c:pt idx="219">
                  <c:v>7.3260074E-3</c:v>
                </c:pt>
                <c:pt idx="220">
                  <c:v>2.4420025000000001E-3</c:v>
                </c:pt>
                <c:pt idx="221">
                  <c:v>2.4420025000000001E-3</c:v>
                </c:pt>
                <c:pt idx="222">
                  <c:v>7.3260074E-3</c:v>
                </c:pt>
                <c:pt idx="223">
                  <c:v>7.3260074E-3</c:v>
                </c:pt>
                <c:pt idx="224">
                  <c:v>7.3260074E-3</c:v>
                </c:pt>
                <c:pt idx="225">
                  <c:v>2.4420025000000001E-3</c:v>
                </c:pt>
                <c:pt idx="226">
                  <c:v>2.4420025000000001E-3</c:v>
                </c:pt>
                <c:pt idx="227">
                  <c:v>7.3260074E-3</c:v>
                </c:pt>
                <c:pt idx="228">
                  <c:v>7.3260074E-3</c:v>
                </c:pt>
                <c:pt idx="229">
                  <c:v>2.4420025000000001E-3</c:v>
                </c:pt>
                <c:pt idx="230">
                  <c:v>2.4420025000000001E-3</c:v>
                </c:pt>
                <c:pt idx="231">
                  <c:v>2.4420025000000001E-3</c:v>
                </c:pt>
                <c:pt idx="232">
                  <c:v>7.3260074E-3</c:v>
                </c:pt>
                <c:pt idx="233">
                  <c:v>7.3260074E-3</c:v>
                </c:pt>
                <c:pt idx="234">
                  <c:v>7.3260074E-3</c:v>
                </c:pt>
                <c:pt idx="235">
                  <c:v>2.4420025000000001E-3</c:v>
                </c:pt>
                <c:pt idx="236">
                  <c:v>2.4420025000000001E-3</c:v>
                </c:pt>
                <c:pt idx="237">
                  <c:v>7.3260074E-3</c:v>
                </c:pt>
                <c:pt idx="238">
                  <c:v>7.3260074E-3</c:v>
                </c:pt>
                <c:pt idx="239">
                  <c:v>7.3260074E-3</c:v>
                </c:pt>
                <c:pt idx="240">
                  <c:v>2.4420025000000001E-3</c:v>
                </c:pt>
                <c:pt idx="241">
                  <c:v>2.4420025000000001E-3</c:v>
                </c:pt>
                <c:pt idx="242">
                  <c:v>7.3260074E-3</c:v>
                </c:pt>
                <c:pt idx="243">
                  <c:v>7.3260074E-3</c:v>
                </c:pt>
                <c:pt idx="244">
                  <c:v>7.3260074E-3</c:v>
                </c:pt>
                <c:pt idx="245">
                  <c:v>2.4420025000000001E-3</c:v>
                </c:pt>
                <c:pt idx="246">
                  <c:v>2.4420025000000001E-3</c:v>
                </c:pt>
                <c:pt idx="247">
                  <c:v>2.4420025000000001E-3</c:v>
                </c:pt>
                <c:pt idx="248">
                  <c:v>1.2210011999999999E-2</c:v>
                </c:pt>
                <c:pt idx="249">
                  <c:v>7.3260074E-3</c:v>
                </c:pt>
                <c:pt idx="250">
                  <c:v>2.4420025000000001E-3</c:v>
                </c:pt>
                <c:pt idx="251">
                  <c:v>2.4420025000000001E-3</c:v>
                </c:pt>
                <c:pt idx="252">
                  <c:v>7.3260074E-3</c:v>
                </c:pt>
                <c:pt idx="253">
                  <c:v>7.3260074E-3</c:v>
                </c:pt>
                <c:pt idx="254">
                  <c:v>7.3260074E-3</c:v>
                </c:pt>
                <c:pt idx="255">
                  <c:v>2.4420025000000001E-3</c:v>
                </c:pt>
                <c:pt idx="256">
                  <c:v>2.4420025000000001E-3</c:v>
                </c:pt>
                <c:pt idx="257">
                  <c:v>7.3260074E-3</c:v>
                </c:pt>
                <c:pt idx="258">
                  <c:v>1.2210011999999999E-2</c:v>
                </c:pt>
                <c:pt idx="259">
                  <c:v>2.1978022999999999E-2</c:v>
                </c:pt>
                <c:pt idx="260">
                  <c:v>3.1746033999999999E-2</c:v>
                </c:pt>
                <c:pt idx="261">
                  <c:v>3.6630040000000003E-2</c:v>
                </c:pt>
                <c:pt idx="262">
                  <c:v>5.6166056999999998E-2</c:v>
                </c:pt>
                <c:pt idx="263">
                  <c:v>7.5702080000000005E-2</c:v>
                </c:pt>
                <c:pt idx="264">
                  <c:v>8.5470089999999999E-2</c:v>
                </c:pt>
                <c:pt idx="265">
                  <c:v>9.5238100000000006E-2</c:v>
                </c:pt>
                <c:pt idx="266">
                  <c:v>0.10989011</c:v>
                </c:pt>
                <c:pt idx="267">
                  <c:v>0.13431013999999999</c:v>
                </c:pt>
                <c:pt idx="268">
                  <c:v>0.14896214999999999</c:v>
                </c:pt>
                <c:pt idx="269">
                  <c:v>0.15384616000000001</c:v>
                </c:pt>
                <c:pt idx="270">
                  <c:v>0.16849817</c:v>
                </c:pt>
                <c:pt idx="271">
                  <c:v>0.18803418999999999</c:v>
                </c:pt>
                <c:pt idx="272">
                  <c:v>0.21245421</c:v>
                </c:pt>
                <c:pt idx="273">
                  <c:v>0.22222222</c:v>
                </c:pt>
                <c:pt idx="274">
                  <c:v>0.22710622999999999</c:v>
                </c:pt>
                <c:pt idx="275">
                  <c:v>0.24664225000000001</c:v>
                </c:pt>
                <c:pt idx="276">
                  <c:v>0.27106227999999999</c:v>
                </c:pt>
                <c:pt idx="277">
                  <c:v>0.28571429999999998</c:v>
                </c:pt>
                <c:pt idx="278">
                  <c:v>0.29548229999999998</c:v>
                </c:pt>
                <c:pt idx="279">
                  <c:v>0.30525032000000002</c:v>
                </c:pt>
                <c:pt idx="280">
                  <c:v>0.32478634000000001</c:v>
                </c:pt>
                <c:pt idx="281">
                  <c:v>0.33943835</c:v>
                </c:pt>
                <c:pt idx="282">
                  <c:v>0.35409035999999999</c:v>
                </c:pt>
                <c:pt idx="283">
                  <c:v>0.37362637999999998</c:v>
                </c:pt>
                <c:pt idx="284">
                  <c:v>0.38827840000000002</c:v>
                </c:pt>
                <c:pt idx="285">
                  <c:v>0.39804640000000002</c:v>
                </c:pt>
                <c:pt idx="286">
                  <c:v>0.41269842000000001</c:v>
                </c:pt>
                <c:pt idx="287">
                  <c:v>0.43223444</c:v>
                </c:pt>
                <c:pt idx="288">
                  <c:v>0.44688644999999999</c:v>
                </c:pt>
                <c:pt idx="289">
                  <c:v>0.45665445999999998</c:v>
                </c:pt>
                <c:pt idx="290">
                  <c:v>0.47130646999999998</c:v>
                </c:pt>
                <c:pt idx="291">
                  <c:v>0.49572650000000001</c:v>
                </c:pt>
                <c:pt idx="292">
                  <c:v>0.51526254000000005</c:v>
                </c:pt>
                <c:pt idx="293">
                  <c:v>0.52503054999999998</c:v>
                </c:pt>
                <c:pt idx="294">
                  <c:v>0.52991456000000003</c:v>
                </c:pt>
                <c:pt idx="295">
                  <c:v>0.54945060000000001</c:v>
                </c:pt>
                <c:pt idx="296">
                  <c:v>0.57387060000000001</c:v>
                </c:pt>
                <c:pt idx="297">
                  <c:v>0.58852260000000001</c:v>
                </c:pt>
                <c:pt idx="298">
                  <c:v>0.59829060000000001</c:v>
                </c:pt>
                <c:pt idx="299">
                  <c:v>0.60805863000000004</c:v>
                </c:pt>
                <c:pt idx="300">
                  <c:v>0.62759465000000003</c:v>
                </c:pt>
                <c:pt idx="301">
                  <c:v>0.64224665999999997</c:v>
                </c:pt>
                <c:pt idx="302">
                  <c:v>0.65689869999999995</c:v>
                </c:pt>
                <c:pt idx="303">
                  <c:v>0.67155069999999994</c:v>
                </c:pt>
                <c:pt idx="304">
                  <c:v>0.68620270000000005</c:v>
                </c:pt>
                <c:pt idx="305">
                  <c:v>0.70085470000000005</c:v>
                </c:pt>
                <c:pt idx="306">
                  <c:v>0.71550672999999998</c:v>
                </c:pt>
                <c:pt idx="307">
                  <c:v>0.73504274999999997</c:v>
                </c:pt>
                <c:pt idx="308">
                  <c:v>0.74969476000000002</c:v>
                </c:pt>
                <c:pt idx="309">
                  <c:v>0.75946279999999999</c:v>
                </c:pt>
                <c:pt idx="310">
                  <c:v>0.77411479999999999</c:v>
                </c:pt>
                <c:pt idx="311">
                  <c:v>0.79853479999999999</c:v>
                </c:pt>
                <c:pt idx="312">
                  <c:v>0.81318679999999999</c:v>
                </c:pt>
                <c:pt idx="313">
                  <c:v>0.81807079999999999</c:v>
                </c:pt>
                <c:pt idx="314">
                  <c:v>0.82783883999999996</c:v>
                </c:pt>
                <c:pt idx="315">
                  <c:v>0.85714287</c:v>
                </c:pt>
                <c:pt idx="316">
                  <c:v>0.87179490000000004</c:v>
                </c:pt>
                <c:pt idx="317">
                  <c:v>0.88156290000000004</c:v>
                </c:pt>
                <c:pt idx="318">
                  <c:v>0.89133090000000004</c:v>
                </c:pt>
                <c:pt idx="319">
                  <c:v>0.91086690000000003</c:v>
                </c:pt>
                <c:pt idx="320">
                  <c:v>0.93528694000000001</c:v>
                </c:pt>
                <c:pt idx="321">
                  <c:v>0.94993894999999995</c:v>
                </c:pt>
                <c:pt idx="322">
                  <c:v>0.95482296</c:v>
                </c:pt>
                <c:pt idx="323">
                  <c:v>0.96947499999999998</c:v>
                </c:pt>
                <c:pt idx="324">
                  <c:v>0.99389499999999997</c:v>
                </c:pt>
                <c:pt idx="325">
                  <c:v>1.0134311</c:v>
                </c:pt>
                <c:pt idx="326">
                  <c:v>1.0183150999999999</c:v>
                </c:pt>
                <c:pt idx="327">
                  <c:v>1.0329671</c:v>
                </c:pt>
                <c:pt idx="328">
                  <c:v>1.0525031</c:v>
                </c:pt>
                <c:pt idx="329">
                  <c:v>1.0671550999999999</c:v>
                </c:pt>
                <c:pt idx="330">
                  <c:v>1.0769230999999999</c:v>
                </c:pt>
                <c:pt idx="331">
                  <c:v>1.0915751</c:v>
                </c:pt>
                <c:pt idx="332">
                  <c:v>1.1111112000000001</c:v>
                </c:pt>
                <c:pt idx="333">
                  <c:v>1.1208792000000001</c:v>
                </c:pt>
                <c:pt idx="334">
                  <c:v>1.1404152000000001</c:v>
                </c:pt>
                <c:pt idx="335">
                  <c:v>1.1550672</c:v>
                </c:pt>
                <c:pt idx="336">
                  <c:v>1.1697192000000001</c:v>
                </c:pt>
                <c:pt idx="337">
                  <c:v>1.1794872000000001</c:v>
                </c:pt>
                <c:pt idx="338">
                  <c:v>1.1990232000000001</c:v>
                </c:pt>
                <c:pt idx="339">
                  <c:v>1.2234433</c:v>
                </c:pt>
                <c:pt idx="340">
                  <c:v>1.2380952999999999</c:v>
                </c:pt>
                <c:pt idx="341">
                  <c:v>1.2429793</c:v>
                </c:pt>
                <c:pt idx="342">
                  <c:v>1.2527473</c:v>
                </c:pt>
                <c:pt idx="343">
                  <c:v>1.2771672999999999</c:v>
                </c:pt>
                <c:pt idx="344">
                  <c:v>1.2967032999999999</c:v>
                </c:pt>
                <c:pt idx="345">
                  <c:v>1.3113554000000001</c:v>
                </c:pt>
                <c:pt idx="346">
                  <c:v>1.3162393999999999</c:v>
                </c:pt>
                <c:pt idx="347">
                  <c:v>1.3357753999999999</c:v>
                </c:pt>
                <c:pt idx="348">
                  <c:v>1.3553113999999999</c:v>
                </c:pt>
                <c:pt idx="349">
                  <c:v>1.3748473999999999</c:v>
                </c:pt>
                <c:pt idx="350">
                  <c:v>1.3748473999999999</c:v>
                </c:pt>
                <c:pt idx="351">
                  <c:v>1.3943833999999999</c:v>
                </c:pt>
                <c:pt idx="352">
                  <c:v>1.4139193999999999</c:v>
                </c:pt>
                <c:pt idx="353">
                  <c:v>1.4285715000000001</c:v>
                </c:pt>
                <c:pt idx="354">
                  <c:v>1.4383395000000001</c:v>
                </c:pt>
                <c:pt idx="355">
                  <c:v>1.4529915</c:v>
                </c:pt>
                <c:pt idx="356">
                  <c:v>1.4676435000000001</c:v>
                </c:pt>
                <c:pt idx="357">
                  <c:v>1.4871795000000001</c:v>
                </c:pt>
                <c:pt idx="358">
                  <c:v>1.5067155000000001</c:v>
                </c:pt>
                <c:pt idx="359">
                  <c:v>1.5164835000000001</c:v>
                </c:pt>
                <c:pt idx="360">
                  <c:v>1.5360195999999999</c:v>
                </c:pt>
                <c:pt idx="361">
                  <c:v>1.5457875999999999</c:v>
                </c:pt>
                <c:pt idx="362">
                  <c:v>1.5555555999999999</c:v>
                </c:pt>
                <c:pt idx="363">
                  <c:v>1.5799756</c:v>
                </c:pt>
                <c:pt idx="364">
                  <c:v>1.6043955999999999</c:v>
                </c:pt>
                <c:pt idx="365">
                  <c:v>1.6043955999999999</c:v>
                </c:pt>
                <c:pt idx="366">
                  <c:v>1.6190476</c:v>
                </c:pt>
                <c:pt idx="367">
                  <c:v>1.6385837000000001</c:v>
                </c:pt>
                <c:pt idx="368">
                  <c:v>1.6630037</c:v>
                </c:pt>
                <c:pt idx="369">
                  <c:v>1.6727717</c:v>
                </c:pt>
                <c:pt idx="370">
                  <c:v>1.6776557000000001</c:v>
                </c:pt>
                <c:pt idx="371">
                  <c:v>1.6923077</c:v>
                </c:pt>
                <c:pt idx="372">
                  <c:v>1.7167277000000001</c:v>
                </c:pt>
                <c:pt idx="373">
                  <c:v>1.7362637999999999</c:v>
                </c:pt>
                <c:pt idx="374">
                  <c:v>1.7411478</c:v>
                </c:pt>
                <c:pt idx="375">
                  <c:v>1.7509158</c:v>
                </c:pt>
                <c:pt idx="376">
                  <c:v>1.7802198</c:v>
                </c:pt>
                <c:pt idx="377">
                  <c:v>1.7899878</c:v>
                </c:pt>
                <c:pt idx="378">
                  <c:v>1.8046397999999999</c:v>
                </c:pt>
                <c:pt idx="379">
                  <c:v>1.8192918</c:v>
                </c:pt>
                <c:pt idx="380">
                  <c:v>1.8339437999999999</c:v>
                </c:pt>
                <c:pt idx="381">
                  <c:v>1.8534799</c:v>
                </c:pt>
                <c:pt idx="382">
                  <c:v>1.8632479</c:v>
                </c:pt>
                <c:pt idx="383">
                  <c:v>1.8778999000000001</c:v>
                </c:pt>
                <c:pt idx="384">
                  <c:v>1.8925519</c:v>
                </c:pt>
                <c:pt idx="385">
                  <c:v>1.9072039000000001</c:v>
                </c:pt>
                <c:pt idx="386">
                  <c:v>1.9218559</c:v>
                </c:pt>
                <c:pt idx="387">
                  <c:v>1.9462759999999999</c:v>
                </c:pt>
                <c:pt idx="388">
                  <c:v>1.9560439999999999</c:v>
                </c:pt>
                <c:pt idx="389">
                  <c:v>1.9658119999999999</c:v>
                </c:pt>
                <c:pt idx="390">
                  <c:v>1.9853479999999999</c:v>
                </c:pt>
                <c:pt idx="391">
                  <c:v>2.0048840000000001</c:v>
                </c:pt>
                <c:pt idx="392">
                  <c:v>2.019536</c:v>
                </c:pt>
                <c:pt idx="393">
                  <c:v>2.0293040000000002</c:v>
                </c:pt>
                <c:pt idx="394">
                  <c:v>2.039072</c:v>
                </c:pt>
                <c:pt idx="395">
                  <c:v>2.0634920000000001</c:v>
                </c:pt>
                <c:pt idx="396">
                  <c:v>2.0830280000000001</c:v>
                </c:pt>
                <c:pt idx="397">
                  <c:v>2.0927959999999999</c:v>
                </c:pt>
                <c:pt idx="398">
                  <c:v>2.1025640000000001</c:v>
                </c:pt>
                <c:pt idx="399">
                  <c:v>2.1269841</c:v>
                </c:pt>
                <c:pt idx="400">
                  <c:v>2.1416360999999999</c:v>
                </c:pt>
                <c:pt idx="401">
                  <c:v>2.1611722000000002</c:v>
                </c:pt>
                <c:pt idx="402">
                  <c:v>2.1660561999999999</c:v>
                </c:pt>
                <c:pt idx="403">
                  <c:v>2.1758242000000001</c:v>
                </c:pt>
                <c:pt idx="404">
                  <c:v>2.2002442000000002</c:v>
                </c:pt>
                <c:pt idx="405">
                  <c:v>2.2148962000000001</c:v>
                </c:pt>
                <c:pt idx="406">
                  <c:v>2.2246641999999999</c:v>
                </c:pt>
                <c:pt idx="407">
                  <c:v>2.2442001999999999</c:v>
                </c:pt>
                <c:pt idx="408">
                  <c:v>2.2588522000000002</c:v>
                </c:pt>
                <c:pt idx="409">
                  <c:v>2.2686202999999998</c:v>
                </c:pt>
                <c:pt idx="410">
                  <c:v>2.2881562999999998</c:v>
                </c:pt>
                <c:pt idx="411">
                  <c:v>2.3076922999999998</c:v>
                </c:pt>
                <c:pt idx="412">
                  <c:v>2.3223443000000001</c:v>
                </c:pt>
                <c:pt idx="413">
                  <c:v>2.3321122999999999</c:v>
                </c:pt>
                <c:pt idx="414">
                  <c:v>2.3418803000000001</c:v>
                </c:pt>
                <c:pt idx="415">
                  <c:v>2.3614163000000001</c:v>
                </c:pt>
                <c:pt idx="416">
                  <c:v>2.3858364000000001</c:v>
                </c:pt>
                <c:pt idx="417">
                  <c:v>2.3956043999999999</c:v>
                </c:pt>
                <c:pt idx="418">
                  <c:v>2.4004884</c:v>
                </c:pt>
                <c:pt idx="419">
                  <c:v>2.4249084000000001</c:v>
                </c:pt>
                <c:pt idx="420">
                  <c:v>2.4444444000000001</c:v>
                </c:pt>
                <c:pt idx="421">
                  <c:v>2.4590964</c:v>
                </c:pt>
                <c:pt idx="422">
                  <c:v>2.4688644000000002</c:v>
                </c:pt>
                <c:pt idx="423">
                  <c:v>2.4786324999999998</c:v>
                </c:pt>
                <c:pt idx="424">
                  <c:v>2.5030524999999999</c:v>
                </c:pt>
                <c:pt idx="425">
                  <c:v>2.5225884999999999</c:v>
                </c:pt>
                <c:pt idx="426">
                  <c:v>2.5274725</c:v>
                </c:pt>
                <c:pt idx="427">
                  <c:v>2.5421244999999999</c:v>
                </c:pt>
                <c:pt idx="428">
                  <c:v>2.5616604999999999</c:v>
                </c:pt>
                <c:pt idx="429">
                  <c:v>2.5763124999999998</c:v>
                </c:pt>
                <c:pt idx="430">
                  <c:v>2.5909646</c:v>
                </c:pt>
                <c:pt idx="431">
                  <c:v>2.6056165999999998</c:v>
                </c:pt>
                <c:pt idx="432">
                  <c:v>2.6153846000000001</c:v>
                </c:pt>
                <c:pt idx="433">
                  <c:v>2.6349206000000001</c:v>
                </c:pt>
                <c:pt idx="434">
                  <c:v>2.6495725999999999</c:v>
                </c:pt>
                <c:pt idx="435">
                  <c:v>2.6691085999999999</c:v>
                </c:pt>
                <c:pt idx="436">
                  <c:v>2.6837605999999998</c:v>
                </c:pt>
                <c:pt idx="437">
                  <c:v>2.6984127</c:v>
                </c:pt>
                <c:pt idx="438">
                  <c:v>2.7081807000000002</c:v>
                </c:pt>
                <c:pt idx="439">
                  <c:v>2.7277167000000002</c:v>
                </c:pt>
                <c:pt idx="440">
                  <c:v>2.7472527000000002</c:v>
                </c:pt>
                <c:pt idx="441">
                  <c:v>2.7570207</c:v>
                </c:pt>
                <c:pt idx="442">
                  <c:v>2.7667887000000002</c:v>
                </c:pt>
                <c:pt idx="443">
                  <c:v>2.7912086999999999</c:v>
                </c:pt>
                <c:pt idx="444">
                  <c:v>2.8107448000000002</c:v>
                </c:pt>
                <c:pt idx="445">
                  <c:v>2.8156287999999998</c:v>
                </c:pt>
                <c:pt idx="446">
                  <c:v>2.8253968</c:v>
                </c:pt>
                <c:pt idx="447">
                  <c:v>2.8449328</c:v>
                </c:pt>
                <c:pt idx="448">
                  <c:v>2.8644688</c:v>
                </c:pt>
                <c:pt idx="449">
                  <c:v>2.8840048</c:v>
                </c:pt>
                <c:pt idx="450">
                  <c:v>2.8888888000000001</c:v>
                </c:pt>
                <c:pt idx="451">
                  <c:v>2.9035408</c:v>
                </c:pt>
                <c:pt idx="452">
                  <c:v>2.9279609</c:v>
                </c:pt>
                <c:pt idx="453">
                  <c:v>2.937729</c:v>
                </c:pt>
                <c:pt idx="454">
                  <c:v>2.9523809999999999</c:v>
                </c:pt>
                <c:pt idx="455">
                  <c:v>2.9670329999999998</c:v>
                </c:pt>
                <c:pt idx="456">
                  <c:v>2.976801</c:v>
                </c:pt>
                <c:pt idx="457">
                  <c:v>3.0012210000000001</c:v>
                </c:pt>
                <c:pt idx="458">
                  <c:v>3.015873</c:v>
                </c:pt>
                <c:pt idx="459">
                  <c:v>3.0305249999999999</c:v>
                </c:pt>
                <c:pt idx="460">
                  <c:v>3.0451769999999998</c:v>
                </c:pt>
                <c:pt idx="461">
                  <c:v>3.054945</c:v>
                </c:pt>
                <c:pt idx="462">
                  <c:v>3.074481</c:v>
                </c:pt>
                <c:pt idx="463">
                  <c:v>3.094017</c:v>
                </c:pt>
                <c:pt idx="464">
                  <c:v>3.1037849999999998</c:v>
                </c:pt>
                <c:pt idx="465">
                  <c:v>3.113553</c:v>
                </c:pt>
                <c:pt idx="466">
                  <c:v>3.1282049999999999</c:v>
                </c:pt>
                <c:pt idx="467">
                  <c:v>3.1477409999999999</c:v>
                </c:pt>
                <c:pt idx="468">
                  <c:v>3.172161</c:v>
                </c:pt>
                <c:pt idx="469">
                  <c:v>3.1819289999999998</c:v>
                </c:pt>
                <c:pt idx="470">
                  <c:v>3.1819289999999998</c:v>
                </c:pt>
                <c:pt idx="471">
                  <c:v>3.2112330999999998</c:v>
                </c:pt>
                <c:pt idx="472">
                  <c:v>3.2356531999999998</c:v>
                </c:pt>
                <c:pt idx="473">
                  <c:v>3.2405371999999999</c:v>
                </c:pt>
                <c:pt idx="474">
                  <c:v>3.2503052000000001</c:v>
                </c:pt>
                <c:pt idx="475">
                  <c:v>3.2698412000000001</c:v>
                </c:pt>
                <c:pt idx="476">
                  <c:v>3.2796091999999999</c:v>
                </c:pt>
                <c:pt idx="477">
                  <c:v>3.2991451999999999</c:v>
                </c:pt>
                <c:pt idx="478">
                  <c:v>3.3137972000000002</c:v>
                </c:pt>
                <c:pt idx="479">
                  <c:v>3.3235652</c:v>
                </c:pt>
                <c:pt idx="480">
                  <c:v>3.3479852999999999</c:v>
                </c:pt>
                <c:pt idx="481">
                  <c:v>3.3626372999999998</c:v>
                </c:pt>
                <c:pt idx="482">
                  <c:v>3.3675212999999999</c:v>
                </c:pt>
                <c:pt idx="483">
                  <c:v>3.3919413</c:v>
                </c:pt>
                <c:pt idx="484">
                  <c:v>3.4114773</c:v>
                </c:pt>
                <c:pt idx="485">
                  <c:v>3.4212452999999998</c:v>
                </c:pt>
                <c:pt idx="486">
                  <c:v>3.4310133</c:v>
                </c:pt>
                <c:pt idx="487">
                  <c:v>3.4505493999999999</c:v>
                </c:pt>
                <c:pt idx="488">
                  <c:v>3.4603174000000001</c:v>
                </c:pt>
                <c:pt idx="489">
                  <c:v>3.4847374000000002</c:v>
                </c:pt>
                <c:pt idx="490">
                  <c:v>3.4993894000000001</c:v>
                </c:pt>
                <c:pt idx="491">
                  <c:v>3.5091573999999999</c:v>
                </c:pt>
                <c:pt idx="492">
                  <c:v>3.5286933999999999</c:v>
                </c:pt>
                <c:pt idx="493">
                  <c:v>3.5433455</c:v>
                </c:pt>
                <c:pt idx="494">
                  <c:v>3.5531134999999998</c:v>
                </c:pt>
                <c:pt idx="495">
                  <c:v>3.5726494999999998</c:v>
                </c:pt>
                <c:pt idx="496">
                  <c:v>3.5921854999999998</c:v>
                </c:pt>
                <c:pt idx="497">
                  <c:v>3.5921854999999998</c:v>
                </c:pt>
                <c:pt idx="498">
                  <c:v>3.6117214999999998</c:v>
                </c:pt>
                <c:pt idx="499">
                  <c:v>3.6361414999999999</c:v>
                </c:pt>
                <c:pt idx="500">
                  <c:v>3.6459095000000001</c:v>
                </c:pt>
                <c:pt idx="501">
                  <c:v>3.6605615999999999</c:v>
                </c:pt>
                <c:pt idx="502">
                  <c:v>3.6752136000000002</c:v>
                </c:pt>
                <c:pt idx="503">
                  <c:v>3.6898656000000001</c:v>
                </c:pt>
                <c:pt idx="504">
                  <c:v>3.7142856000000002</c:v>
                </c:pt>
                <c:pt idx="505">
                  <c:v>3.7240536</c:v>
                </c:pt>
                <c:pt idx="506">
                  <c:v>3.7240536</c:v>
                </c:pt>
                <c:pt idx="507">
                  <c:v>3.7582417000000001</c:v>
                </c:pt>
                <c:pt idx="508">
                  <c:v>3.7777777000000001</c:v>
                </c:pt>
                <c:pt idx="509">
                  <c:v>3.7875456999999999</c:v>
                </c:pt>
                <c:pt idx="510">
                  <c:v>3.7924297</c:v>
                </c:pt>
                <c:pt idx="511">
                  <c:v>3.8119657</c:v>
                </c:pt>
                <c:pt idx="512">
                  <c:v>3.8315017</c:v>
                </c:pt>
                <c:pt idx="513">
                  <c:v>3.8510377</c:v>
                </c:pt>
                <c:pt idx="514">
                  <c:v>3.8559217000000001</c:v>
                </c:pt>
                <c:pt idx="515">
                  <c:v>3.8705737999999998</c:v>
                </c:pt>
                <c:pt idx="516">
                  <c:v>3.8901097999999998</c:v>
                </c:pt>
                <c:pt idx="517">
                  <c:v>3.8998778000000001</c:v>
                </c:pt>
                <c:pt idx="518">
                  <c:v>3.9194138000000001</c:v>
                </c:pt>
                <c:pt idx="519">
                  <c:v>3.9389498000000001</c:v>
                </c:pt>
                <c:pt idx="520">
                  <c:v>3.9438338000000002</c:v>
                </c:pt>
                <c:pt idx="521">
                  <c:v>3.9633698000000002</c:v>
                </c:pt>
                <c:pt idx="522">
                  <c:v>3.9780218999999999</c:v>
                </c:pt>
                <c:pt idx="523">
                  <c:v>3.9926739000000002</c:v>
                </c:pt>
                <c:pt idx="524">
                  <c:v>4.0170940000000002</c:v>
                </c:pt>
                <c:pt idx="525">
                  <c:v>4.0268620000000004</c:v>
                </c:pt>
                <c:pt idx="526">
                  <c:v>4.0268620000000004</c:v>
                </c:pt>
                <c:pt idx="527">
                  <c:v>4.0561660000000002</c:v>
                </c:pt>
                <c:pt idx="528">
                  <c:v>4.0805860000000003</c:v>
                </c:pt>
                <c:pt idx="529">
                  <c:v>4.0854699999999999</c:v>
                </c:pt>
                <c:pt idx="530">
                  <c:v>4.1001219999999998</c:v>
                </c:pt>
                <c:pt idx="531">
                  <c:v>4.1147739999999997</c:v>
                </c:pt>
                <c:pt idx="532">
                  <c:v>4.1294259999999996</c:v>
                </c:pt>
                <c:pt idx="533">
                  <c:v>4.148962</c:v>
                </c:pt>
                <c:pt idx="534">
                  <c:v>4.1636142999999999</c:v>
                </c:pt>
                <c:pt idx="535">
                  <c:v>4.1684979999999996</c:v>
                </c:pt>
                <c:pt idx="536">
                  <c:v>4.188034</c:v>
                </c:pt>
                <c:pt idx="537">
                  <c:v>4.2124543000000001</c:v>
                </c:pt>
                <c:pt idx="538">
                  <c:v>4.2124543000000001</c:v>
                </c:pt>
                <c:pt idx="539">
                  <c:v>4.2319902999999996</c:v>
                </c:pt>
                <c:pt idx="540">
                  <c:v>4.2515264000000004</c:v>
                </c:pt>
                <c:pt idx="541">
                  <c:v>4.2612943999999997</c:v>
                </c:pt>
                <c:pt idx="542">
                  <c:v>4.2808304000000001</c:v>
                </c:pt>
                <c:pt idx="543">
                  <c:v>4.3003663999999997</c:v>
                </c:pt>
                <c:pt idx="544">
                  <c:v>4.3101343999999999</c:v>
                </c:pt>
                <c:pt idx="545">
                  <c:v>4.3296704000000004</c:v>
                </c:pt>
                <c:pt idx="546">
                  <c:v>4.3394383999999997</c:v>
                </c:pt>
                <c:pt idx="547">
                  <c:v>4.3540900000000002</c:v>
                </c:pt>
                <c:pt idx="548">
                  <c:v>4.3736259999999998</c:v>
                </c:pt>
                <c:pt idx="549">
                  <c:v>4.3833941999999997</c:v>
                </c:pt>
                <c:pt idx="550">
                  <c:v>4.3882785000000002</c:v>
                </c:pt>
                <c:pt idx="551">
                  <c:v>4.4224663</c:v>
                </c:pt>
                <c:pt idx="552">
                  <c:v>4.4420023000000004</c:v>
                </c:pt>
                <c:pt idx="553">
                  <c:v>4.4420023000000004</c:v>
                </c:pt>
                <c:pt idx="554">
                  <c:v>4.4566545</c:v>
                </c:pt>
                <c:pt idx="555">
                  <c:v>4.4761905999999998</c:v>
                </c:pt>
                <c:pt idx="556">
                  <c:v>4.4957266000000002</c:v>
                </c:pt>
                <c:pt idx="557">
                  <c:v>4.5152625999999998</c:v>
                </c:pt>
                <c:pt idx="558">
                  <c:v>4.5054945999999996</c:v>
                </c:pt>
                <c:pt idx="559">
                  <c:v>4.5347986000000002</c:v>
                </c:pt>
                <c:pt idx="560">
                  <c:v>4.5641026</c:v>
                </c:pt>
                <c:pt idx="561">
                  <c:v>4.5689864</c:v>
                </c:pt>
                <c:pt idx="562">
                  <c:v>4.5787544000000002</c:v>
                </c:pt>
                <c:pt idx="563">
                  <c:v>4.5982903999999998</c:v>
                </c:pt>
                <c:pt idx="564">
                  <c:v>4.6129426999999996</c:v>
                </c:pt>
                <c:pt idx="565">
                  <c:v>4.6324787000000001</c:v>
                </c:pt>
                <c:pt idx="566">
                  <c:v>4.6471305000000003</c:v>
                </c:pt>
                <c:pt idx="567">
                  <c:v>4.6520146999999996</c:v>
                </c:pt>
                <c:pt idx="568">
                  <c:v>4.6715508000000003</c:v>
                </c:pt>
                <c:pt idx="569">
                  <c:v>4.6862025000000003</c:v>
                </c:pt>
                <c:pt idx="570">
                  <c:v>4.6910869999999996</c:v>
                </c:pt>
                <c:pt idx="571">
                  <c:v>4.7203910000000002</c:v>
                </c:pt>
                <c:pt idx="572">
                  <c:v>4.7399269999999998</c:v>
                </c:pt>
                <c:pt idx="573">
                  <c:v>4.7399269999999998</c:v>
                </c:pt>
                <c:pt idx="574">
                  <c:v>4.7594630000000002</c:v>
                </c:pt>
                <c:pt idx="575">
                  <c:v>4.7838826000000001</c:v>
                </c:pt>
                <c:pt idx="576">
                  <c:v>4.7936506000000003</c:v>
                </c:pt>
                <c:pt idx="577">
                  <c:v>4.8131865999999999</c:v>
                </c:pt>
                <c:pt idx="578">
                  <c:v>4.8229547000000004</c:v>
                </c:pt>
                <c:pt idx="579">
                  <c:v>4.8327226999999997</c:v>
                </c:pt>
                <c:pt idx="580">
                  <c:v>4.8571429999999998</c:v>
                </c:pt>
                <c:pt idx="581">
                  <c:v>4.8815626999999999</c:v>
                </c:pt>
                <c:pt idx="582">
                  <c:v>4.8815626999999999</c:v>
                </c:pt>
                <c:pt idx="583">
                  <c:v>4.8962149999999998</c:v>
                </c:pt>
                <c:pt idx="584">
                  <c:v>4.9206346999999999</c:v>
                </c:pt>
                <c:pt idx="585">
                  <c:v>4.9304028000000004</c:v>
                </c:pt>
                <c:pt idx="586">
                  <c:v>4.9499389999999996</c:v>
                </c:pt>
                <c:pt idx="587">
                  <c:v>4.9694750000000001</c:v>
                </c:pt>
                <c:pt idx="588">
                  <c:v>4.9743589999999998</c:v>
                </c:pt>
                <c:pt idx="589">
                  <c:v>4.9938950000000002</c:v>
                </c:pt>
                <c:pt idx="590">
                  <c:v>5.0085470000000001</c:v>
                </c:pt>
                <c:pt idx="591">
                  <c:v>5.0183150000000003</c:v>
                </c:pt>
                <c:pt idx="592">
                  <c:v>5.0427350000000004</c:v>
                </c:pt>
                <c:pt idx="593">
                  <c:v>5.0525029999999997</c:v>
                </c:pt>
                <c:pt idx="594">
                  <c:v>5.062271</c:v>
                </c:pt>
                <c:pt idx="595">
                  <c:v>5.0866910000000001</c:v>
                </c:pt>
                <c:pt idx="596">
                  <c:v>5.101343</c:v>
                </c:pt>
                <c:pt idx="597">
                  <c:v>5.1062269999999996</c:v>
                </c:pt>
                <c:pt idx="598">
                  <c:v>5.1257630000000001</c:v>
                </c:pt>
                <c:pt idx="599">
                  <c:v>5.1452989999999996</c:v>
                </c:pt>
                <c:pt idx="600">
                  <c:v>5.1599510000000004</c:v>
                </c:pt>
                <c:pt idx="601">
                  <c:v>5.179487</c:v>
                </c:pt>
                <c:pt idx="602">
                  <c:v>5.1843709999999996</c:v>
                </c:pt>
                <c:pt idx="603">
                  <c:v>5.1941389999999998</c:v>
                </c:pt>
                <c:pt idx="604">
                  <c:v>5.2234429999999996</c:v>
                </c:pt>
                <c:pt idx="605">
                  <c:v>5.2429790000000001</c:v>
                </c:pt>
                <c:pt idx="606">
                  <c:v>5.2429790000000001</c:v>
                </c:pt>
                <c:pt idx="607">
                  <c:v>5.2673993000000001</c:v>
                </c:pt>
                <c:pt idx="608">
                  <c:v>5.2771673000000003</c:v>
                </c:pt>
                <c:pt idx="609">
                  <c:v>5.2967032999999999</c:v>
                </c:pt>
                <c:pt idx="610">
                  <c:v>5.3113549999999998</c:v>
                </c:pt>
                <c:pt idx="611">
                  <c:v>5.3162393999999997</c:v>
                </c:pt>
                <c:pt idx="612">
                  <c:v>5.3406589999999996</c:v>
                </c:pt>
                <c:pt idx="613">
                  <c:v>5.3650793999999999</c:v>
                </c:pt>
                <c:pt idx="614">
                  <c:v>5.360195</c:v>
                </c:pt>
                <c:pt idx="615">
                  <c:v>5.3846154000000004</c:v>
                </c:pt>
                <c:pt idx="616">
                  <c:v>5.4041513999999999</c:v>
                </c:pt>
                <c:pt idx="617">
                  <c:v>5.4041513999999999</c:v>
                </c:pt>
                <c:pt idx="618">
                  <c:v>5.4285709999999998</c:v>
                </c:pt>
                <c:pt idx="619">
                  <c:v>5.4481071999999999</c:v>
                </c:pt>
                <c:pt idx="620">
                  <c:v>5.4578753000000004</c:v>
                </c:pt>
                <c:pt idx="621">
                  <c:v>5.4774113</c:v>
                </c:pt>
                <c:pt idx="622">
                  <c:v>5.4822955000000002</c:v>
                </c:pt>
                <c:pt idx="623">
                  <c:v>5.5067152999999998</c:v>
                </c:pt>
                <c:pt idx="624">
                  <c:v>5.5311355999999998</c:v>
                </c:pt>
                <c:pt idx="625">
                  <c:v>5.5262513000000002</c:v>
                </c:pt>
                <c:pt idx="626">
                  <c:v>5.5409036</c:v>
                </c:pt>
                <c:pt idx="627">
                  <c:v>5.5702075999999998</c:v>
                </c:pt>
                <c:pt idx="628">
                  <c:v>5.5848594</c:v>
                </c:pt>
                <c:pt idx="629">
                  <c:v>5.5946274000000003</c:v>
                </c:pt>
                <c:pt idx="630">
                  <c:v>5.6043953999999996</c:v>
                </c:pt>
                <c:pt idx="631">
                  <c:v>5.6239314</c:v>
                </c:pt>
                <c:pt idx="632">
                  <c:v>5.6434673999999996</c:v>
                </c:pt>
                <c:pt idx="633">
                  <c:v>5.6581197000000003</c:v>
                </c:pt>
                <c:pt idx="634">
                  <c:v>5.6678876999999996</c:v>
                </c:pt>
                <c:pt idx="635">
                  <c:v>5.6776556999999999</c:v>
                </c:pt>
                <c:pt idx="636">
                  <c:v>5.7069596999999996</c:v>
                </c:pt>
                <c:pt idx="637">
                  <c:v>5.7167276999999999</c:v>
                </c:pt>
                <c:pt idx="638">
                  <c:v>5.7264957000000001</c:v>
                </c:pt>
                <c:pt idx="639">
                  <c:v>5.7460317999999999</c:v>
                </c:pt>
                <c:pt idx="640">
                  <c:v>5.7606834999999998</c:v>
                </c:pt>
                <c:pt idx="641">
                  <c:v>5.7802195999999997</c:v>
                </c:pt>
                <c:pt idx="642">
                  <c:v>5.7899875999999999</c:v>
                </c:pt>
                <c:pt idx="643">
                  <c:v>5.7997556000000001</c:v>
                </c:pt>
                <c:pt idx="644">
                  <c:v>5.8144080000000002</c:v>
                </c:pt>
                <c:pt idx="645">
                  <c:v>5.843712</c:v>
                </c:pt>
                <c:pt idx="646">
                  <c:v>5.8534800000000002</c:v>
                </c:pt>
                <c:pt idx="647">
                  <c:v>5.8632479999999996</c:v>
                </c:pt>
                <c:pt idx="648">
                  <c:v>5.882784</c:v>
                </c:pt>
                <c:pt idx="649">
                  <c:v>5.8974356999999999</c:v>
                </c:pt>
                <c:pt idx="650">
                  <c:v>5.9072037000000002</c:v>
                </c:pt>
                <c:pt idx="651">
                  <c:v>5.9316240000000002</c:v>
                </c:pt>
                <c:pt idx="652">
                  <c:v>5.9511599999999998</c:v>
                </c:pt>
                <c:pt idx="653">
                  <c:v>5.9511599999999998</c:v>
                </c:pt>
                <c:pt idx="654">
                  <c:v>5.9706960000000002</c:v>
                </c:pt>
                <c:pt idx="655">
                  <c:v>5.9951157999999998</c:v>
                </c:pt>
                <c:pt idx="656">
                  <c:v>6.0048842000000002</c:v>
                </c:pt>
                <c:pt idx="657">
                  <c:v>6.0244203000000001</c:v>
                </c:pt>
                <c:pt idx="658">
                  <c:v>6.0244203000000001</c:v>
                </c:pt>
                <c:pt idx="659">
                  <c:v>6.039072</c:v>
                </c:pt>
                <c:pt idx="660">
                  <c:v>6.0732603000000003</c:v>
                </c:pt>
                <c:pt idx="661">
                  <c:v>6.0830282999999996</c:v>
                </c:pt>
                <c:pt idx="662">
                  <c:v>6.078144</c:v>
                </c:pt>
                <c:pt idx="663">
                  <c:v>6.1074479999999998</c:v>
                </c:pt>
                <c:pt idx="664">
                  <c:v>6.1318684000000001</c:v>
                </c:pt>
                <c:pt idx="665">
                  <c:v>6.1416364000000003</c:v>
                </c:pt>
                <c:pt idx="666">
                  <c:v>6.1514043999999997</c:v>
                </c:pt>
                <c:pt idx="667">
                  <c:v>6.1611723999999999</c:v>
                </c:pt>
                <c:pt idx="668">
                  <c:v>6.1807084000000003</c:v>
                </c:pt>
                <c:pt idx="669">
                  <c:v>6.2051280000000002</c:v>
                </c:pt>
                <c:pt idx="670">
                  <c:v>6.2100124000000001</c:v>
                </c:pt>
                <c:pt idx="671">
                  <c:v>6.2246639999999998</c:v>
                </c:pt>
                <c:pt idx="672">
                  <c:v>6.2539682000000001</c:v>
                </c:pt>
                <c:pt idx="673">
                  <c:v>6.2637362000000003</c:v>
                </c:pt>
                <c:pt idx="674">
                  <c:v>6.2686204999999999</c:v>
                </c:pt>
                <c:pt idx="675">
                  <c:v>6.2930403000000004</c:v>
                </c:pt>
                <c:pt idx="676">
                  <c:v>6.3076924999999999</c:v>
                </c:pt>
                <c:pt idx="677">
                  <c:v>6.3223443000000001</c:v>
                </c:pt>
                <c:pt idx="678">
                  <c:v>6.3418802999999997</c:v>
                </c:pt>
                <c:pt idx="679">
                  <c:v>6.3418802999999997</c:v>
                </c:pt>
                <c:pt idx="680">
                  <c:v>6.3614163000000001</c:v>
                </c:pt>
                <c:pt idx="681">
                  <c:v>6.3858366000000002</c:v>
                </c:pt>
                <c:pt idx="682">
                  <c:v>6.3907204000000002</c:v>
                </c:pt>
                <c:pt idx="683">
                  <c:v>6.4102563999999997</c:v>
                </c:pt>
                <c:pt idx="684">
                  <c:v>6.4297924000000002</c:v>
                </c:pt>
                <c:pt idx="685">
                  <c:v>6.4297924000000002</c:v>
                </c:pt>
                <c:pt idx="686">
                  <c:v>6.4542127000000002</c:v>
                </c:pt>
                <c:pt idx="687">
                  <c:v>6.4786324999999998</c:v>
                </c:pt>
                <c:pt idx="688">
                  <c:v>6.4786324999999998</c:v>
                </c:pt>
                <c:pt idx="689">
                  <c:v>6.4981685000000002</c:v>
                </c:pt>
                <c:pt idx="690">
                  <c:v>6.5177044999999998</c:v>
                </c:pt>
                <c:pt idx="691">
                  <c:v>6.5274725</c:v>
                </c:pt>
                <c:pt idx="692">
                  <c:v>6.5518928000000001</c:v>
                </c:pt>
                <c:pt idx="693">
                  <c:v>6.5665445</c:v>
                </c:pt>
                <c:pt idx="694">
                  <c:v>6.561661</c:v>
                </c:pt>
                <c:pt idx="695">
                  <c:v>6.5958486000000001</c:v>
                </c:pt>
                <c:pt idx="696">
                  <c:v>6.6251525999999998</c:v>
                </c:pt>
                <c:pt idx="697">
                  <c:v>6.6153845999999996</c:v>
                </c:pt>
                <c:pt idx="698">
                  <c:v>6.6300369999999997</c:v>
                </c:pt>
                <c:pt idx="699">
                  <c:v>6.6544565999999996</c:v>
                </c:pt>
                <c:pt idx="700">
                  <c:v>6.6642245999999998</c:v>
                </c:pt>
                <c:pt idx="701">
                  <c:v>6.678877</c:v>
                </c:pt>
                <c:pt idx="702">
                  <c:v>6.6984130000000004</c:v>
                </c:pt>
                <c:pt idx="703">
                  <c:v>6.7081809999999997</c:v>
                </c:pt>
                <c:pt idx="704">
                  <c:v>6.7277170000000002</c:v>
                </c:pt>
                <c:pt idx="705">
                  <c:v>6.7472529999999997</c:v>
                </c:pt>
                <c:pt idx="706">
                  <c:v>6.7521367000000003</c:v>
                </c:pt>
                <c:pt idx="707">
                  <c:v>6.7716726999999999</c:v>
                </c:pt>
                <c:pt idx="708">
                  <c:v>6.7960929999999999</c:v>
                </c:pt>
                <c:pt idx="709">
                  <c:v>6.8009767999999999</c:v>
                </c:pt>
                <c:pt idx="710">
                  <c:v>6.8156290000000004</c:v>
                </c:pt>
                <c:pt idx="711">
                  <c:v>6.8400489999999996</c:v>
                </c:pt>
                <c:pt idx="712">
                  <c:v>6.8449330000000002</c:v>
                </c:pt>
                <c:pt idx="713">
                  <c:v>6.859585</c:v>
                </c:pt>
                <c:pt idx="714">
                  <c:v>6.8791209999999996</c:v>
                </c:pt>
                <c:pt idx="715">
                  <c:v>6.8840050000000002</c:v>
                </c:pt>
                <c:pt idx="716">
                  <c:v>6.9084250000000003</c:v>
                </c:pt>
                <c:pt idx="717">
                  <c:v>6.9279609999999998</c:v>
                </c:pt>
                <c:pt idx="718">
                  <c:v>6.9279609999999998</c:v>
                </c:pt>
                <c:pt idx="719">
                  <c:v>6.9523809999999999</c:v>
                </c:pt>
                <c:pt idx="720">
                  <c:v>6.976801</c:v>
                </c:pt>
                <c:pt idx="721">
                  <c:v>6.9816849999999997</c:v>
                </c:pt>
                <c:pt idx="722">
                  <c:v>6.9963369999999996</c:v>
                </c:pt>
                <c:pt idx="723">
                  <c:v>7.0207569999999997</c:v>
                </c:pt>
                <c:pt idx="724">
                  <c:v>7.0256410000000002</c:v>
                </c:pt>
                <c:pt idx="725">
                  <c:v>7.0402930000000001</c:v>
                </c:pt>
                <c:pt idx="726">
                  <c:v>7.0598289999999997</c:v>
                </c:pt>
                <c:pt idx="727">
                  <c:v>7.0744809999999996</c:v>
                </c:pt>
                <c:pt idx="728">
                  <c:v>7.0891333000000003</c:v>
                </c:pt>
                <c:pt idx="729">
                  <c:v>7.1135529999999996</c:v>
                </c:pt>
                <c:pt idx="730">
                  <c:v>7.1184373000000001</c:v>
                </c:pt>
                <c:pt idx="731">
                  <c:v>7.133089</c:v>
                </c:pt>
                <c:pt idx="732">
                  <c:v>7.1575093000000001</c:v>
                </c:pt>
                <c:pt idx="733">
                  <c:v>7.1575093000000001</c:v>
                </c:pt>
                <c:pt idx="734">
                  <c:v>7.1770452999999996</c:v>
                </c:pt>
                <c:pt idx="735">
                  <c:v>7.2014649999999998</c:v>
                </c:pt>
                <c:pt idx="736">
                  <c:v>7.2063493999999997</c:v>
                </c:pt>
                <c:pt idx="737">
                  <c:v>7.2258854000000001</c:v>
                </c:pt>
                <c:pt idx="738">
                  <c:v>7.2405369999999998</c:v>
                </c:pt>
                <c:pt idx="739">
                  <c:v>7.2454213999999997</c:v>
                </c:pt>
                <c:pt idx="740">
                  <c:v>7.2747254000000003</c:v>
                </c:pt>
                <c:pt idx="741">
                  <c:v>7.2942615000000002</c:v>
                </c:pt>
                <c:pt idx="742">
                  <c:v>7.289377</c:v>
                </c:pt>
                <c:pt idx="743">
                  <c:v>7.3186812000000003</c:v>
                </c:pt>
                <c:pt idx="744">
                  <c:v>7.3431015000000004</c:v>
                </c:pt>
                <c:pt idx="745">
                  <c:v>7.3382173000000002</c:v>
                </c:pt>
                <c:pt idx="746">
                  <c:v>7.3626374999999999</c:v>
                </c:pt>
                <c:pt idx="747">
                  <c:v>7.3821735000000004</c:v>
                </c:pt>
                <c:pt idx="748">
                  <c:v>7.3870573000000004</c:v>
                </c:pt>
                <c:pt idx="749">
                  <c:v>7.4114776000000004</c:v>
                </c:pt>
                <c:pt idx="750">
                  <c:v>7.4212455999999998</c:v>
                </c:pt>
                <c:pt idx="751">
                  <c:v>7.4212455999999998</c:v>
                </c:pt>
                <c:pt idx="752">
                  <c:v>7.4456654000000002</c:v>
                </c:pt>
                <c:pt idx="753">
                  <c:v>7.4603175999999998</c:v>
                </c:pt>
                <c:pt idx="754">
                  <c:v>7.4554334000000004</c:v>
                </c:pt>
                <c:pt idx="755">
                  <c:v>7.4798536000000002</c:v>
                </c:pt>
                <c:pt idx="756">
                  <c:v>7.4993895999999998</c:v>
                </c:pt>
                <c:pt idx="757">
                  <c:v>7.4945054000000004</c:v>
                </c:pt>
                <c:pt idx="758">
                  <c:v>7.5140414</c:v>
                </c:pt>
                <c:pt idx="759">
                  <c:v>7.5335774000000004</c:v>
                </c:pt>
                <c:pt idx="760">
                  <c:v>7.5238094000000002</c:v>
                </c:pt>
                <c:pt idx="761">
                  <c:v>7.5482297000000003</c:v>
                </c:pt>
                <c:pt idx="762">
                  <c:v>7.5579976999999996</c:v>
                </c:pt>
                <c:pt idx="763">
                  <c:v>7.5531135000000003</c:v>
                </c:pt>
                <c:pt idx="764">
                  <c:v>7.5775337</c:v>
                </c:pt>
                <c:pt idx="765">
                  <c:v>7.5921855000000003</c:v>
                </c:pt>
                <c:pt idx="766">
                  <c:v>7.5873017000000003</c:v>
                </c:pt>
                <c:pt idx="767">
                  <c:v>7.6068376999999998</c:v>
                </c:pt>
                <c:pt idx="768">
                  <c:v>7.6214895</c:v>
                </c:pt>
                <c:pt idx="769">
                  <c:v>7.6117214999999998</c:v>
                </c:pt>
                <c:pt idx="770">
                  <c:v>7.6263740000000002</c:v>
                </c:pt>
                <c:pt idx="771">
                  <c:v>7.6459099999999998</c:v>
                </c:pt>
                <c:pt idx="772">
                  <c:v>7.6410254999999996</c:v>
                </c:pt>
                <c:pt idx="773">
                  <c:v>7.6507936000000001</c:v>
                </c:pt>
                <c:pt idx="774">
                  <c:v>7.6654460000000002</c:v>
                </c:pt>
                <c:pt idx="775">
                  <c:v>7.6605616000000003</c:v>
                </c:pt>
                <c:pt idx="776">
                  <c:v>7.6800975999999999</c:v>
                </c:pt>
                <c:pt idx="777">
                  <c:v>7.6898656000000001</c:v>
                </c:pt>
                <c:pt idx="778">
                  <c:v>7.6800975999999999</c:v>
                </c:pt>
                <c:pt idx="779">
                  <c:v>7.6996336000000003</c:v>
                </c:pt>
                <c:pt idx="780">
                  <c:v>7.7142860000000004</c:v>
                </c:pt>
                <c:pt idx="781">
                  <c:v>7.6996336000000003</c:v>
                </c:pt>
                <c:pt idx="782">
                  <c:v>7.7094015999999996</c:v>
                </c:pt>
                <c:pt idx="783">
                  <c:v>7.7289376000000001</c:v>
                </c:pt>
                <c:pt idx="784">
                  <c:v>7.7142860000000004</c:v>
                </c:pt>
                <c:pt idx="785">
                  <c:v>7.7289376000000001</c:v>
                </c:pt>
                <c:pt idx="786">
                  <c:v>7.7387056000000003</c:v>
                </c:pt>
                <c:pt idx="787">
                  <c:v>7.7240539999999998</c:v>
                </c:pt>
                <c:pt idx="788">
                  <c:v>7.7387056000000003</c:v>
                </c:pt>
                <c:pt idx="789">
                  <c:v>7.7484735999999996</c:v>
                </c:pt>
                <c:pt idx="790">
                  <c:v>7.7484735999999996</c:v>
                </c:pt>
                <c:pt idx="791">
                  <c:v>7.7484735999999996</c:v>
                </c:pt>
                <c:pt idx="792">
                  <c:v>7.7631259999999997</c:v>
                </c:pt>
                <c:pt idx="793">
                  <c:v>7.7582417000000001</c:v>
                </c:pt>
                <c:pt idx="794">
                  <c:v>7.7582417000000001</c:v>
                </c:pt>
                <c:pt idx="795">
                  <c:v>7.772894</c:v>
                </c:pt>
                <c:pt idx="796">
                  <c:v>7.772894</c:v>
                </c:pt>
                <c:pt idx="797">
                  <c:v>7.7680097000000004</c:v>
                </c:pt>
                <c:pt idx="798">
                  <c:v>7.7777776999999997</c:v>
                </c:pt>
                <c:pt idx="799">
                  <c:v>7.7826620000000002</c:v>
                </c:pt>
                <c:pt idx="800">
                  <c:v>7.772894</c:v>
                </c:pt>
                <c:pt idx="801">
                  <c:v>7.7875456999999999</c:v>
                </c:pt>
                <c:pt idx="802">
                  <c:v>7.7924300000000004</c:v>
                </c:pt>
                <c:pt idx="803">
                  <c:v>7.7777776999999997</c:v>
                </c:pt>
                <c:pt idx="804">
                  <c:v>7.7924300000000004</c:v>
                </c:pt>
                <c:pt idx="805">
                  <c:v>7.7924300000000004</c:v>
                </c:pt>
                <c:pt idx="806">
                  <c:v>7.7777776999999997</c:v>
                </c:pt>
                <c:pt idx="807">
                  <c:v>7.7875456999999999</c:v>
                </c:pt>
                <c:pt idx="808">
                  <c:v>7.7973137000000001</c:v>
                </c:pt>
                <c:pt idx="809">
                  <c:v>7.7826620000000002</c:v>
                </c:pt>
                <c:pt idx="810">
                  <c:v>7.8021979999999997</c:v>
                </c:pt>
                <c:pt idx="811">
                  <c:v>7.8070817000000003</c:v>
                </c:pt>
                <c:pt idx="812">
                  <c:v>7.7826620000000002</c:v>
                </c:pt>
                <c:pt idx="813">
                  <c:v>7.7924300000000004</c:v>
                </c:pt>
                <c:pt idx="814">
                  <c:v>7.8021979999999997</c:v>
                </c:pt>
                <c:pt idx="815">
                  <c:v>7.7973137000000001</c:v>
                </c:pt>
                <c:pt idx="816">
                  <c:v>7.8021979999999997</c:v>
                </c:pt>
                <c:pt idx="817">
                  <c:v>7.8070817000000003</c:v>
                </c:pt>
                <c:pt idx="818">
                  <c:v>7.7875456999999999</c:v>
                </c:pt>
                <c:pt idx="819">
                  <c:v>7.8021979999999997</c:v>
                </c:pt>
                <c:pt idx="820">
                  <c:v>7.811966</c:v>
                </c:pt>
                <c:pt idx="821">
                  <c:v>7.7924300000000004</c:v>
                </c:pt>
                <c:pt idx="822">
                  <c:v>7.8021979999999997</c:v>
                </c:pt>
                <c:pt idx="823">
                  <c:v>7.8070817000000003</c:v>
                </c:pt>
                <c:pt idx="824">
                  <c:v>7.8021979999999997</c:v>
                </c:pt>
                <c:pt idx="825">
                  <c:v>7.8070817000000003</c:v>
                </c:pt>
                <c:pt idx="826">
                  <c:v>7.8168496999999997</c:v>
                </c:pt>
                <c:pt idx="827">
                  <c:v>7.7973137000000001</c:v>
                </c:pt>
                <c:pt idx="828">
                  <c:v>7.8070817000000003</c:v>
                </c:pt>
                <c:pt idx="829">
                  <c:v>7.8168496999999997</c:v>
                </c:pt>
                <c:pt idx="830">
                  <c:v>7.7973137000000001</c:v>
                </c:pt>
                <c:pt idx="831">
                  <c:v>7.8021979999999997</c:v>
                </c:pt>
                <c:pt idx="832">
                  <c:v>7.811966</c:v>
                </c:pt>
                <c:pt idx="833">
                  <c:v>7.7973137000000001</c:v>
                </c:pt>
                <c:pt idx="834">
                  <c:v>7.8021979999999997</c:v>
                </c:pt>
                <c:pt idx="835">
                  <c:v>7.811966</c:v>
                </c:pt>
                <c:pt idx="836">
                  <c:v>7.8021979999999997</c:v>
                </c:pt>
                <c:pt idx="837">
                  <c:v>7.8021979999999997</c:v>
                </c:pt>
                <c:pt idx="838">
                  <c:v>7.8070817000000003</c:v>
                </c:pt>
                <c:pt idx="839">
                  <c:v>7.7973137000000001</c:v>
                </c:pt>
                <c:pt idx="840">
                  <c:v>7.8070817000000003</c:v>
                </c:pt>
                <c:pt idx="841">
                  <c:v>7.811966</c:v>
                </c:pt>
                <c:pt idx="842">
                  <c:v>7.8021979999999997</c:v>
                </c:pt>
                <c:pt idx="843">
                  <c:v>7.8070817000000003</c:v>
                </c:pt>
                <c:pt idx="844">
                  <c:v>7.8168496999999997</c:v>
                </c:pt>
                <c:pt idx="845">
                  <c:v>7.8021979999999997</c:v>
                </c:pt>
                <c:pt idx="846">
                  <c:v>7.8070817000000003</c:v>
                </c:pt>
                <c:pt idx="847">
                  <c:v>7.8168496999999997</c:v>
                </c:pt>
                <c:pt idx="848">
                  <c:v>7.8021979999999997</c:v>
                </c:pt>
                <c:pt idx="849">
                  <c:v>7.8021979999999997</c:v>
                </c:pt>
                <c:pt idx="850">
                  <c:v>7.8168496999999997</c:v>
                </c:pt>
                <c:pt idx="851">
                  <c:v>7.8168496999999997</c:v>
                </c:pt>
                <c:pt idx="852">
                  <c:v>7.8021979999999997</c:v>
                </c:pt>
                <c:pt idx="853">
                  <c:v>7.811966</c:v>
                </c:pt>
                <c:pt idx="854">
                  <c:v>7.8168496999999997</c:v>
                </c:pt>
                <c:pt idx="855">
                  <c:v>7.8021979999999997</c:v>
                </c:pt>
                <c:pt idx="856">
                  <c:v>7.811966</c:v>
                </c:pt>
                <c:pt idx="857">
                  <c:v>7.8168496999999997</c:v>
                </c:pt>
                <c:pt idx="858">
                  <c:v>7.8021979999999997</c:v>
                </c:pt>
                <c:pt idx="859">
                  <c:v>7.811966</c:v>
                </c:pt>
                <c:pt idx="860">
                  <c:v>7.811966</c:v>
                </c:pt>
                <c:pt idx="861">
                  <c:v>7.8070817000000003</c:v>
                </c:pt>
                <c:pt idx="862">
                  <c:v>7.8168496999999997</c:v>
                </c:pt>
                <c:pt idx="863">
                  <c:v>7.811966</c:v>
                </c:pt>
                <c:pt idx="864">
                  <c:v>7.8021979999999997</c:v>
                </c:pt>
                <c:pt idx="865">
                  <c:v>7.811966</c:v>
                </c:pt>
                <c:pt idx="866">
                  <c:v>7.8168496999999997</c:v>
                </c:pt>
                <c:pt idx="867">
                  <c:v>7.8070817000000003</c:v>
                </c:pt>
                <c:pt idx="868">
                  <c:v>7.8070817000000003</c:v>
                </c:pt>
                <c:pt idx="869">
                  <c:v>7.811966</c:v>
                </c:pt>
                <c:pt idx="870">
                  <c:v>7.7973137000000001</c:v>
                </c:pt>
                <c:pt idx="871">
                  <c:v>7.811966</c:v>
                </c:pt>
                <c:pt idx="872">
                  <c:v>7.811966</c:v>
                </c:pt>
                <c:pt idx="873">
                  <c:v>7.7973137000000001</c:v>
                </c:pt>
                <c:pt idx="874">
                  <c:v>7.8070817000000003</c:v>
                </c:pt>
                <c:pt idx="875">
                  <c:v>7.811966</c:v>
                </c:pt>
                <c:pt idx="876">
                  <c:v>7.8021979999999997</c:v>
                </c:pt>
                <c:pt idx="877">
                  <c:v>7.811966</c:v>
                </c:pt>
                <c:pt idx="878">
                  <c:v>7.8070817000000003</c:v>
                </c:pt>
                <c:pt idx="879">
                  <c:v>7.7973137000000001</c:v>
                </c:pt>
                <c:pt idx="880">
                  <c:v>7.811966</c:v>
                </c:pt>
                <c:pt idx="881">
                  <c:v>7.811966</c:v>
                </c:pt>
                <c:pt idx="882">
                  <c:v>7.7973137000000001</c:v>
                </c:pt>
                <c:pt idx="883">
                  <c:v>7.811966</c:v>
                </c:pt>
                <c:pt idx="884">
                  <c:v>7.811966</c:v>
                </c:pt>
                <c:pt idx="885">
                  <c:v>7.7973137000000001</c:v>
                </c:pt>
                <c:pt idx="886">
                  <c:v>7.8070817000000003</c:v>
                </c:pt>
                <c:pt idx="887">
                  <c:v>7.811966</c:v>
                </c:pt>
                <c:pt idx="888">
                  <c:v>7.7924300000000004</c:v>
                </c:pt>
                <c:pt idx="889">
                  <c:v>7.8021979999999997</c:v>
                </c:pt>
                <c:pt idx="890">
                  <c:v>7.811966</c:v>
                </c:pt>
                <c:pt idx="891">
                  <c:v>7.7924300000000004</c:v>
                </c:pt>
                <c:pt idx="892">
                  <c:v>7.8070817000000003</c:v>
                </c:pt>
                <c:pt idx="893">
                  <c:v>7.8021979999999997</c:v>
                </c:pt>
                <c:pt idx="894">
                  <c:v>7.7875456999999999</c:v>
                </c:pt>
                <c:pt idx="895">
                  <c:v>7.7973137000000001</c:v>
                </c:pt>
                <c:pt idx="896">
                  <c:v>7.8070817000000003</c:v>
                </c:pt>
                <c:pt idx="897">
                  <c:v>7.7875456999999999</c:v>
                </c:pt>
                <c:pt idx="898">
                  <c:v>7.7973137000000001</c:v>
                </c:pt>
                <c:pt idx="899">
                  <c:v>7.7973137000000001</c:v>
                </c:pt>
                <c:pt idx="900">
                  <c:v>7.7875456999999999</c:v>
                </c:pt>
                <c:pt idx="901">
                  <c:v>7.7924300000000004</c:v>
                </c:pt>
                <c:pt idx="902">
                  <c:v>7.7973137000000001</c:v>
                </c:pt>
                <c:pt idx="903">
                  <c:v>7.7777776999999997</c:v>
                </c:pt>
                <c:pt idx="904">
                  <c:v>7.7826620000000002</c:v>
                </c:pt>
                <c:pt idx="905">
                  <c:v>7.7924300000000004</c:v>
                </c:pt>
                <c:pt idx="906">
                  <c:v>7.7875456999999999</c:v>
                </c:pt>
                <c:pt idx="907">
                  <c:v>7.7875456999999999</c:v>
                </c:pt>
                <c:pt idx="908">
                  <c:v>7.7826620000000002</c:v>
                </c:pt>
                <c:pt idx="909">
                  <c:v>7.7680097000000004</c:v>
                </c:pt>
                <c:pt idx="910">
                  <c:v>7.7826620000000002</c:v>
                </c:pt>
                <c:pt idx="911">
                  <c:v>7.7826620000000002</c:v>
                </c:pt>
                <c:pt idx="912">
                  <c:v>7.7631259999999997</c:v>
                </c:pt>
                <c:pt idx="913">
                  <c:v>7.772894</c:v>
                </c:pt>
                <c:pt idx="914">
                  <c:v>7.7777776999999997</c:v>
                </c:pt>
                <c:pt idx="915">
                  <c:v>7.7582417000000001</c:v>
                </c:pt>
                <c:pt idx="916">
                  <c:v>7.7680097000000004</c:v>
                </c:pt>
                <c:pt idx="917">
                  <c:v>7.7680097000000004</c:v>
                </c:pt>
                <c:pt idx="918">
                  <c:v>7.7435900000000002</c:v>
                </c:pt>
                <c:pt idx="919">
                  <c:v>7.7533580000000004</c:v>
                </c:pt>
                <c:pt idx="920">
                  <c:v>7.7582417000000001</c:v>
                </c:pt>
                <c:pt idx="921">
                  <c:v>7.733822</c:v>
                </c:pt>
                <c:pt idx="922">
                  <c:v>7.7387056000000003</c:v>
                </c:pt>
                <c:pt idx="923">
                  <c:v>7.7387056000000003</c:v>
                </c:pt>
                <c:pt idx="924">
                  <c:v>7.7240539999999998</c:v>
                </c:pt>
                <c:pt idx="925">
                  <c:v>7.7240539999999998</c:v>
                </c:pt>
                <c:pt idx="926">
                  <c:v>7.7289376000000001</c:v>
                </c:pt>
                <c:pt idx="927">
                  <c:v>7.7045180000000002</c:v>
                </c:pt>
                <c:pt idx="928">
                  <c:v>7.7045180000000002</c:v>
                </c:pt>
                <c:pt idx="929">
                  <c:v>7.7142860000000004</c:v>
                </c:pt>
                <c:pt idx="930">
                  <c:v>7.7094015999999996</c:v>
                </c:pt>
                <c:pt idx="931">
                  <c:v>7.69475</c:v>
                </c:pt>
                <c:pt idx="932">
                  <c:v>7.6898656000000001</c:v>
                </c:pt>
                <c:pt idx="933">
                  <c:v>7.6800975999999999</c:v>
                </c:pt>
                <c:pt idx="934">
                  <c:v>7.6752140000000004</c:v>
                </c:pt>
                <c:pt idx="935">
                  <c:v>7.6752140000000004</c:v>
                </c:pt>
                <c:pt idx="936">
                  <c:v>7.6654460000000002</c:v>
                </c:pt>
                <c:pt idx="937">
                  <c:v>7.6410254999999996</c:v>
                </c:pt>
                <c:pt idx="938">
                  <c:v>7.6507936000000001</c:v>
                </c:pt>
                <c:pt idx="939">
                  <c:v>7.6459099999999998</c:v>
                </c:pt>
                <c:pt idx="940">
                  <c:v>7.6214895</c:v>
                </c:pt>
                <c:pt idx="941">
                  <c:v>7.6214895</c:v>
                </c:pt>
                <c:pt idx="942">
                  <c:v>7.6214895</c:v>
                </c:pt>
                <c:pt idx="943">
                  <c:v>7.5970696999999996</c:v>
                </c:pt>
                <c:pt idx="944">
                  <c:v>7.5970696999999996</c:v>
                </c:pt>
                <c:pt idx="945">
                  <c:v>7.5873017000000003</c:v>
                </c:pt>
                <c:pt idx="946">
                  <c:v>7.5677656999999998</c:v>
                </c:pt>
                <c:pt idx="947">
                  <c:v>7.5628814999999996</c:v>
                </c:pt>
                <c:pt idx="948">
                  <c:v>7.5579976999999996</c:v>
                </c:pt>
                <c:pt idx="949">
                  <c:v>7.5335774000000004</c:v>
                </c:pt>
                <c:pt idx="950">
                  <c:v>7.5384617</c:v>
                </c:pt>
                <c:pt idx="951">
                  <c:v>7.5286936999999998</c:v>
                </c:pt>
                <c:pt idx="952">
                  <c:v>7.5042733999999998</c:v>
                </c:pt>
                <c:pt idx="953">
                  <c:v>7.4993895999999998</c:v>
                </c:pt>
                <c:pt idx="954">
                  <c:v>7.4945054000000004</c:v>
                </c:pt>
                <c:pt idx="955">
                  <c:v>7.4652013999999998</c:v>
                </c:pt>
                <c:pt idx="956">
                  <c:v>7.4554334000000004</c:v>
                </c:pt>
                <c:pt idx="957">
                  <c:v>7.4456654000000002</c:v>
                </c:pt>
                <c:pt idx="958">
                  <c:v>7.4212455999999998</c:v>
                </c:pt>
                <c:pt idx="959">
                  <c:v>7.4163613000000002</c:v>
                </c:pt>
                <c:pt idx="960">
                  <c:v>7.4065932999999999</c:v>
                </c:pt>
                <c:pt idx="961">
                  <c:v>7.3724055000000002</c:v>
                </c:pt>
                <c:pt idx="962">
                  <c:v>7.3724055000000002</c:v>
                </c:pt>
                <c:pt idx="963">
                  <c:v>7.3626374999999999</c:v>
                </c:pt>
                <c:pt idx="964">
                  <c:v>7.3284491999999997</c:v>
                </c:pt>
                <c:pt idx="965">
                  <c:v>7.3284491999999997</c:v>
                </c:pt>
                <c:pt idx="966">
                  <c:v>7.3186812000000003</c:v>
                </c:pt>
                <c:pt idx="967">
                  <c:v>7.2796089999999998</c:v>
                </c:pt>
                <c:pt idx="968">
                  <c:v>7.2747254000000003</c:v>
                </c:pt>
                <c:pt idx="969">
                  <c:v>7.2698410000000004</c:v>
                </c:pt>
                <c:pt idx="970">
                  <c:v>7.2405369999999998</c:v>
                </c:pt>
                <c:pt idx="971">
                  <c:v>7.2356534000000003</c:v>
                </c:pt>
                <c:pt idx="972">
                  <c:v>7.2161173999999999</c:v>
                </c:pt>
                <c:pt idx="973">
                  <c:v>7.1916969999999996</c:v>
                </c:pt>
                <c:pt idx="974">
                  <c:v>7.1868134000000001</c:v>
                </c:pt>
                <c:pt idx="975">
                  <c:v>7.1770452999999996</c:v>
                </c:pt>
                <c:pt idx="976">
                  <c:v>7.1428570000000002</c:v>
                </c:pt>
                <c:pt idx="977">
                  <c:v>7.1428570000000002</c:v>
                </c:pt>
                <c:pt idx="978">
                  <c:v>7.1379732999999996</c:v>
                </c:pt>
                <c:pt idx="979">
                  <c:v>7.1037850000000002</c:v>
                </c:pt>
                <c:pt idx="980">
                  <c:v>7.094017</c:v>
                </c:pt>
                <c:pt idx="981">
                  <c:v>7.0891333000000003</c:v>
                </c:pt>
                <c:pt idx="982">
                  <c:v>7.0598289999999997</c:v>
                </c:pt>
                <c:pt idx="983">
                  <c:v>7.054945</c:v>
                </c:pt>
                <c:pt idx="984">
                  <c:v>7.0451769999999998</c:v>
                </c:pt>
                <c:pt idx="985">
                  <c:v>7.0061049999999998</c:v>
                </c:pt>
                <c:pt idx="986">
                  <c:v>7.0061049999999998</c:v>
                </c:pt>
                <c:pt idx="987">
                  <c:v>6.9963369999999996</c:v>
                </c:pt>
                <c:pt idx="988">
                  <c:v>6.9719170000000004</c:v>
                </c:pt>
                <c:pt idx="989">
                  <c:v>6.9572649999999996</c:v>
                </c:pt>
                <c:pt idx="990">
                  <c:v>6.9523809999999999</c:v>
                </c:pt>
                <c:pt idx="991">
                  <c:v>6.9279609999999998</c:v>
                </c:pt>
                <c:pt idx="992">
                  <c:v>6.9084250000000003</c:v>
                </c:pt>
                <c:pt idx="993">
                  <c:v>6.9035409999999997</c:v>
                </c:pt>
                <c:pt idx="994">
                  <c:v>6.8840050000000002</c:v>
                </c:pt>
                <c:pt idx="995">
                  <c:v>6.8693530000000003</c:v>
                </c:pt>
                <c:pt idx="996">
                  <c:v>6.859585</c:v>
                </c:pt>
                <c:pt idx="997">
                  <c:v>6.8351649999999999</c:v>
                </c:pt>
                <c:pt idx="998">
                  <c:v>6.820513</c:v>
                </c:pt>
                <c:pt idx="999">
                  <c:v>6.8156290000000004</c:v>
                </c:pt>
                <c:pt idx="1000">
                  <c:v>6.8009767999999999</c:v>
                </c:pt>
                <c:pt idx="1001">
                  <c:v>6.7716726999999999</c:v>
                </c:pt>
                <c:pt idx="1002">
                  <c:v>6.7716726999999999</c:v>
                </c:pt>
                <c:pt idx="1003">
                  <c:v>6.7521367000000003</c:v>
                </c:pt>
                <c:pt idx="1004">
                  <c:v>6.7228326999999997</c:v>
                </c:pt>
                <c:pt idx="1005">
                  <c:v>6.7228326999999997</c:v>
                </c:pt>
                <c:pt idx="1006">
                  <c:v>6.7130647000000003</c:v>
                </c:pt>
                <c:pt idx="1007">
                  <c:v>6.678877</c:v>
                </c:pt>
                <c:pt idx="1008">
                  <c:v>6.6739926000000001</c:v>
                </c:pt>
                <c:pt idx="1009">
                  <c:v>6.6691089999999997</c:v>
                </c:pt>
                <c:pt idx="1010">
                  <c:v>6.639805</c:v>
                </c:pt>
                <c:pt idx="1011">
                  <c:v>6.6300369999999997</c:v>
                </c:pt>
                <c:pt idx="1012">
                  <c:v>6.6202690000000004</c:v>
                </c:pt>
                <c:pt idx="1013">
                  <c:v>6.5909649999999997</c:v>
                </c:pt>
                <c:pt idx="1014">
                  <c:v>6.5909649999999997</c:v>
                </c:pt>
                <c:pt idx="1015">
                  <c:v>6.5763125000000002</c:v>
                </c:pt>
                <c:pt idx="1016">
                  <c:v>6.5421246999999996</c:v>
                </c:pt>
                <c:pt idx="1017">
                  <c:v>6.5372405000000002</c:v>
                </c:pt>
                <c:pt idx="1018">
                  <c:v>6.5323567000000002</c:v>
                </c:pt>
                <c:pt idx="1019">
                  <c:v>6.5030526999999996</c:v>
                </c:pt>
                <c:pt idx="1020">
                  <c:v>6.4932847000000002</c:v>
                </c:pt>
                <c:pt idx="1021">
                  <c:v>6.4835167</c:v>
                </c:pt>
                <c:pt idx="1022">
                  <c:v>6.4590964</c:v>
                </c:pt>
                <c:pt idx="1023">
                  <c:v>6.4493283999999997</c:v>
                </c:pt>
                <c:pt idx="1024">
                  <c:v>6.4346766000000004</c:v>
                </c:pt>
                <c:pt idx="1025">
                  <c:v>6.4102563999999997</c:v>
                </c:pt>
                <c:pt idx="1026">
                  <c:v>6.4053725999999997</c:v>
                </c:pt>
                <c:pt idx="1027">
                  <c:v>6.3956046000000004</c:v>
                </c:pt>
                <c:pt idx="1028">
                  <c:v>6.3614163000000001</c:v>
                </c:pt>
                <c:pt idx="1029">
                  <c:v>6.3565326000000004</c:v>
                </c:pt>
                <c:pt idx="1030">
                  <c:v>6.3516482999999999</c:v>
                </c:pt>
                <c:pt idx="1031">
                  <c:v>6.3223443000000001</c:v>
                </c:pt>
                <c:pt idx="1032">
                  <c:v>6.3174605000000001</c:v>
                </c:pt>
                <c:pt idx="1033">
                  <c:v>6.3028082999999997</c:v>
                </c:pt>
                <c:pt idx="1034">
                  <c:v>6.2783885000000001</c:v>
                </c:pt>
                <c:pt idx="1035">
                  <c:v>6.2735042999999999</c:v>
                </c:pt>
                <c:pt idx="1036">
                  <c:v>6.2539682000000001</c:v>
                </c:pt>
                <c:pt idx="1037">
                  <c:v>6.2393165000000002</c:v>
                </c:pt>
                <c:pt idx="1038">
                  <c:v>6.2295484999999999</c:v>
                </c:pt>
                <c:pt idx="1039">
                  <c:v>6.2002443999999999</c:v>
                </c:pt>
                <c:pt idx="1040">
                  <c:v>6.1855919999999998</c:v>
                </c:pt>
                <c:pt idx="1041">
                  <c:v>6.1807084000000003</c:v>
                </c:pt>
                <c:pt idx="1042">
                  <c:v>6.1709404000000001</c:v>
                </c:pt>
                <c:pt idx="1043">
                  <c:v>6.1465199999999998</c:v>
                </c:pt>
                <c:pt idx="1044">
                  <c:v>6.1269840000000002</c:v>
                </c:pt>
                <c:pt idx="1045">
                  <c:v>6.1123323000000003</c:v>
                </c:pt>
                <c:pt idx="1046">
                  <c:v>6.1025643000000001</c:v>
                </c:pt>
                <c:pt idx="1047">
                  <c:v>6.0927962999999998</c:v>
                </c:pt>
                <c:pt idx="1048">
                  <c:v>6.0683759999999998</c:v>
                </c:pt>
                <c:pt idx="1049">
                  <c:v>6.0439562999999996</c:v>
                </c:pt>
                <c:pt idx="1050">
                  <c:v>6.0488400000000002</c:v>
                </c:pt>
                <c:pt idx="1051">
                  <c:v>6.0341883000000003</c:v>
                </c:pt>
                <c:pt idx="1052">
                  <c:v>6.0048842000000002</c:v>
                </c:pt>
                <c:pt idx="1053">
                  <c:v>5.9951157999999998</c:v>
                </c:pt>
                <c:pt idx="1054">
                  <c:v>5.9804639999999996</c:v>
                </c:pt>
                <c:pt idx="1055">
                  <c:v>5.960928</c:v>
                </c:pt>
                <c:pt idx="1056">
                  <c:v>5.9560437000000004</c:v>
                </c:pt>
                <c:pt idx="1057">
                  <c:v>5.9316240000000002</c:v>
                </c:pt>
                <c:pt idx="1058">
                  <c:v>5.9120879999999998</c:v>
                </c:pt>
                <c:pt idx="1059">
                  <c:v>5.9072037000000002</c:v>
                </c:pt>
                <c:pt idx="1060">
                  <c:v>5.8876676999999997</c:v>
                </c:pt>
                <c:pt idx="1061">
                  <c:v>5.8730159999999998</c:v>
                </c:pt>
                <c:pt idx="1062">
                  <c:v>5.8681315999999999</c:v>
                </c:pt>
                <c:pt idx="1063">
                  <c:v>5.8388276000000001</c:v>
                </c:pt>
                <c:pt idx="1064">
                  <c:v>5.8241759999999996</c:v>
                </c:pt>
                <c:pt idx="1065">
                  <c:v>5.8144080000000002</c:v>
                </c:pt>
                <c:pt idx="1066">
                  <c:v>5.7997556000000001</c:v>
                </c:pt>
                <c:pt idx="1067">
                  <c:v>5.7851039999999996</c:v>
                </c:pt>
                <c:pt idx="1068">
                  <c:v>5.7704515000000001</c:v>
                </c:pt>
                <c:pt idx="1069">
                  <c:v>5.7460317999999999</c:v>
                </c:pt>
                <c:pt idx="1070">
                  <c:v>5.7460317999999999</c:v>
                </c:pt>
                <c:pt idx="1071">
                  <c:v>5.7264957000000001</c:v>
                </c:pt>
                <c:pt idx="1072">
                  <c:v>5.7020755000000003</c:v>
                </c:pt>
                <c:pt idx="1073">
                  <c:v>5.6923075000000001</c:v>
                </c:pt>
                <c:pt idx="1074">
                  <c:v>5.6874237000000001</c:v>
                </c:pt>
                <c:pt idx="1075">
                  <c:v>5.6581197000000003</c:v>
                </c:pt>
                <c:pt idx="1076">
                  <c:v>5.6385836999999999</c:v>
                </c:pt>
                <c:pt idx="1077">
                  <c:v>5.6385836999999999</c:v>
                </c:pt>
                <c:pt idx="1078">
                  <c:v>5.6239314</c:v>
                </c:pt>
                <c:pt idx="1079">
                  <c:v>5.5946274000000003</c:v>
                </c:pt>
                <c:pt idx="1080">
                  <c:v>5.5848594</c:v>
                </c:pt>
                <c:pt idx="1081">
                  <c:v>5.5799756</c:v>
                </c:pt>
                <c:pt idx="1082">
                  <c:v>5.5555553</c:v>
                </c:pt>
                <c:pt idx="1083">
                  <c:v>5.5506716000000003</c:v>
                </c:pt>
                <c:pt idx="1084">
                  <c:v>5.5262513000000002</c:v>
                </c:pt>
                <c:pt idx="1085">
                  <c:v>5.5018314999999998</c:v>
                </c:pt>
                <c:pt idx="1086">
                  <c:v>5.5067152999999998</c:v>
                </c:pt>
                <c:pt idx="1087">
                  <c:v>5.4920635000000004</c:v>
                </c:pt>
                <c:pt idx="1088">
                  <c:v>5.4627594999999998</c:v>
                </c:pt>
                <c:pt idx="1089">
                  <c:v>5.4481071999999999</c:v>
                </c:pt>
                <c:pt idx="1090">
                  <c:v>5.4432235000000002</c:v>
                </c:pt>
                <c:pt idx="1091">
                  <c:v>5.4139194000000002</c:v>
                </c:pt>
                <c:pt idx="1092">
                  <c:v>5.4090350000000003</c:v>
                </c:pt>
                <c:pt idx="1093">
                  <c:v>5.3943833999999997</c:v>
                </c:pt>
                <c:pt idx="1094">
                  <c:v>5.3748474000000002</c:v>
                </c:pt>
                <c:pt idx="1095">
                  <c:v>5.3650793999999999</c:v>
                </c:pt>
                <c:pt idx="1096">
                  <c:v>5.3455434000000004</c:v>
                </c:pt>
                <c:pt idx="1097">
                  <c:v>5.3308910000000003</c:v>
                </c:pt>
                <c:pt idx="1098">
                  <c:v>5.3162393999999997</c:v>
                </c:pt>
                <c:pt idx="1099">
                  <c:v>5.3015869999999996</c:v>
                </c:pt>
                <c:pt idx="1100">
                  <c:v>5.2820510000000001</c:v>
                </c:pt>
                <c:pt idx="1101">
                  <c:v>5.2771673000000003</c:v>
                </c:pt>
                <c:pt idx="1102">
                  <c:v>5.2576312999999999</c:v>
                </c:pt>
                <c:pt idx="1103">
                  <c:v>5.2380953000000003</c:v>
                </c:pt>
                <c:pt idx="1104">
                  <c:v>5.2283273000000001</c:v>
                </c:pt>
                <c:pt idx="1105">
                  <c:v>5.2136750000000003</c:v>
                </c:pt>
                <c:pt idx="1106">
                  <c:v>5.1941389999999998</c:v>
                </c:pt>
                <c:pt idx="1107">
                  <c:v>5.1843709999999996</c:v>
                </c:pt>
                <c:pt idx="1108">
                  <c:v>5.1697189999999997</c:v>
                </c:pt>
                <c:pt idx="1109">
                  <c:v>5.1452989999999996</c:v>
                </c:pt>
                <c:pt idx="1110">
                  <c:v>5.140415</c:v>
                </c:pt>
                <c:pt idx="1111">
                  <c:v>5.1159949999999998</c:v>
                </c:pt>
                <c:pt idx="1112">
                  <c:v>5.101343</c:v>
                </c:pt>
                <c:pt idx="1113">
                  <c:v>5.0964590000000003</c:v>
                </c:pt>
                <c:pt idx="1114">
                  <c:v>5.0818070000000004</c:v>
                </c:pt>
                <c:pt idx="1115">
                  <c:v>5.0525029999999997</c:v>
                </c:pt>
                <c:pt idx="1116">
                  <c:v>5.0427350000000004</c:v>
                </c:pt>
                <c:pt idx="1117">
                  <c:v>5.0280829999999996</c:v>
                </c:pt>
                <c:pt idx="1118">
                  <c:v>5.0183150000000003</c:v>
                </c:pt>
                <c:pt idx="1119">
                  <c:v>5.0085470000000001</c:v>
                </c:pt>
                <c:pt idx="1120">
                  <c:v>4.984127</c:v>
                </c:pt>
                <c:pt idx="1121">
                  <c:v>4.9743589999999998</c:v>
                </c:pt>
                <c:pt idx="1122">
                  <c:v>4.9694750000000001</c:v>
                </c:pt>
                <c:pt idx="1123">
                  <c:v>4.9304028000000004</c:v>
                </c:pt>
                <c:pt idx="1124">
                  <c:v>4.9206346999999999</c:v>
                </c:pt>
                <c:pt idx="1125">
                  <c:v>4.9157510000000002</c:v>
                </c:pt>
                <c:pt idx="1126">
                  <c:v>4.8913307000000001</c:v>
                </c:pt>
                <c:pt idx="1127">
                  <c:v>4.8766790000000002</c:v>
                </c:pt>
                <c:pt idx="1128">
                  <c:v>4.866911</c:v>
                </c:pt>
                <c:pt idx="1129">
                  <c:v>4.8424906999999999</c:v>
                </c:pt>
                <c:pt idx="1130">
                  <c:v>4.8376070000000002</c:v>
                </c:pt>
                <c:pt idx="1131">
                  <c:v>4.827839</c:v>
                </c:pt>
                <c:pt idx="1132">
                  <c:v>4.8083030000000004</c:v>
                </c:pt>
                <c:pt idx="1133">
                  <c:v>4.8083030000000004</c:v>
                </c:pt>
                <c:pt idx="1134">
                  <c:v>4.8034185999999996</c:v>
                </c:pt>
                <c:pt idx="1135">
                  <c:v>4.7838826000000001</c:v>
                </c:pt>
                <c:pt idx="1136">
                  <c:v>4.7789989999999998</c:v>
                </c:pt>
                <c:pt idx="1137">
                  <c:v>4.7789989999999998</c:v>
                </c:pt>
                <c:pt idx="1138">
                  <c:v>4.7643465999999997</c:v>
                </c:pt>
                <c:pt idx="1139">
                  <c:v>4.7594630000000002</c:v>
                </c:pt>
                <c:pt idx="1140">
                  <c:v>4.7545786000000003</c:v>
                </c:pt>
                <c:pt idx="1141">
                  <c:v>4.7399269999999998</c:v>
                </c:pt>
                <c:pt idx="1142">
                  <c:v>4.7350425999999999</c:v>
                </c:pt>
                <c:pt idx="1143">
                  <c:v>4.7301589999999996</c:v>
                </c:pt>
                <c:pt idx="1144">
                  <c:v>4.7203910000000002</c:v>
                </c:pt>
                <c:pt idx="1145">
                  <c:v>4.710623</c:v>
                </c:pt>
                <c:pt idx="1146">
                  <c:v>4.7155066000000003</c:v>
                </c:pt>
                <c:pt idx="1147">
                  <c:v>4.7008549999999998</c:v>
                </c:pt>
                <c:pt idx="1148">
                  <c:v>4.6862025000000003</c:v>
                </c:pt>
                <c:pt idx="1149">
                  <c:v>4.6910869999999996</c:v>
                </c:pt>
                <c:pt idx="1150">
                  <c:v>4.6764345</c:v>
                </c:pt>
                <c:pt idx="1151">
                  <c:v>4.6666664999999998</c:v>
                </c:pt>
                <c:pt idx="1152">
                  <c:v>4.6617826999999998</c:v>
                </c:pt>
                <c:pt idx="1153">
                  <c:v>4.6617826999999998</c:v>
                </c:pt>
                <c:pt idx="1154">
                  <c:v>4.6520146999999996</c:v>
                </c:pt>
                <c:pt idx="1155">
                  <c:v>4.6422467000000003</c:v>
                </c:pt>
                <c:pt idx="1156">
                  <c:v>4.6324787000000001</c:v>
                </c:pt>
                <c:pt idx="1157">
                  <c:v>4.6227106999999998</c:v>
                </c:pt>
                <c:pt idx="1158">
                  <c:v>4.6275944999999998</c:v>
                </c:pt>
                <c:pt idx="1159">
                  <c:v>4.6129426999999996</c:v>
                </c:pt>
                <c:pt idx="1160">
                  <c:v>4.6031747000000003</c:v>
                </c:pt>
                <c:pt idx="1161">
                  <c:v>4.6031747000000003</c:v>
                </c:pt>
                <c:pt idx="1162">
                  <c:v>4.5982903999999998</c:v>
                </c:pt>
                <c:pt idx="1163">
                  <c:v>4.5934067000000001</c:v>
                </c:pt>
                <c:pt idx="1164">
                  <c:v>4.5836386999999998</c:v>
                </c:pt>
                <c:pt idx="1165">
                  <c:v>4.5641026</c:v>
                </c:pt>
                <c:pt idx="1166">
                  <c:v>4.5641026</c:v>
                </c:pt>
                <c:pt idx="1167">
                  <c:v>4.5689864</c:v>
                </c:pt>
                <c:pt idx="1168">
                  <c:v>4.5494503999999996</c:v>
                </c:pt>
                <c:pt idx="1169">
                  <c:v>4.5445665999999996</c:v>
                </c:pt>
                <c:pt idx="1170">
                  <c:v>4.5445665999999996</c:v>
                </c:pt>
                <c:pt idx="1171">
                  <c:v>4.5299144</c:v>
                </c:pt>
                <c:pt idx="1172">
                  <c:v>4.5299144</c:v>
                </c:pt>
                <c:pt idx="1173">
                  <c:v>4.5299144</c:v>
                </c:pt>
                <c:pt idx="1174">
                  <c:v>4.5054945999999996</c:v>
                </c:pt>
                <c:pt idx="1175">
                  <c:v>4.5054945999999996</c:v>
                </c:pt>
                <c:pt idx="1176">
                  <c:v>4.4957266000000002</c:v>
                </c:pt>
                <c:pt idx="1177">
                  <c:v>4.4957266000000002</c:v>
                </c:pt>
                <c:pt idx="1178">
                  <c:v>4.4908422999999997</c:v>
                </c:pt>
                <c:pt idx="1179">
                  <c:v>4.4713063000000002</c:v>
                </c:pt>
                <c:pt idx="1180">
                  <c:v>4.4664225999999996</c:v>
                </c:pt>
                <c:pt idx="1181">
                  <c:v>4.4664225999999996</c:v>
                </c:pt>
                <c:pt idx="1182">
                  <c:v>4.4615383</c:v>
                </c:pt>
                <c:pt idx="1183">
                  <c:v>4.4517702999999997</c:v>
                </c:pt>
                <c:pt idx="1184">
                  <c:v>4.4517702999999997</c:v>
                </c:pt>
                <c:pt idx="1185">
                  <c:v>4.4420023000000004</c:v>
                </c:pt>
                <c:pt idx="1186">
                  <c:v>4.4322343000000002</c:v>
                </c:pt>
                <c:pt idx="1187">
                  <c:v>4.4273505000000002</c:v>
                </c:pt>
                <c:pt idx="1188">
                  <c:v>4.4175825</c:v>
                </c:pt>
                <c:pt idx="1189">
                  <c:v>4.4078144999999997</c:v>
                </c:pt>
                <c:pt idx="1190">
                  <c:v>4.4078144999999997</c:v>
                </c:pt>
                <c:pt idx="1191">
                  <c:v>4.4029303000000004</c:v>
                </c:pt>
                <c:pt idx="1192">
                  <c:v>4.3882785000000002</c:v>
                </c:pt>
                <c:pt idx="1193">
                  <c:v>4.3882785000000002</c:v>
                </c:pt>
                <c:pt idx="1194">
                  <c:v>4.3833941999999997</c:v>
                </c:pt>
                <c:pt idx="1195">
                  <c:v>4.3687424999999998</c:v>
                </c:pt>
                <c:pt idx="1196">
                  <c:v>4.3687424999999998</c:v>
                </c:pt>
                <c:pt idx="1197">
                  <c:v>4.3638579999999996</c:v>
                </c:pt>
                <c:pt idx="1198">
                  <c:v>4.3589745000000004</c:v>
                </c:pt>
                <c:pt idx="1199">
                  <c:v>4.3540900000000002</c:v>
                </c:pt>
                <c:pt idx="1200">
                  <c:v>4.3345539999999998</c:v>
                </c:pt>
                <c:pt idx="1201">
                  <c:v>4.3296704000000004</c:v>
                </c:pt>
                <c:pt idx="1202">
                  <c:v>4.3345539999999998</c:v>
                </c:pt>
                <c:pt idx="1203">
                  <c:v>4.3247859999999996</c:v>
                </c:pt>
                <c:pt idx="1204">
                  <c:v>4.3101343999999999</c:v>
                </c:pt>
                <c:pt idx="1205">
                  <c:v>4.30525</c:v>
                </c:pt>
                <c:pt idx="1206">
                  <c:v>4.2954819999999998</c:v>
                </c:pt>
                <c:pt idx="1207">
                  <c:v>4.3003663999999997</c:v>
                </c:pt>
                <c:pt idx="1208">
                  <c:v>4.2954819999999998</c:v>
                </c:pt>
                <c:pt idx="1209">
                  <c:v>4.2759460000000002</c:v>
                </c:pt>
                <c:pt idx="1210">
                  <c:v>4.2759460000000002</c:v>
                </c:pt>
                <c:pt idx="1211">
                  <c:v>4.2759460000000002</c:v>
                </c:pt>
                <c:pt idx="1212">
                  <c:v>4.2612943999999997</c:v>
                </c:pt>
                <c:pt idx="1213">
                  <c:v>4.266178</c:v>
                </c:pt>
                <c:pt idx="1214">
                  <c:v>4.2564099999999998</c:v>
                </c:pt>
                <c:pt idx="1215">
                  <c:v>4.2368740000000003</c:v>
                </c:pt>
                <c:pt idx="1216">
                  <c:v>4.2417582999999999</c:v>
                </c:pt>
                <c:pt idx="1217">
                  <c:v>4.2368740000000003</c:v>
                </c:pt>
                <c:pt idx="1218">
                  <c:v>4.227106</c:v>
                </c:pt>
                <c:pt idx="1219">
                  <c:v>4.2222223000000003</c:v>
                </c:pt>
                <c:pt idx="1220">
                  <c:v>4.2124543000000001</c:v>
                </c:pt>
                <c:pt idx="1221">
                  <c:v>4.2124543000000001</c:v>
                </c:pt>
                <c:pt idx="1222">
                  <c:v>4.2124543000000001</c:v>
                </c:pt>
                <c:pt idx="1223">
                  <c:v>4.1929182999999997</c:v>
                </c:pt>
                <c:pt idx="1224">
                  <c:v>4.188034</c:v>
                </c:pt>
                <c:pt idx="1225">
                  <c:v>4.188034</c:v>
                </c:pt>
                <c:pt idx="1226">
                  <c:v>4.1831503000000003</c:v>
                </c:pt>
                <c:pt idx="1227">
                  <c:v>4.1782659999999998</c:v>
                </c:pt>
                <c:pt idx="1228">
                  <c:v>4.1733823000000001</c:v>
                </c:pt>
                <c:pt idx="1229">
                  <c:v>4.1538462999999997</c:v>
                </c:pt>
                <c:pt idx="1230">
                  <c:v>4.1538462999999997</c:v>
                </c:pt>
                <c:pt idx="1231">
                  <c:v>4.1587300000000003</c:v>
                </c:pt>
                <c:pt idx="1232">
                  <c:v>4.1391939999999998</c:v>
                </c:pt>
                <c:pt idx="1233">
                  <c:v>4.1343101999999998</c:v>
                </c:pt>
                <c:pt idx="1234">
                  <c:v>4.1391939999999998</c:v>
                </c:pt>
                <c:pt idx="1235">
                  <c:v>4.1245419999999999</c:v>
                </c:pt>
                <c:pt idx="1236">
                  <c:v>4.1147739999999997</c:v>
                </c:pt>
                <c:pt idx="1237">
                  <c:v>4.1147739999999997</c:v>
                </c:pt>
                <c:pt idx="1238">
                  <c:v>4.10989</c:v>
                </c:pt>
                <c:pt idx="1239">
                  <c:v>4.1050060000000004</c:v>
                </c:pt>
                <c:pt idx="1240">
                  <c:v>4.1001219999999998</c:v>
                </c:pt>
                <c:pt idx="1241">
                  <c:v>4.0805860000000003</c:v>
                </c:pt>
                <c:pt idx="1242">
                  <c:v>4.0805860000000003</c:v>
                </c:pt>
                <c:pt idx="1243">
                  <c:v>4.0805860000000003</c:v>
                </c:pt>
                <c:pt idx="1244">
                  <c:v>4.0757019999999997</c:v>
                </c:pt>
                <c:pt idx="1245">
                  <c:v>4.0610499999999998</c:v>
                </c:pt>
                <c:pt idx="1246">
                  <c:v>4.0659340000000004</c:v>
                </c:pt>
                <c:pt idx="1247">
                  <c:v>4.0512819999999996</c:v>
                </c:pt>
                <c:pt idx="1248">
                  <c:v>4.0561660000000002</c:v>
                </c:pt>
                <c:pt idx="1249">
                  <c:v>4.0512819999999996</c:v>
                </c:pt>
                <c:pt idx="1250">
                  <c:v>4.0317460000000001</c:v>
                </c:pt>
                <c:pt idx="1251">
                  <c:v>4.0268620000000004</c:v>
                </c:pt>
                <c:pt idx="1252">
                  <c:v>4.0317460000000001</c:v>
                </c:pt>
                <c:pt idx="1253">
                  <c:v>4.0170940000000002</c:v>
                </c:pt>
                <c:pt idx="1254">
                  <c:v>4.0219779999999998</c:v>
                </c:pt>
                <c:pt idx="1255">
                  <c:v>4.0073259999999999</c:v>
                </c:pt>
                <c:pt idx="1256">
                  <c:v>3.9926739000000002</c:v>
                </c:pt>
                <c:pt idx="1257">
                  <c:v>3.9975578999999999</c:v>
                </c:pt>
                <c:pt idx="1258">
                  <c:v>4.0024420000000003</c:v>
                </c:pt>
                <c:pt idx="1259">
                  <c:v>3.9829059</c:v>
                </c:pt>
                <c:pt idx="1260">
                  <c:v>3.9731378999999998</c:v>
                </c:pt>
                <c:pt idx="1261">
                  <c:v>3.9731378999999998</c:v>
                </c:pt>
                <c:pt idx="1262">
                  <c:v>3.9682539000000001</c:v>
                </c:pt>
                <c:pt idx="1263">
                  <c:v>3.9682539000000001</c:v>
                </c:pt>
                <c:pt idx="1264">
                  <c:v>3.9584858000000001</c:v>
                </c:pt>
                <c:pt idx="1265">
                  <c:v>3.9438338000000002</c:v>
                </c:pt>
                <c:pt idx="1266">
                  <c:v>3.9487177999999998</c:v>
                </c:pt>
                <c:pt idx="1267">
                  <c:v>3.9438338000000002</c:v>
                </c:pt>
                <c:pt idx="1268">
                  <c:v>3.9340657999999999</c:v>
                </c:pt>
                <c:pt idx="1269">
                  <c:v>3.9340657999999999</c:v>
                </c:pt>
                <c:pt idx="1270">
                  <c:v>3.9145297999999999</c:v>
                </c:pt>
                <c:pt idx="1271">
                  <c:v>3.9096457999999998</c:v>
                </c:pt>
                <c:pt idx="1272">
                  <c:v>3.9194138000000001</c:v>
                </c:pt>
                <c:pt idx="1273">
                  <c:v>3.9096457999999998</c:v>
                </c:pt>
                <c:pt idx="1274">
                  <c:v>3.9047618000000002</c:v>
                </c:pt>
                <c:pt idx="1275">
                  <c:v>3.8949938</c:v>
                </c:pt>
                <c:pt idx="1276">
                  <c:v>3.8803418000000001</c:v>
                </c:pt>
                <c:pt idx="1277">
                  <c:v>3.8852258000000002</c:v>
                </c:pt>
                <c:pt idx="1278">
                  <c:v>3.8852258000000002</c:v>
                </c:pt>
                <c:pt idx="1279">
                  <c:v>3.8656898000000002</c:v>
                </c:pt>
                <c:pt idx="1280">
                  <c:v>3.8656898000000002</c:v>
                </c:pt>
                <c:pt idx="1281">
                  <c:v>3.8656898000000002</c:v>
                </c:pt>
                <c:pt idx="1282">
                  <c:v>3.8608056999999998</c:v>
                </c:pt>
                <c:pt idx="1283">
                  <c:v>3.8559217000000001</c:v>
                </c:pt>
                <c:pt idx="1284">
                  <c:v>3.8461536999999999</c:v>
                </c:pt>
                <c:pt idx="1285">
                  <c:v>3.8315017</c:v>
                </c:pt>
                <c:pt idx="1286">
                  <c:v>3.8363857000000001</c:v>
                </c:pt>
                <c:pt idx="1287">
                  <c:v>3.8315017</c:v>
                </c:pt>
                <c:pt idx="1288">
                  <c:v>3.8217336999999998</c:v>
                </c:pt>
                <c:pt idx="1289">
                  <c:v>3.8168497000000001</c:v>
                </c:pt>
                <c:pt idx="1290">
                  <c:v>3.8119657</c:v>
                </c:pt>
                <c:pt idx="1291">
                  <c:v>3.8021976999999998</c:v>
                </c:pt>
                <c:pt idx="1292">
                  <c:v>3.8070816999999999</c:v>
                </c:pt>
                <c:pt idx="1293">
                  <c:v>3.8021976999999998</c:v>
                </c:pt>
                <c:pt idx="1294">
                  <c:v>3.7826616999999998</c:v>
                </c:pt>
                <c:pt idx="1295">
                  <c:v>3.7826616999999998</c:v>
                </c:pt>
                <c:pt idx="1296">
                  <c:v>3.7826616999999998</c:v>
                </c:pt>
                <c:pt idx="1297">
                  <c:v>3.7728937</c:v>
                </c:pt>
                <c:pt idx="1298">
                  <c:v>3.7728937</c:v>
                </c:pt>
                <c:pt idx="1299">
                  <c:v>3.7631256999999998</c:v>
                </c:pt>
                <c:pt idx="1300">
                  <c:v>3.7582417000000001</c:v>
                </c:pt>
                <c:pt idx="1301">
                  <c:v>3.7631256999999998</c:v>
                </c:pt>
                <c:pt idx="1302">
                  <c:v>3.7533576000000002</c:v>
                </c:pt>
                <c:pt idx="1303">
                  <c:v>3.7387055999999999</c:v>
                </c:pt>
                <c:pt idx="1304">
                  <c:v>3.7338216000000002</c:v>
                </c:pt>
                <c:pt idx="1305">
                  <c:v>3.7289376000000001</c:v>
                </c:pt>
                <c:pt idx="1306">
                  <c:v>3.7289376000000001</c:v>
                </c:pt>
                <c:pt idx="1307">
                  <c:v>3.7191695999999999</c:v>
                </c:pt>
                <c:pt idx="1308">
                  <c:v>3.7094016000000001</c:v>
                </c:pt>
                <c:pt idx="1309">
                  <c:v>3.7142856000000002</c:v>
                </c:pt>
                <c:pt idx="1310">
                  <c:v>3.7094016000000001</c:v>
                </c:pt>
                <c:pt idx="1311">
                  <c:v>3.6947496000000002</c:v>
                </c:pt>
                <c:pt idx="1312">
                  <c:v>3.6947496000000002</c:v>
                </c:pt>
                <c:pt idx="1313">
                  <c:v>3.6996335999999999</c:v>
                </c:pt>
                <c:pt idx="1314">
                  <c:v>3.6800975999999999</c:v>
                </c:pt>
                <c:pt idx="1315">
                  <c:v>3.6849816</c:v>
                </c:pt>
                <c:pt idx="1316">
                  <c:v>3.6800975999999999</c:v>
                </c:pt>
                <c:pt idx="1317">
                  <c:v>3.6654456</c:v>
                </c:pt>
                <c:pt idx="1318">
                  <c:v>3.6605615999999999</c:v>
                </c:pt>
                <c:pt idx="1319">
                  <c:v>3.6605615999999999</c:v>
                </c:pt>
                <c:pt idx="1320">
                  <c:v>3.6507936000000001</c:v>
                </c:pt>
                <c:pt idx="1321">
                  <c:v>3.6507936000000001</c:v>
                </c:pt>
                <c:pt idx="1322">
                  <c:v>3.6459095000000001</c:v>
                </c:pt>
                <c:pt idx="1323">
                  <c:v>3.6312574999999998</c:v>
                </c:pt>
                <c:pt idx="1324">
                  <c:v>3.6312574999999998</c:v>
                </c:pt>
                <c:pt idx="1325">
                  <c:v>3.6312574999999998</c:v>
                </c:pt>
                <c:pt idx="1326">
                  <c:v>3.6214895</c:v>
                </c:pt>
                <c:pt idx="1327">
                  <c:v>3.6166054999999999</c:v>
                </c:pt>
                <c:pt idx="1328">
                  <c:v>3.6117214999999998</c:v>
                </c:pt>
                <c:pt idx="1329">
                  <c:v>3.5970694999999999</c:v>
                </c:pt>
                <c:pt idx="1330">
                  <c:v>3.6068375000000001</c:v>
                </c:pt>
                <c:pt idx="1331">
                  <c:v>3.6019535</c:v>
                </c:pt>
                <c:pt idx="1332">
                  <c:v>3.5873015000000001</c:v>
                </c:pt>
                <c:pt idx="1333">
                  <c:v>3.5824175</c:v>
                </c:pt>
                <c:pt idx="1334">
                  <c:v>3.5775334999999999</c:v>
                </c:pt>
                <c:pt idx="1335">
                  <c:v>3.5677655000000001</c:v>
                </c:pt>
                <c:pt idx="1336">
                  <c:v>3.5726494999999998</c:v>
                </c:pt>
                <c:pt idx="1337">
                  <c:v>3.5628815</c:v>
                </c:pt>
                <c:pt idx="1338">
                  <c:v>3.5531134999999998</c:v>
                </c:pt>
                <c:pt idx="1339">
                  <c:v>3.5579974999999999</c:v>
                </c:pt>
                <c:pt idx="1340">
                  <c:v>3.5531134999999998</c:v>
                </c:pt>
                <c:pt idx="1341">
                  <c:v>3.5433455</c:v>
                </c:pt>
                <c:pt idx="1342">
                  <c:v>3.5433455</c:v>
                </c:pt>
                <c:pt idx="1343">
                  <c:v>3.5286933999999999</c:v>
                </c:pt>
                <c:pt idx="1344">
                  <c:v>3.5286933999999999</c:v>
                </c:pt>
                <c:pt idx="1345">
                  <c:v>3.5335774</c:v>
                </c:pt>
                <c:pt idx="1346">
                  <c:v>3.5238094000000002</c:v>
                </c:pt>
                <c:pt idx="1347">
                  <c:v>3.5091573999999999</c:v>
                </c:pt>
                <c:pt idx="1348">
                  <c:v>3.5091573999999999</c:v>
                </c:pt>
                <c:pt idx="1349">
                  <c:v>3.4993894000000001</c:v>
                </c:pt>
                <c:pt idx="1350">
                  <c:v>3.5042734000000002</c:v>
                </c:pt>
                <c:pt idx="1351">
                  <c:v>3.5042734000000002</c:v>
                </c:pt>
                <c:pt idx="1352">
                  <c:v>3.4847374000000002</c:v>
                </c:pt>
                <c:pt idx="1353">
                  <c:v>3.4798534000000001</c:v>
                </c:pt>
                <c:pt idx="1354">
                  <c:v>3.4847374000000002</c:v>
                </c:pt>
                <c:pt idx="1355">
                  <c:v>3.4798534000000001</c:v>
                </c:pt>
                <c:pt idx="1356">
                  <c:v>3.4749694</c:v>
                </c:pt>
                <c:pt idx="1357">
                  <c:v>3.4652014000000002</c:v>
                </c:pt>
                <c:pt idx="1358">
                  <c:v>3.4554334</c:v>
                </c:pt>
                <c:pt idx="1359">
                  <c:v>3.4603174000000001</c:v>
                </c:pt>
                <c:pt idx="1360">
                  <c:v>3.4603174000000001</c:v>
                </c:pt>
                <c:pt idx="1361">
                  <c:v>3.4407814000000001</c:v>
                </c:pt>
                <c:pt idx="1362">
                  <c:v>3.4358974</c:v>
                </c:pt>
                <c:pt idx="1363">
                  <c:v>3.4358974</c:v>
                </c:pt>
                <c:pt idx="1364">
                  <c:v>3.4261292999999999</c:v>
                </c:pt>
                <c:pt idx="1365">
                  <c:v>3.4261292999999999</c:v>
                </c:pt>
                <c:pt idx="1366">
                  <c:v>3.4261292999999999</c:v>
                </c:pt>
                <c:pt idx="1367">
                  <c:v>3.4065932999999999</c:v>
                </c:pt>
                <c:pt idx="1368">
                  <c:v>3.4065932999999999</c:v>
                </c:pt>
                <c:pt idx="1369">
                  <c:v>3.4065932999999999</c:v>
                </c:pt>
                <c:pt idx="1370">
                  <c:v>3.4017092999999998</c:v>
                </c:pt>
                <c:pt idx="1371">
                  <c:v>3.3968253000000002</c:v>
                </c:pt>
                <c:pt idx="1372">
                  <c:v>3.3870572999999999</c:v>
                </c:pt>
                <c:pt idx="1373">
                  <c:v>3.3772893000000002</c:v>
                </c:pt>
                <c:pt idx="1374">
                  <c:v>3.3821732999999998</c:v>
                </c:pt>
                <c:pt idx="1375">
                  <c:v>3.3821732999999998</c:v>
                </c:pt>
                <c:pt idx="1376">
                  <c:v>3.3675212999999999</c:v>
                </c:pt>
                <c:pt idx="1377">
                  <c:v>3.3626372999999998</c:v>
                </c:pt>
                <c:pt idx="1378">
                  <c:v>3.3577533000000002</c:v>
                </c:pt>
                <c:pt idx="1379">
                  <c:v>3.3479852999999999</c:v>
                </c:pt>
                <c:pt idx="1380">
                  <c:v>3.3528693000000001</c:v>
                </c:pt>
                <c:pt idx="1381">
                  <c:v>3.3528693000000001</c:v>
                </c:pt>
                <c:pt idx="1382">
                  <c:v>3.3431012999999998</c:v>
                </c:pt>
                <c:pt idx="1383">
                  <c:v>3.3382173000000002</c:v>
                </c:pt>
                <c:pt idx="1384">
                  <c:v>3.3382173000000002</c:v>
                </c:pt>
                <c:pt idx="1385">
                  <c:v>3.3284492000000001</c:v>
                </c:pt>
                <c:pt idx="1386">
                  <c:v>3.3284492000000001</c:v>
                </c:pt>
                <c:pt idx="1387">
                  <c:v>3.3235652</c:v>
                </c:pt>
                <c:pt idx="1388">
                  <c:v>3.3089132000000001</c:v>
                </c:pt>
                <c:pt idx="1389">
                  <c:v>3.3137972000000002</c:v>
                </c:pt>
                <c:pt idx="1390">
                  <c:v>3.3137972000000002</c:v>
                </c:pt>
                <c:pt idx="1391">
                  <c:v>3.2991451999999999</c:v>
                </c:pt>
                <c:pt idx="1392">
                  <c:v>3.2893772000000001</c:v>
                </c:pt>
                <c:pt idx="1393">
                  <c:v>3.2893772000000001</c:v>
                </c:pt>
                <c:pt idx="1394">
                  <c:v>3.2844932</c:v>
                </c:pt>
                <c:pt idx="1395">
                  <c:v>3.2893772000000001</c:v>
                </c:pt>
                <c:pt idx="1396">
                  <c:v>3.2844932</c:v>
                </c:pt>
                <c:pt idx="1397">
                  <c:v>3.2649572</c:v>
                </c:pt>
                <c:pt idx="1398">
                  <c:v>3.2649572</c:v>
                </c:pt>
                <c:pt idx="1399">
                  <c:v>3.2649572</c:v>
                </c:pt>
                <c:pt idx="1400">
                  <c:v>3.2551891999999998</c:v>
                </c:pt>
                <c:pt idx="1401">
                  <c:v>3.2503052000000001</c:v>
                </c:pt>
                <c:pt idx="1402">
                  <c:v>3.2454212</c:v>
                </c:pt>
                <c:pt idx="1403">
                  <c:v>3.2405371999999999</c:v>
                </c:pt>
                <c:pt idx="1404">
                  <c:v>3.2454212</c:v>
                </c:pt>
                <c:pt idx="1405">
                  <c:v>3.2356531999999998</c:v>
                </c:pt>
                <c:pt idx="1406">
                  <c:v>3.2210011000000001</c:v>
                </c:pt>
                <c:pt idx="1407">
                  <c:v>3.2210011000000001</c:v>
                </c:pt>
                <c:pt idx="1408">
                  <c:v>3.2210011000000001</c:v>
                </c:pt>
                <c:pt idx="1409">
                  <c:v>3.2161171</c:v>
                </c:pt>
                <c:pt idx="1410">
                  <c:v>3.2161171</c:v>
                </c:pt>
                <c:pt idx="1411">
                  <c:v>3.1965811</c:v>
                </c:pt>
                <c:pt idx="1412">
                  <c:v>3.1965811</c:v>
                </c:pt>
                <c:pt idx="1413">
                  <c:v>3.2014651000000001</c:v>
                </c:pt>
                <c:pt idx="1414">
                  <c:v>3.1965811</c:v>
                </c:pt>
                <c:pt idx="1415">
                  <c:v>3.1819289999999998</c:v>
                </c:pt>
                <c:pt idx="1416">
                  <c:v>3.1819289999999998</c:v>
                </c:pt>
                <c:pt idx="1417">
                  <c:v>3.172161</c:v>
                </c:pt>
                <c:pt idx="1418">
                  <c:v>3.1770450000000001</c:v>
                </c:pt>
                <c:pt idx="1419">
                  <c:v>3.1770450000000001</c:v>
                </c:pt>
                <c:pt idx="1420">
                  <c:v>3.1672769999999999</c:v>
                </c:pt>
                <c:pt idx="1421">
                  <c:v>3.152625</c:v>
                </c:pt>
                <c:pt idx="1422">
                  <c:v>3.1575090000000001</c:v>
                </c:pt>
                <c:pt idx="1423">
                  <c:v>3.152625</c:v>
                </c:pt>
                <c:pt idx="1424">
                  <c:v>3.1477409999999999</c:v>
                </c:pt>
                <c:pt idx="1425">
                  <c:v>3.1379730000000001</c:v>
                </c:pt>
                <c:pt idx="1426">
                  <c:v>3.133089</c:v>
                </c:pt>
                <c:pt idx="1427">
                  <c:v>3.133089</c:v>
                </c:pt>
                <c:pt idx="1428">
                  <c:v>3.1282049999999999</c:v>
                </c:pt>
                <c:pt idx="1429">
                  <c:v>3.1233209999999998</c:v>
                </c:pt>
                <c:pt idx="1430">
                  <c:v>3.1184370000000001</c:v>
                </c:pt>
                <c:pt idx="1431">
                  <c:v>3.1086689999999999</c:v>
                </c:pt>
                <c:pt idx="1432">
                  <c:v>3.1086689999999999</c:v>
                </c:pt>
                <c:pt idx="1433">
                  <c:v>3.113553</c:v>
                </c:pt>
                <c:pt idx="1434">
                  <c:v>3.0989010000000001</c:v>
                </c:pt>
                <c:pt idx="1435">
                  <c:v>3.0891329999999999</c:v>
                </c:pt>
                <c:pt idx="1436">
                  <c:v>3.0891329999999999</c:v>
                </c:pt>
                <c:pt idx="1437">
                  <c:v>3.0793650000000001</c:v>
                </c:pt>
                <c:pt idx="1438">
                  <c:v>3.0842489999999998</c:v>
                </c:pt>
                <c:pt idx="1439">
                  <c:v>3.0842489999999998</c:v>
                </c:pt>
                <c:pt idx="1440">
                  <c:v>3.0647129999999998</c:v>
                </c:pt>
                <c:pt idx="1441">
                  <c:v>3.0598290000000001</c:v>
                </c:pt>
                <c:pt idx="1442">
                  <c:v>3.0695969999999999</c:v>
                </c:pt>
                <c:pt idx="1443">
                  <c:v>3.0598290000000001</c:v>
                </c:pt>
                <c:pt idx="1444">
                  <c:v>3.054945</c:v>
                </c:pt>
                <c:pt idx="1445">
                  <c:v>3.0500609999999999</c:v>
                </c:pt>
                <c:pt idx="1446">
                  <c:v>3.0402930000000001</c:v>
                </c:pt>
                <c:pt idx="1447">
                  <c:v>3.0451769999999998</c:v>
                </c:pt>
                <c:pt idx="1448">
                  <c:v>3.0451769999999998</c:v>
                </c:pt>
                <c:pt idx="1449">
                  <c:v>3.0305249999999999</c:v>
                </c:pt>
                <c:pt idx="1450">
                  <c:v>3.0256409999999998</c:v>
                </c:pt>
                <c:pt idx="1451">
                  <c:v>3.0207570000000001</c:v>
                </c:pt>
                <c:pt idx="1452">
                  <c:v>3.015873</c:v>
                </c:pt>
                <c:pt idx="1453">
                  <c:v>3.015873</c:v>
                </c:pt>
                <c:pt idx="1454">
                  <c:v>3.0109889999999999</c:v>
                </c:pt>
                <c:pt idx="1455">
                  <c:v>2.996337</c:v>
                </c:pt>
                <c:pt idx="1456">
                  <c:v>2.996337</c:v>
                </c:pt>
                <c:pt idx="1457">
                  <c:v>3.0012210000000001</c:v>
                </c:pt>
                <c:pt idx="1458">
                  <c:v>2.9914529999999999</c:v>
                </c:pt>
                <c:pt idx="1459">
                  <c:v>2.9914529999999999</c:v>
                </c:pt>
                <c:pt idx="1460">
                  <c:v>2.9816850000000001</c:v>
                </c:pt>
                <c:pt idx="1461">
                  <c:v>2.9719169999999999</c:v>
                </c:pt>
                <c:pt idx="1462">
                  <c:v>2.976801</c:v>
                </c:pt>
                <c:pt idx="1463">
                  <c:v>2.976801</c:v>
                </c:pt>
                <c:pt idx="1464">
                  <c:v>2.9621490000000001</c:v>
                </c:pt>
                <c:pt idx="1465">
                  <c:v>2.957265</c:v>
                </c:pt>
                <c:pt idx="1466">
                  <c:v>2.957265</c:v>
                </c:pt>
                <c:pt idx="1467">
                  <c:v>2.9474969999999998</c:v>
                </c:pt>
                <c:pt idx="1468">
                  <c:v>2.9523809999999999</c:v>
                </c:pt>
                <c:pt idx="1469">
                  <c:v>2.9474969999999998</c:v>
                </c:pt>
                <c:pt idx="1470">
                  <c:v>2.9328449000000001</c:v>
                </c:pt>
                <c:pt idx="1471">
                  <c:v>2.9328449000000001</c:v>
                </c:pt>
                <c:pt idx="1472">
                  <c:v>2.9279609</c:v>
                </c:pt>
                <c:pt idx="1473">
                  <c:v>2.9279609</c:v>
                </c:pt>
                <c:pt idx="1474">
                  <c:v>2.9230768999999999</c:v>
                </c:pt>
                <c:pt idx="1475">
                  <c:v>2.9084249</c:v>
                </c:pt>
                <c:pt idx="1476">
                  <c:v>2.9133089000000001</c:v>
                </c:pt>
                <c:pt idx="1477">
                  <c:v>2.9181929000000002</c:v>
                </c:pt>
                <c:pt idx="1478">
                  <c:v>2.9035408</c:v>
                </c:pt>
                <c:pt idx="1479">
                  <c:v>2.8986567999999999</c:v>
                </c:pt>
                <c:pt idx="1480">
                  <c:v>2.8986567999999999</c:v>
                </c:pt>
                <c:pt idx="1481">
                  <c:v>2.8888888000000001</c:v>
                </c:pt>
                <c:pt idx="1482">
                  <c:v>2.8888888000000001</c:v>
                </c:pt>
                <c:pt idx="1483">
                  <c:v>2.8888888000000001</c:v>
                </c:pt>
                <c:pt idx="1484">
                  <c:v>2.8693528000000001</c:v>
                </c:pt>
                <c:pt idx="1485">
                  <c:v>2.8742367999999998</c:v>
                </c:pt>
                <c:pt idx="1486">
                  <c:v>2.8791207999999999</c:v>
                </c:pt>
                <c:pt idx="1487">
                  <c:v>2.8693528000000001</c:v>
                </c:pt>
                <c:pt idx="1488">
                  <c:v>2.8595847999999999</c:v>
                </c:pt>
                <c:pt idx="1489">
                  <c:v>2.8547007999999998</c:v>
                </c:pt>
                <c:pt idx="1490">
                  <c:v>2.8498168000000001</c:v>
                </c:pt>
                <c:pt idx="1491">
                  <c:v>2.8449328</c:v>
                </c:pt>
                <c:pt idx="1492">
                  <c:v>2.8400487999999999</c:v>
                </c:pt>
                <c:pt idx="1493">
                  <c:v>2.8351647999999998</c:v>
                </c:pt>
                <c:pt idx="1494">
                  <c:v>2.8351647999999998</c:v>
                </c:pt>
                <c:pt idx="1495">
                  <c:v>2.8302808000000002</c:v>
                </c:pt>
                <c:pt idx="1496">
                  <c:v>2.8253968</c:v>
                </c:pt>
                <c:pt idx="1497">
                  <c:v>2.8253968</c:v>
                </c:pt>
                <c:pt idx="1498">
                  <c:v>2.8205127999999999</c:v>
                </c:pt>
                <c:pt idx="1499">
                  <c:v>2.8107448000000002</c:v>
                </c:pt>
                <c:pt idx="1500">
                  <c:v>2.8058608</c:v>
                </c:pt>
                <c:pt idx="1501">
                  <c:v>2.8107448000000002</c:v>
                </c:pt>
                <c:pt idx="1502">
                  <c:v>2.8058608</c:v>
                </c:pt>
                <c:pt idx="1503">
                  <c:v>2.8009767999999999</c:v>
                </c:pt>
                <c:pt idx="1504">
                  <c:v>2.7912086999999999</c:v>
                </c:pt>
                <c:pt idx="1505">
                  <c:v>2.7814407000000001</c:v>
                </c:pt>
                <c:pt idx="1506">
                  <c:v>2.7863247000000002</c:v>
                </c:pt>
                <c:pt idx="1507">
                  <c:v>2.7863247000000002</c:v>
                </c:pt>
                <c:pt idx="1508">
                  <c:v>2.7814407000000001</c:v>
                </c:pt>
                <c:pt idx="1509">
                  <c:v>2.7765567</c:v>
                </c:pt>
                <c:pt idx="1510">
                  <c:v>2.7667887000000002</c:v>
                </c:pt>
                <c:pt idx="1511">
                  <c:v>2.7619047000000001</c:v>
                </c:pt>
                <c:pt idx="1512">
                  <c:v>2.7667887000000002</c:v>
                </c:pt>
                <c:pt idx="1513">
                  <c:v>2.7570207</c:v>
                </c:pt>
                <c:pt idx="1514">
                  <c:v>2.7472527000000002</c:v>
                </c:pt>
                <c:pt idx="1515">
                  <c:v>2.7472527000000002</c:v>
                </c:pt>
                <c:pt idx="1516">
                  <c:v>2.7472527000000002</c:v>
                </c:pt>
                <c:pt idx="1517">
                  <c:v>2.7423687000000001</c:v>
                </c:pt>
                <c:pt idx="1518">
                  <c:v>2.7374847</c:v>
                </c:pt>
                <c:pt idx="1519">
                  <c:v>2.7277167000000002</c:v>
                </c:pt>
                <c:pt idx="1520">
                  <c:v>2.7179487</c:v>
                </c:pt>
                <c:pt idx="1521">
                  <c:v>2.7277167000000002</c:v>
                </c:pt>
                <c:pt idx="1522">
                  <c:v>2.7228327000000001</c:v>
                </c:pt>
                <c:pt idx="1523">
                  <c:v>2.7081807000000002</c:v>
                </c:pt>
                <c:pt idx="1524">
                  <c:v>2.7032967000000001</c:v>
                </c:pt>
                <c:pt idx="1525">
                  <c:v>2.7032967000000001</c:v>
                </c:pt>
                <c:pt idx="1526">
                  <c:v>2.7032967000000001</c:v>
                </c:pt>
                <c:pt idx="1527">
                  <c:v>2.7032967000000001</c:v>
                </c:pt>
                <c:pt idx="1528">
                  <c:v>2.6886445999999999</c:v>
                </c:pt>
                <c:pt idx="1529">
                  <c:v>2.6788766000000002</c:v>
                </c:pt>
                <c:pt idx="1530">
                  <c:v>2.6837605999999998</c:v>
                </c:pt>
                <c:pt idx="1531">
                  <c:v>2.6837605999999998</c:v>
                </c:pt>
                <c:pt idx="1532">
                  <c:v>2.6739926000000001</c:v>
                </c:pt>
                <c:pt idx="1533">
                  <c:v>2.6691085999999999</c:v>
                </c:pt>
                <c:pt idx="1534">
                  <c:v>2.6642245999999998</c:v>
                </c:pt>
                <c:pt idx="1535">
                  <c:v>2.6642245999999998</c:v>
                </c:pt>
                <c:pt idx="1536">
                  <c:v>2.6642245999999998</c:v>
                </c:pt>
                <c:pt idx="1537">
                  <c:v>2.6544566000000001</c:v>
                </c:pt>
                <c:pt idx="1538">
                  <c:v>2.6495725999999999</c:v>
                </c:pt>
                <c:pt idx="1539">
                  <c:v>2.6495725999999999</c:v>
                </c:pt>
                <c:pt idx="1540">
                  <c:v>2.6446885999999998</c:v>
                </c:pt>
                <c:pt idx="1541">
                  <c:v>2.6398046000000002</c:v>
                </c:pt>
                <c:pt idx="1542">
                  <c:v>2.6349206000000001</c:v>
                </c:pt>
                <c:pt idx="1543">
                  <c:v>2.6251525999999998</c:v>
                </c:pt>
                <c:pt idx="1544">
                  <c:v>2.6202686000000002</c:v>
                </c:pt>
                <c:pt idx="1545">
                  <c:v>2.6251525999999998</c:v>
                </c:pt>
                <c:pt idx="1546">
                  <c:v>2.6202686000000002</c:v>
                </c:pt>
                <c:pt idx="1547">
                  <c:v>2.6105005999999999</c:v>
                </c:pt>
                <c:pt idx="1548">
                  <c:v>2.6105005999999999</c:v>
                </c:pt>
                <c:pt idx="1549">
                  <c:v>2.6056165999999998</c:v>
                </c:pt>
                <c:pt idx="1550">
                  <c:v>2.6105005999999999</c:v>
                </c:pt>
                <c:pt idx="1551">
                  <c:v>2.6056165999999998</c:v>
                </c:pt>
                <c:pt idx="1552">
                  <c:v>2.5860805999999998</c:v>
                </c:pt>
                <c:pt idx="1553">
                  <c:v>2.5860805999999998</c:v>
                </c:pt>
                <c:pt idx="1554">
                  <c:v>2.5860805999999998</c:v>
                </c:pt>
                <c:pt idx="1555">
                  <c:v>2.5860805999999998</c:v>
                </c:pt>
                <c:pt idx="1556">
                  <c:v>2.5763124999999998</c:v>
                </c:pt>
                <c:pt idx="1557">
                  <c:v>2.5665445</c:v>
                </c:pt>
                <c:pt idx="1558">
                  <c:v>2.5665445</c:v>
                </c:pt>
                <c:pt idx="1559">
                  <c:v>2.5714285000000001</c:v>
                </c:pt>
                <c:pt idx="1560">
                  <c:v>2.5616604999999999</c:v>
                </c:pt>
                <c:pt idx="1561">
                  <c:v>2.5567764999999998</c:v>
                </c:pt>
                <c:pt idx="1562">
                  <c:v>2.5567764999999998</c:v>
                </c:pt>
                <c:pt idx="1563">
                  <c:v>2.5518925000000001</c:v>
                </c:pt>
                <c:pt idx="1564">
                  <c:v>2.5421244999999999</c:v>
                </c:pt>
                <c:pt idx="1565">
                  <c:v>2.5372404999999998</c:v>
                </c:pt>
                <c:pt idx="1566">
                  <c:v>2.5372404999999998</c:v>
                </c:pt>
                <c:pt idx="1567">
                  <c:v>2.5372404999999998</c:v>
                </c:pt>
                <c:pt idx="1568">
                  <c:v>2.5323565000000001</c:v>
                </c:pt>
                <c:pt idx="1569">
                  <c:v>2.5225884999999999</c:v>
                </c:pt>
                <c:pt idx="1570">
                  <c:v>2.5177044999999998</c:v>
                </c:pt>
                <c:pt idx="1571">
                  <c:v>2.5177044999999998</c:v>
                </c:pt>
                <c:pt idx="1572">
                  <c:v>2.5128205000000001</c:v>
                </c:pt>
                <c:pt idx="1573">
                  <c:v>2.5128205000000001</c:v>
                </c:pt>
                <c:pt idx="1574">
                  <c:v>2.5079365</c:v>
                </c:pt>
                <c:pt idx="1575">
                  <c:v>2.4981684999999998</c:v>
                </c:pt>
                <c:pt idx="1576">
                  <c:v>2.5030524999999999</c:v>
                </c:pt>
                <c:pt idx="1577">
                  <c:v>2.4932845000000001</c:v>
                </c:pt>
                <c:pt idx="1578">
                  <c:v>2.4884005</c:v>
                </c:pt>
                <c:pt idx="1579">
                  <c:v>2.4835164999999999</c:v>
                </c:pt>
                <c:pt idx="1580">
                  <c:v>2.4737483999999998</c:v>
                </c:pt>
                <c:pt idx="1581">
                  <c:v>2.4786324999999998</c:v>
                </c:pt>
                <c:pt idx="1582">
                  <c:v>2.4786324999999998</c:v>
                </c:pt>
                <c:pt idx="1583">
                  <c:v>2.4639804000000001</c:v>
                </c:pt>
                <c:pt idx="1584">
                  <c:v>2.4639804000000001</c:v>
                </c:pt>
                <c:pt idx="1585">
                  <c:v>2.4590964</c:v>
                </c:pt>
                <c:pt idx="1586">
                  <c:v>2.4590964</c:v>
                </c:pt>
                <c:pt idx="1587">
                  <c:v>2.4590964</c:v>
                </c:pt>
                <c:pt idx="1588">
                  <c:v>2.4542123999999998</c:v>
                </c:pt>
                <c:pt idx="1589">
                  <c:v>2.4395604</c:v>
                </c:pt>
                <c:pt idx="1590">
                  <c:v>2.4395604</c:v>
                </c:pt>
                <c:pt idx="1591">
                  <c:v>2.4395604</c:v>
                </c:pt>
                <c:pt idx="1592">
                  <c:v>2.4346763999999999</c:v>
                </c:pt>
                <c:pt idx="1593">
                  <c:v>2.4297924000000002</c:v>
                </c:pt>
                <c:pt idx="1594">
                  <c:v>2.4297924000000002</c:v>
                </c:pt>
                <c:pt idx="1595">
                  <c:v>2.4151403999999999</c:v>
                </c:pt>
                <c:pt idx="1596">
                  <c:v>2.4200244</c:v>
                </c:pt>
                <c:pt idx="1597">
                  <c:v>2.4151403999999999</c:v>
                </c:pt>
                <c:pt idx="1598">
                  <c:v>2.4102564000000002</c:v>
                </c:pt>
                <c:pt idx="1599">
                  <c:v>2.4053724000000001</c:v>
                </c:pt>
                <c:pt idx="1600">
                  <c:v>2.3956043999999999</c:v>
                </c:pt>
                <c:pt idx="1601">
                  <c:v>2.4004884</c:v>
                </c:pt>
                <c:pt idx="1602">
                  <c:v>2.3956043999999999</c:v>
                </c:pt>
                <c:pt idx="1603">
                  <c:v>2.3907204000000002</c:v>
                </c:pt>
                <c:pt idx="1604">
                  <c:v>2.3858364000000001</c:v>
                </c:pt>
                <c:pt idx="1605">
                  <c:v>2.3760683999999999</c:v>
                </c:pt>
                <c:pt idx="1606">
                  <c:v>2.3809524</c:v>
                </c:pt>
                <c:pt idx="1607">
                  <c:v>2.3809524</c:v>
                </c:pt>
                <c:pt idx="1608">
                  <c:v>2.3663002999999998</c:v>
                </c:pt>
                <c:pt idx="1609">
                  <c:v>2.3614163000000001</c:v>
                </c:pt>
                <c:pt idx="1610">
                  <c:v>2.3663002999999998</c:v>
                </c:pt>
                <c:pt idx="1611">
                  <c:v>2.3614163000000001</c:v>
                </c:pt>
                <c:pt idx="1612">
                  <c:v>2.3614163000000001</c:v>
                </c:pt>
                <c:pt idx="1613">
                  <c:v>2.3614163000000001</c:v>
                </c:pt>
                <c:pt idx="1614">
                  <c:v>2.3467642999999998</c:v>
                </c:pt>
                <c:pt idx="1615">
                  <c:v>2.3418803000000001</c:v>
                </c:pt>
                <c:pt idx="1616">
                  <c:v>2.3467642999999998</c:v>
                </c:pt>
                <c:pt idx="1617">
                  <c:v>2.3369963</c:v>
                </c:pt>
                <c:pt idx="1618">
                  <c:v>2.3272282999999998</c:v>
                </c:pt>
                <c:pt idx="1619">
                  <c:v>2.3272282999999998</c:v>
                </c:pt>
                <c:pt idx="1620">
                  <c:v>2.3174603</c:v>
                </c:pt>
                <c:pt idx="1621">
                  <c:v>2.3223443000000001</c:v>
                </c:pt>
                <c:pt idx="1622">
                  <c:v>2.3223443000000001</c:v>
                </c:pt>
                <c:pt idx="1623">
                  <c:v>2.3076922999999998</c:v>
                </c:pt>
                <c:pt idx="1624">
                  <c:v>2.3028083000000001</c:v>
                </c:pt>
                <c:pt idx="1625">
                  <c:v>2.3076922999999998</c:v>
                </c:pt>
                <c:pt idx="1626">
                  <c:v>2.3028083000000001</c:v>
                </c:pt>
                <c:pt idx="1627">
                  <c:v>2.2979243</c:v>
                </c:pt>
                <c:pt idx="1628">
                  <c:v>2.2930402999999999</c:v>
                </c:pt>
                <c:pt idx="1629">
                  <c:v>2.2832723000000001</c:v>
                </c:pt>
                <c:pt idx="1630">
                  <c:v>2.2881562999999998</c:v>
                </c:pt>
                <c:pt idx="1631">
                  <c:v>2.2881562999999998</c:v>
                </c:pt>
                <c:pt idx="1632">
                  <c:v>2.2735042999999999</c:v>
                </c:pt>
                <c:pt idx="1633">
                  <c:v>2.2735042999999999</c:v>
                </c:pt>
                <c:pt idx="1634">
                  <c:v>2.2783883</c:v>
                </c:pt>
                <c:pt idx="1635">
                  <c:v>2.2686202999999998</c:v>
                </c:pt>
                <c:pt idx="1636">
                  <c:v>2.2637361999999999</c:v>
                </c:pt>
                <c:pt idx="1637">
                  <c:v>2.2539682000000001</c:v>
                </c:pt>
                <c:pt idx="1638">
                  <c:v>2.2588522000000002</c:v>
                </c:pt>
                <c:pt idx="1639">
                  <c:v>2.2588522000000002</c:v>
                </c:pt>
                <c:pt idx="1640">
                  <c:v>2.2490842</c:v>
                </c:pt>
                <c:pt idx="1641">
                  <c:v>2.2393162000000002</c:v>
                </c:pt>
                <c:pt idx="1642">
                  <c:v>2.2442001999999999</c:v>
                </c:pt>
                <c:pt idx="1643">
                  <c:v>2.2393162000000002</c:v>
                </c:pt>
                <c:pt idx="1644">
                  <c:v>2.2344322000000001</c:v>
                </c:pt>
                <c:pt idx="1645">
                  <c:v>2.2295482</c:v>
                </c:pt>
                <c:pt idx="1646">
                  <c:v>2.2197802000000002</c:v>
                </c:pt>
                <c:pt idx="1647">
                  <c:v>2.2197802000000002</c:v>
                </c:pt>
                <c:pt idx="1648">
                  <c:v>2.2197802000000002</c:v>
                </c:pt>
                <c:pt idx="1649">
                  <c:v>2.2100122</c:v>
                </c:pt>
                <c:pt idx="1650">
                  <c:v>2.2051281999999999</c:v>
                </c:pt>
                <c:pt idx="1651">
                  <c:v>2.2051281999999999</c:v>
                </c:pt>
                <c:pt idx="1652">
                  <c:v>2.2002442000000002</c:v>
                </c:pt>
                <c:pt idx="1653">
                  <c:v>2.2051281999999999</c:v>
                </c:pt>
                <c:pt idx="1654">
                  <c:v>2.1953602000000001</c:v>
                </c:pt>
                <c:pt idx="1655">
                  <c:v>2.1855921999999999</c:v>
                </c:pt>
                <c:pt idx="1656">
                  <c:v>2.1855921999999999</c:v>
                </c:pt>
                <c:pt idx="1657">
                  <c:v>2.1855921999999999</c:v>
                </c:pt>
                <c:pt idx="1658">
                  <c:v>2.1758242000000001</c:v>
                </c:pt>
                <c:pt idx="1659">
                  <c:v>2.1758242000000001</c:v>
                </c:pt>
                <c:pt idx="1660">
                  <c:v>2.1709402</c:v>
                </c:pt>
                <c:pt idx="1661">
                  <c:v>2.1709402</c:v>
                </c:pt>
                <c:pt idx="1662">
                  <c:v>2.1660561999999999</c:v>
                </c:pt>
                <c:pt idx="1663">
                  <c:v>2.1611722000000002</c:v>
                </c:pt>
                <c:pt idx="1664">
                  <c:v>2.1514041000000002</c:v>
                </c:pt>
                <c:pt idx="1665">
                  <c:v>2.1562880999999998</c:v>
                </c:pt>
                <c:pt idx="1666">
                  <c:v>2.1514041000000002</c:v>
                </c:pt>
                <c:pt idx="1667">
                  <c:v>2.1465201</c:v>
                </c:pt>
                <c:pt idx="1668">
                  <c:v>2.1416360999999999</c:v>
                </c:pt>
                <c:pt idx="1669">
                  <c:v>2.1318681000000002</c:v>
                </c:pt>
                <c:pt idx="1670">
                  <c:v>2.1416360999999999</c:v>
                </c:pt>
                <c:pt idx="1671">
                  <c:v>2.1416360999999999</c:v>
                </c:pt>
                <c:pt idx="1672">
                  <c:v>2.1221000000000001</c:v>
                </c:pt>
                <c:pt idx="1673">
                  <c:v>2.1221000000000001</c:v>
                </c:pt>
                <c:pt idx="1674">
                  <c:v>2.1221000000000001</c:v>
                </c:pt>
                <c:pt idx="1675">
                  <c:v>2.117216</c:v>
                </c:pt>
                <c:pt idx="1676">
                  <c:v>2.117216</c:v>
                </c:pt>
                <c:pt idx="1677">
                  <c:v>2.1123319999999999</c:v>
                </c:pt>
                <c:pt idx="1678">
                  <c:v>2.1025640000000001</c:v>
                </c:pt>
                <c:pt idx="1679">
                  <c:v>2.1025640000000001</c:v>
                </c:pt>
                <c:pt idx="1680">
                  <c:v>2.09768</c:v>
                </c:pt>
                <c:pt idx="1681">
                  <c:v>2.09768</c:v>
                </c:pt>
                <c:pt idx="1682">
                  <c:v>2.0927959999999999</c:v>
                </c:pt>
                <c:pt idx="1683">
                  <c:v>2.0879120000000002</c:v>
                </c:pt>
                <c:pt idx="1684">
                  <c:v>2.078144</c:v>
                </c:pt>
                <c:pt idx="1685">
                  <c:v>2.0830280000000001</c:v>
                </c:pt>
                <c:pt idx="1686">
                  <c:v>2.078144</c:v>
                </c:pt>
                <c:pt idx="1687">
                  <c:v>2.0732599999999999</c:v>
                </c:pt>
                <c:pt idx="1688">
                  <c:v>2.0683760000000002</c:v>
                </c:pt>
                <c:pt idx="1689">
                  <c:v>2.0634920000000001</c:v>
                </c:pt>
                <c:pt idx="1690">
                  <c:v>2.0683760000000002</c:v>
                </c:pt>
                <c:pt idx="1691">
                  <c:v>2.0634920000000001</c:v>
                </c:pt>
                <c:pt idx="1692">
                  <c:v>2.0488400000000002</c:v>
                </c:pt>
                <c:pt idx="1693">
                  <c:v>2.0488400000000002</c:v>
                </c:pt>
                <c:pt idx="1694">
                  <c:v>2.0488400000000002</c:v>
                </c:pt>
                <c:pt idx="1695">
                  <c:v>2.0488400000000002</c:v>
                </c:pt>
                <c:pt idx="1696">
                  <c:v>2.0439560000000001</c:v>
                </c:pt>
                <c:pt idx="1697">
                  <c:v>2.0341879999999999</c:v>
                </c:pt>
                <c:pt idx="1698">
                  <c:v>2.0293040000000002</c:v>
                </c:pt>
                <c:pt idx="1699">
                  <c:v>2.0293040000000002</c:v>
                </c:pt>
                <c:pt idx="1700">
                  <c:v>2.0293040000000002</c:v>
                </c:pt>
                <c:pt idx="1701">
                  <c:v>2.019536</c:v>
                </c:pt>
                <c:pt idx="1702">
                  <c:v>2.0146519999999999</c:v>
                </c:pt>
                <c:pt idx="1703">
                  <c:v>2.0146519999999999</c:v>
                </c:pt>
                <c:pt idx="1704">
                  <c:v>2.0097680000000002</c:v>
                </c:pt>
                <c:pt idx="1705">
                  <c:v>2.0097680000000002</c:v>
                </c:pt>
                <c:pt idx="1706">
                  <c:v>2.0097680000000002</c:v>
                </c:pt>
                <c:pt idx="1707">
                  <c:v>1.9951159999999999</c:v>
                </c:pt>
                <c:pt idx="1708">
                  <c:v>1.9951159999999999</c:v>
                </c:pt>
                <c:pt idx="1709">
                  <c:v>1.9951159999999999</c:v>
                </c:pt>
                <c:pt idx="1710">
                  <c:v>1.9951159999999999</c:v>
                </c:pt>
                <c:pt idx="1711">
                  <c:v>1.9853479999999999</c:v>
                </c:pt>
                <c:pt idx="1712">
                  <c:v>1.9755799999999999</c:v>
                </c:pt>
                <c:pt idx="1713">
                  <c:v>1.9755799999999999</c:v>
                </c:pt>
                <c:pt idx="1714">
                  <c:v>1.980464</c:v>
                </c:pt>
                <c:pt idx="1715">
                  <c:v>1.970696</c:v>
                </c:pt>
                <c:pt idx="1716">
                  <c:v>1.9658119999999999</c:v>
                </c:pt>
                <c:pt idx="1717">
                  <c:v>1.9658119999999999</c:v>
                </c:pt>
                <c:pt idx="1718">
                  <c:v>1.960928</c:v>
                </c:pt>
                <c:pt idx="1719">
                  <c:v>1.9560439999999999</c:v>
                </c:pt>
                <c:pt idx="1720">
                  <c:v>1.95116</c:v>
                </c:pt>
                <c:pt idx="1721">
                  <c:v>1.9462759999999999</c:v>
                </c:pt>
                <c:pt idx="1722">
                  <c:v>1.9462759999999999</c:v>
                </c:pt>
                <c:pt idx="1723">
                  <c:v>1.941392</c:v>
                </c:pt>
                <c:pt idx="1724">
                  <c:v>1.9316238999999999</c:v>
                </c:pt>
                <c:pt idx="1725">
                  <c:v>1.9316238999999999</c:v>
                </c:pt>
                <c:pt idx="1726">
                  <c:v>1.9316238999999999</c:v>
                </c:pt>
                <c:pt idx="1727">
                  <c:v>1.9267399000000001</c:v>
                </c:pt>
                <c:pt idx="1728">
                  <c:v>1.9218559</c:v>
                </c:pt>
                <c:pt idx="1729">
                  <c:v>1.9169719000000001</c:v>
                </c:pt>
                <c:pt idx="1730">
                  <c:v>1.9169719000000001</c:v>
                </c:pt>
                <c:pt idx="1731">
                  <c:v>1.9120879</c:v>
                </c:pt>
                <c:pt idx="1732">
                  <c:v>1.9120879</c:v>
                </c:pt>
                <c:pt idx="1733">
                  <c:v>1.9023199</c:v>
                </c:pt>
                <c:pt idx="1734">
                  <c:v>1.8974359000000001</c:v>
                </c:pt>
                <c:pt idx="1735">
                  <c:v>1.8974359000000001</c:v>
                </c:pt>
                <c:pt idx="1736">
                  <c:v>1.8925519</c:v>
                </c:pt>
                <c:pt idx="1737">
                  <c:v>1.8925519</c:v>
                </c:pt>
                <c:pt idx="1738">
                  <c:v>1.8925519</c:v>
                </c:pt>
                <c:pt idx="1739">
                  <c:v>1.8778999000000001</c:v>
                </c:pt>
                <c:pt idx="1740">
                  <c:v>1.8778999000000001</c:v>
                </c:pt>
                <c:pt idx="1741">
                  <c:v>1.8827839</c:v>
                </c:pt>
                <c:pt idx="1742">
                  <c:v>1.8730159</c:v>
                </c:pt>
                <c:pt idx="1743">
                  <c:v>1.8778999000000001</c:v>
                </c:pt>
                <c:pt idx="1744">
                  <c:v>1.8730159</c:v>
                </c:pt>
                <c:pt idx="1745">
                  <c:v>1.8583639000000001</c:v>
                </c:pt>
                <c:pt idx="1746">
                  <c:v>1.8583639000000001</c:v>
                </c:pt>
                <c:pt idx="1747">
                  <c:v>1.8632479</c:v>
                </c:pt>
                <c:pt idx="1748">
                  <c:v>1.8534799</c:v>
                </c:pt>
                <c:pt idx="1749">
                  <c:v>1.8534799</c:v>
                </c:pt>
                <c:pt idx="1750">
                  <c:v>1.8485959000000001</c:v>
                </c:pt>
                <c:pt idx="1751">
                  <c:v>1.8388278</c:v>
                </c:pt>
                <c:pt idx="1752">
                  <c:v>1.8388278</c:v>
                </c:pt>
                <c:pt idx="1753">
                  <c:v>1.8388278</c:v>
                </c:pt>
                <c:pt idx="1754">
                  <c:v>1.8290598</c:v>
                </c:pt>
                <c:pt idx="1755">
                  <c:v>1.8241757999999999</c:v>
                </c:pt>
                <c:pt idx="1756">
                  <c:v>1.8241757999999999</c:v>
                </c:pt>
                <c:pt idx="1757">
                  <c:v>1.8241757999999999</c:v>
                </c:pt>
                <c:pt idx="1758">
                  <c:v>1.8241757999999999</c:v>
                </c:pt>
                <c:pt idx="1759">
                  <c:v>1.8144077999999999</c:v>
                </c:pt>
                <c:pt idx="1760">
                  <c:v>1.8046397999999999</c:v>
                </c:pt>
                <c:pt idx="1761">
                  <c:v>1.8095238</c:v>
                </c:pt>
                <c:pt idx="1762">
                  <c:v>1.8095238</c:v>
                </c:pt>
                <c:pt idx="1763">
                  <c:v>1.7997558</c:v>
                </c:pt>
                <c:pt idx="1764">
                  <c:v>1.7948717999999999</c:v>
                </c:pt>
                <c:pt idx="1765">
                  <c:v>1.7899878</c:v>
                </c:pt>
                <c:pt idx="1766">
                  <c:v>1.7899878</c:v>
                </c:pt>
                <c:pt idx="1767">
                  <c:v>1.7899878</c:v>
                </c:pt>
                <c:pt idx="1768">
                  <c:v>1.7753357999999999</c:v>
                </c:pt>
                <c:pt idx="1769">
                  <c:v>1.7802198</c:v>
                </c:pt>
                <c:pt idx="1770">
                  <c:v>1.7802198</c:v>
                </c:pt>
                <c:pt idx="1771">
                  <c:v>1.7704518</c:v>
                </c:pt>
                <c:pt idx="1772">
                  <c:v>1.7655677999999999</c:v>
                </c:pt>
                <c:pt idx="1773">
                  <c:v>1.7655677999999999</c:v>
                </c:pt>
                <c:pt idx="1774">
                  <c:v>1.7606838</c:v>
                </c:pt>
                <c:pt idx="1775">
                  <c:v>1.7655677999999999</c:v>
                </c:pt>
                <c:pt idx="1776">
                  <c:v>1.7606838</c:v>
                </c:pt>
                <c:pt idx="1777">
                  <c:v>1.7460317999999999</c:v>
                </c:pt>
                <c:pt idx="1778">
                  <c:v>1.7460317999999999</c:v>
                </c:pt>
                <c:pt idx="1779">
                  <c:v>1.7460317999999999</c:v>
                </c:pt>
                <c:pt idx="1780">
                  <c:v>1.7411478</c:v>
                </c:pt>
                <c:pt idx="1781">
                  <c:v>1.7411478</c:v>
                </c:pt>
                <c:pt idx="1782">
                  <c:v>1.7362637999999999</c:v>
                </c:pt>
                <c:pt idx="1783">
                  <c:v>1.7313797</c:v>
                </c:pt>
                <c:pt idx="1784">
                  <c:v>1.7313797</c:v>
                </c:pt>
                <c:pt idx="1785">
                  <c:v>1.7264957000000001</c:v>
                </c:pt>
                <c:pt idx="1786">
                  <c:v>1.7167277000000001</c:v>
                </c:pt>
                <c:pt idx="1787">
                  <c:v>1.7118437</c:v>
                </c:pt>
                <c:pt idx="1788">
                  <c:v>1.7118437</c:v>
                </c:pt>
                <c:pt idx="1789">
                  <c:v>1.7118437</c:v>
                </c:pt>
                <c:pt idx="1790">
                  <c:v>1.7118437</c:v>
                </c:pt>
                <c:pt idx="1791">
                  <c:v>1.7020757</c:v>
                </c:pt>
                <c:pt idx="1792">
                  <c:v>1.6971917000000001</c:v>
                </c:pt>
                <c:pt idx="1793">
                  <c:v>1.6971917000000001</c:v>
                </c:pt>
                <c:pt idx="1794">
                  <c:v>1.6971917000000001</c:v>
                </c:pt>
                <c:pt idx="1795">
                  <c:v>1.6874237000000001</c:v>
                </c:pt>
                <c:pt idx="1796">
                  <c:v>1.6825397</c:v>
                </c:pt>
                <c:pt idx="1797">
                  <c:v>1.6825397</c:v>
                </c:pt>
                <c:pt idx="1798">
                  <c:v>1.6825397</c:v>
                </c:pt>
                <c:pt idx="1799">
                  <c:v>1.6776557000000001</c:v>
                </c:pt>
                <c:pt idx="1800">
                  <c:v>1.6678877000000001</c:v>
                </c:pt>
                <c:pt idx="1801">
                  <c:v>1.6727717</c:v>
                </c:pt>
                <c:pt idx="1802">
                  <c:v>1.6727717</c:v>
                </c:pt>
                <c:pt idx="1803">
                  <c:v>1.6678877000000001</c:v>
                </c:pt>
                <c:pt idx="1804">
                  <c:v>1.6581197000000001</c:v>
                </c:pt>
                <c:pt idx="1805">
                  <c:v>1.6483517000000001</c:v>
                </c:pt>
                <c:pt idx="1806">
                  <c:v>1.6532357</c:v>
                </c:pt>
                <c:pt idx="1807">
                  <c:v>1.6532357</c:v>
                </c:pt>
                <c:pt idx="1808">
                  <c:v>1.6483517000000001</c:v>
                </c:pt>
                <c:pt idx="1809">
                  <c:v>1.6385837000000001</c:v>
                </c:pt>
                <c:pt idx="1810">
                  <c:v>1.6385837000000001</c:v>
                </c:pt>
                <c:pt idx="1811">
                  <c:v>1.6336997</c:v>
                </c:pt>
                <c:pt idx="1812">
                  <c:v>1.6336997</c:v>
                </c:pt>
                <c:pt idx="1813">
                  <c:v>1.6288157000000001</c:v>
                </c:pt>
                <c:pt idx="1814">
                  <c:v>1.6239315999999999</c:v>
                </c:pt>
                <c:pt idx="1815">
                  <c:v>1.6190476</c:v>
                </c:pt>
                <c:pt idx="1816">
                  <c:v>1.6239315999999999</c:v>
                </c:pt>
                <c:pt idx="1817">
                  <c:v>1.6092796</c:v>
                </c:pt>
                <c:pt idx="1818">
                  <c:v>1.6092796</c:v>
                </c:pt>
                <c:pt idx="1819">
                  <c:v>1.6092796</c:v>
                </c:pt>
                <c:pt idx="1820">
                  <c:v>1.6092796</c:v>
                </c:pt>
                <c:pt idx="1821">
                  <c:v>1.6043955999999999</c:v>
                </c:pt>
                <c:pt idx="1822">
                  <c:v>1.5995116</c:v>
                </c:pt>
                <c:pt idx="1823">
                  <c:v>1.5897436</c:v>
                </c:pt>
                <c:pt idx="1824">
                  <c:v>1.5897436</c:v>
                </c:pt>
                <c:pt idx="1825">
                  <c:v>1.5897436</c:v>
                </c:pt>
                <c:pt idx="1826">
                  <c:v>1.5848595999999999</c:v>
                </c:pt>
                <c:pt idx="1827">
                  <c:v>1.5799756</c:v>
                </c:pt>
                <c:pt idx="1828">
                  <c:v>1.5750915999999999</c:v>
                </c:pt>
                <c:pt idx="1829">
                  <c:v>1.5702076</c:v>
                </c:pt>
                <c:pt idx="1830">
                  <c:v>1.5702076</c:v>
                </c:pt>
                <c:pt idx="1831">
                  <c:v>1.5750915999999999</c:v>
                </c:pt>
                <c:pt idx="1832">
                  <c:v>1.5653235999999999</c:v>
                </c:pt>
                <c:pt idx="1833">
                  <c:v>1.5604396</c:v>
                </c:pt>
                <c:pt idx="1834">
                  <c:v>1.5604396</c:v>
                </c:pt>
                <c:pt idx="1835">
                  <c:v>1.5555555999999999</c:v>
                </c:pt>
                <c:pt idx="1836">
                  <c:v>1.5506716</c:v>
                </c:pt>
                <c:pt idx="1837">
                  <c:v>1.5506716</c:v>
                </c:pt>
                <c:pt idx="1838">
                  <c:v>1.5409036</c:v>
                </c:pt>
                <c:pt idx="1839">
                  <c:v>1.5360195999999999</c:v>
                </c:pt>
                <c:pt idx="1840">
                  <c:v>1.5409036</c:v>
                </c:pt>
                <c:pt idx="1841">
                  <c:v>1.5409036</c:v>
                </c:pt>
                <c:pt idx="1842">
                  <c:v>1.5311356</c:v>
                </c:pt>
                <c:pt idx="1843">
                  <c:v>1.5213675</c:v>
                </c:pt>
                <c:pt idx="1844">
                  <c:v>1.5213675</c:v>
                </c:pt>
                <c:pt idx="1845">
                  <c:v>1.5262515999999999</c:v>
                </c:pt>
                <c:pt idx="1846">
                  <c:v>1.5164835000000001</c:v>
                </c:pt>
                <c:pt idx="1847">
                  <c:v>1.5115995</c:v>
                </c:pt>
                <c:pt idx="1848">
                  <c:v>1.5067155000000001</c:v>
                </c:pt>
                <c:pt idx="1849">
                  <c:v>1.5115995</c:v>
                </c:pt>
                <c:pt idx="1850">
                  <c:v>1.5115995</c:v>
                </c:pt>
                <c:pt idx="1851">
                  <c:v>1.5018315</c:v>
                </c:pt>
                <c:pt idx="1852">
                  <c:v>1.4920635</c:v>
                </c:pt>
                <c:pt idx="1853">
                  <c:v>1.4920635</c:v>
                </c:pt>
                <c:pt idx="1854">
                  <c:v>1.4969475000000001</c:v>
                </c:pt>
                <c:pt idx="1855">
                  <c:v>1.4920635</c:v>
                </c:pt>
                <c:pt idx="1856">
                  <c:v>1.4822955</c:v>
                </c:pt>
                <c:pt idx="1857">
                  <c:v>1.4725275</c:v>
                </c:pt>
                <c:pt idx="1858">
                  <c:v>1.4774115000000001</c:v>
                </c:pt>
                <c:pt idx="1859">
                  <c:v>1.4774115000000001</c:v>
                </c:pt>
                <c:pt idx="1860">
                  <c:v>1.4725275</c:v>
                </c:pt>
                <c:pt idx="1861">
                  <c:v>1.4627595</c:v>
                </c:pt>
                <c:pt idx="1862">
                  <c:v>1.4676435000000001</c:v>
                </c:pt>
                <c:pt idx="1863">
                  <c:v>1.4578755000000001</c:v>
                </c:pt>
                <c:pt idx="1864">
                  <c:v>1.4627595</c:v>
                </c:pt>
                <c:pt idx="1865">
                  <c:v>1.4578755000000001</c:v>
                </c:pt>
                <c:pt idx="1866">
                  <c:v>1.4481075000000001</c:v>
                </c:pt>
                <c:pt idx="1867">
                  <c:v>1.4481075000000001</c:v>
                </c:pt>
                <c:pt idx="1868">
                  <c:v>1.4481075000000001</c:v>
                </c:pt>
                <c:pt idx="1869">
                  <c:v>1.4432235</c:v>
                </c:pt>
                <c:pt idx="1870">
                  <c:v>1.4383395000000001</c:v>
                </c:pt>
                <c:pt idx="1871">
                  <c:v>1.4285715000000001</c:v>
                </c:pt>
                <c:pt idx="1872">
                  <c:v>1.4285715000000001</c:v>
                </c:pt>
                <c:pt idx="1873">
                  <c:v>1.4334555</c:v>
                </c:pt>
                <c:pt idx="1874">
                  <c:v>1.4236875</c:v>
                </c:pt>
                <c:pt idx="1875">
                  <c:v>1.4188035000000001</c:v>
                </c:pt>
                <c:pt idx="1876">
                  <c:v>1.4188035000000001</c:v>
                </c:pt>
                <c:pt idx="1877">
                  <c:v>1.4188035000000001</c:v>
                </c:pt>
                <c:pt idx="1878">
                  <c:v>1.4188035000000001</c:v>
                </c:pt>
                <c:pt idx="1879">
                  <c:v>1.4139193999999999</c:v>
                </c:pt>
                <c:pt idx="1880">
                  <c:v>1.3992674000000001</c:v>
                </c:pt>
                <c:pt idx="1881">
                  <c:v>1.3992674000000001</c:v>
                </c:pt>
                <c:pt idx="1882">
                  <c:v>1.4041513999999999</c:v>
                </c:pt>
                <c:pt idx="1883">
                  <c:v>1.3992674000000001</c:v>
                </c:pt>
                <c:pt idx="1884">
                  <c:v>1.3894994000000001</c:v>
                </c:pt>
                <c:pt idx="1885">
                  <c:v>1.3846153999999999</c:v>
                </c:pt>
                <c:pt idx="1886">
                  <c:v>1.3797314000000001</c:v>
                </c:pt>
                <c:pt idx="1887">
                  <c:v>1.3846153999999999</c:v>
                </c:pt>
                <c:pt idx="1888">
                  <c:v>1.3846153999999999</c:v>
                </c:pt>
                <c:pt idx="1889">
                  <c:v>1.3748473999999999</c:v>
                </c:pt>
                <c:pt idx="1890">
                  <c:v>1.3699634000000001</c:v>
                </c:pt>
                <c:pt idx="1891">
                  <c:v>1.3699634000000001</c:v>
                </c:pt>
                <c:pt idx="1892">
                  <c:v>1.3650793999999999</c:v>
                </c:pt>
                <c:pt idx="1893">
                  <c:v>1.3650793999999999</c:v>
                </c:pt>
                <c:pt idx="1894">
                  <c:v>1.3601954000000001</c:v>
                </c:pt>
                <c:pt idx="1895">
                  <c:v>1.3504274000000001</c:v>
                </c:pt>
                <c:pt idx="1896">
                  <c:v>1.3553113999999999</c:v>
                </c:pt>
                <c:pt idx="1897">
                  <c:v>1.3553113999999999</c:v>
                </c:pt>
                <c:pt idx="1898">
                  <c:v>1.3504274000000001</c:v>
                </c:pt>
                <c:pt idx="1899">
                  <c:v>1.3406594000000001</c:v>
                </c:pt>
                <c:pt idx="1900">
                  <c:v>1.3406594000000001</c:v>
                </c:pt>
                <c:pt idx="1901">
                  <c:v>1.3406594000000001</c:v>
                </c:pt>
                <c:pt idx="1902">
                  <c:v>1.3406594000000001</c:v>
                </c:pt>
                <c:pt idx="1903">
                  <c:v>1.3260073999999999</c:v>
                </c:pt>
                <c:pt idx="1904">
                  <c:v>1.3260073999999999</c:v>
                </c:pt>
                <c:pt idx="1905">
                  <c:v>1.3260073999999999</c:v>
                </c:pt>
                <c:pt idx="1906">
                  <c:v>1.3211234000000001</c:v>
                </c:pt>
                <c:pt idx="1907">
                  <c:v>1.3211234000000001</c:v>
                </c:pt>
                <c:pt idx="1908">
                  <c:v>1.3162393999999999</c:v>
                </c:pt>
                <c:pt idx="1909">
                  <c:v>1.3113554000000001</c:v>
                </c:pt>
                <c:pt idx="1910">
                  <c:v>1.3113554000000001</c:v>
                </c:pt>
                <c:pt idx="1911">
                  <c:v>1.3064712999999999</c:v>
                </c:pt>
                <c:pt idx="1912">
                  <c:v>1.3015873</c:v>
                </c:pt>
                <c:pt idx="1913">
                  <c:v>1.2967032999999999</c:v>
                </c:pt>
                <c:pt idx="1914">
                  <c:v>1.2967032999999999</c:v>
                </c:pt>
                <c:pt idx="1915">
                  <c:v>1.2967032999999999</c:v>
                </c:pt>
                <c:pt idx="1916">
                  <c:v>1.2918193</c:v>
                </c:pt>
                <c:pt idx="1917">
                  <c:v>1.2820513</c:v>
                </c:pt>
                <c:pt idx="1918">
                  <c:v>1.2771672999999999</c:v>
                </c:pt>
                <c:pt idx="1919">
                  <c:v>1.2771672999999999</c:v>
                </c:pt>
                <c:pt idx="1920">
                  <c:v>1.2820513</c:v>
                </c:pt>
                <c:pt idx="1921">
                  <c:v>1.2771672999999999</c:v>
                </c:pt>
                <c:pt idx="1922">
                  <c:v>1.2673992999999999</c:v>
                </c:pt>
                <c:pt idx="1923">
                  <c:v>1.2625153</c:v>
                </c:pt>
                <c:pt idx="1924">
                  <c:v>1.2625153</c:v>
                </c:pt>
                <c:pt idx="1925">
                  <c:v>1.2625153</c:v>
                </c:pt>
                <c:pt idx="1926">
                  <c:v>1.2576312999999999</c:v>
                </c:pt>
                <c:pt idx="1927">
                  <c:v>1.2527473</c:v>
                </c:pt>
                <c:pt idx="1928">
                  <c:v>1.2478632999999999</c:v>
                </c:pt>
                <c:pt idx="1929">
                  <c:v>1.2429793</c:v>
                </c:pt>
                <c:pt idx="1930">
                  <c:v>1.2429793</c:v>
                </c:pt>
                <c:pt idx="1931">
                  <c:v>1.2478632999999999</c:v>
                </c:pt>
                <c:pt idx="1932">
                  <c:v>1.2380952999999999</c:v>
                </c:pt>
                <c:pt idx="1933">
                  <c:v>1.2332113</c:v>
                </c:pt>
                <c:pt idx="1934">
                  <c:v>1.2283272999999999</c:v>
                </c:pt>
                <c:pt idx="1935">
                  <c:v>1.2283272999999999</c:v>
                </c:pt>
                <c:pt idx="1936">
                  <c:v>1.2283272999999999</c:v>
                </c:pt>
                <c:pt idx="1937">
                  <c:v>1.2234433</c:v>
                </c:pt>
                <c:pt idx="1938">
                  <c:v>1.2136753</c:v>
                </c:pt>
                <c:pt idx="1939">
                  <c:v>1.2136753</c:v>
                </c:pt>
                <c:pt idx="1940">
                  <c:v>1.2136753</c:v>
                </c:pt>
                <c:pt idx="1941">
                  <c:v>1.2087912999999999</c:v>
                </c:pt>
                <c:pt idx="1942">
                  <c:v>1.2087912999999999</c:v>
                </c:pt>
                <c:pt idx="1943">
                  <c:v>1.1990232000000001</c:v>
                </c:pt>
                <c:pt idx="1944">
                  <c:v>1.1990232000000001</c:v>
                </c:pt>
                <c:pt idx="1945">
                  <c:v>1.2039073</c:v>
                </c:pt>
                <c:pt idx="1946">
                  <c:v>1.1941392</c:v>
                </c:pt>
                <c:pt idx="1947">
                  <c:v>1.1892552000000001</c:v>
                </c:pt>
                <c:pt idx="1948">
                  <c:v>1.1843712</c:v>
                </c:pt>
                <c:pt idx="1949">
                  <c:v>1.1892552000000001</c:v>
                </c:pt>
                <c:pt idx="1950">
                  <c:v>1.1843712</c:v>
                </c:pt>
                <c:pt idx="1951">
                  <c:v>1.1746032</c:v>
                </c:pt>
                <c:pt idx="1952">
                  <c:v>1.1746032</c:v>
                </c:pt>
                <c:pt idx="1953">
                  <c:v>1.1746032</c:v>
                </c:pt>
                <c:pt idx="1954">
                  <c:v>1.1746032</c:v>
                </c:pt>
                <c:pt idx="1955">
                  <c:v>1.1697192000000001</c:v>
                </c:pt>
                <c:pt idx="1956">
                  <c:v>1.1550672</c:v>
                </c:pt>
                <c:pt idx="1957">
                  <c:v>1.1550672</c:v>
                </c:pt>
                <c:pt idx="1958">
                  <c:v>1.1599512000000001</c:v>
                </c:pt>
                <c:pt idx="1959">
                  <c:v>1.1550672</c:v>
                </c:pt>
                <c:pt idx="1960">
                  <c:v>1.1501832000000001</c:v>
                </c:pt>
                <c:pt idx="1961">
                  <c:v>1.1452992</c:v>
                </c:pt>
                <c:pt idx="1962">
                  <c:v>1.1404152000000001</c:v>
                </c:pt>
                <c:pt idx="1963">
                  <c:v>1.1404152000000001</c:v>
                </c:pt>
                <c:pt idx="1964">
                  <c:v>1.1404152000000001</c:v>
                </c:pt>
                <c:pt idx="1965">
                  <c:v>1.1355312</c:v>
                </c:pt>
                <c:pt idx="1966">
                  <c:v>1.1306472000000001</c:v>
                </c:pt>
                <c:pt idx="1967">
                  <c:v>1.1257632</c:v>
                </c:pt>
                <c:pt idx="1968">
                  <c:v>1.1208792000000001</c:v>
                </c:pt>
                <c:pt idx="1969">
                  <c:v>1.1257632</c:v>
                </c:pt>
                <c:pt idx="1970">
                  <c:v>1.1257632</c:v>
                </c:pt>
                <c:pt idx="1971">
                  <c:v>1.1111112000000001</c:v>
                </c:pt>
                <c:pt idx="1972">
                  <c:v>1.1111112000000001</c:v>
                </c:pt>
                <c:pt idx="1973">
                  <c:v>1.1111112000000001</c:v>
                </c:pt>
                <c:pt idx="1974">
                  <c:v>1.1111112000000001</c:v>
                </c:pt>
                <c:pt idx="1975">
                  <c:v>1.1013432000000001</c:v>
                </c:pt>
                <c:pt idx="1976">
                  <c:v>1.1013432000000001</c:v>
                </c:pt>
                <c:pt idx="1977">
                  <c:v>1.0964592</c:v>
                </c:pt>
                <c:pt idx="1978">
                  <c:v>1.1013432000000001</c:v>
                </c:pt>
                <c:pt idx="1979">
                  <c:v>1.0915751</c:v>
                </c:pt>
                <c:pt idx="1980">
                  <c:v>1.0866910999999999</c:v>
                </c:pt>
                <c:pt idx="1981">
                  <c:v>1.0866910999999999</c:v>
                </c:pt>
                <c:pt idx="1982">
                  <c:v>1.0866910999999999</c:v>
                </c:pt>
                <c:pt idx="1983">
                  <c:v>1.0818071</c:v>
                </c:pt>
                <c:pt idx="1984">
                  <c:v>1.0720391</c:v>
                </c:pt>
                <c:pt idx="1985">
                  <c:v>1.0720391</c:v>
                </c:pt>
                <c:pt idx="1986">
                  <c:v>1.0720391</c:v>
                </c:pt>
                <c:pt idx="1987">
                  <c:v>1.0720391</c:v>
                </c:pt>
                <c:pt idx="1988">
                  <c:v>1.0622711</c:v>
                </c:pt>
                <c:pt idx="1989">
                  <c:v>1.0573870999999999</c:v>
                </c:pt>
                <c:pt idx="1990">
                  <c:v>1.0525031</c:v>
                </c:pt>
                <c:pt idx="1991">
                  <c:v>1.0525031</c:v>
                </c:pt>
                <c:pt idx="1992">
                  <c:v>1.0525031</c:v>
                </c:pt>
                <c:pt idx="1993">
                  <c:v>1.0427351</c:v>
                </c:pt>
                <c:pt idx="1994">
                  <c:v>1.0378510999999999</c:v>
                </c:pt>
                <c:pt idx="1995">
                  <c:v>1.0378510999999999</c:v>
                </c:pt>
                <c:pt idx="1996">
                  <c:v>1.0378510999999999</c:v>
                </c:pt>
                <c:pt idx="1997">
                  <c:v>1.0378510999999999</c:v>
                </c:pt>
                <c:pt idx="1998">
                  <c:v>1.0329671</c:v>
                </c:pt>
                <c:pt idx="1999">
                  <c:v>1.0231991</c:v>
                </c:pt>
                <c:pt idx="2000">
                  <c:v>1.0280830999999999</c:v>
                </c:pt>
                <c:pt idx="2001">
                  <c:v>1.0231991</c:v>
                </c:pt>
                <c:pt idx="2002">
                  <c:v>1.0183150999999999</c:v>
                </c:pt>
                <c:pt idx="2003">
                  <c:v>1.0134311</c:v>
                </c:pt>
                <c:pt idx="2004">
                  <c:v>1.0085470999999999</c:v>
                </c:pt>
                <c:pt idx="2005">
                  <c:v>1.0134311</c:v>
                </c:pt>
                <c:pt idx="2006">
                  <c:v>1.0085470999999999</c:v>
                </c:pt>
                <c:pt idx="2007">
                  <c:v>0.99877899999999997</c:v>
                </c:pt>
                <c:pt idx="2008">
                  <c:v>0.99877899999999997</c:v>
                </c:pt>
                <c:pt idx="2009">
                  <c:v>0.99877899999999997</c:v>
                </c:pt>
                <c:pt idx="2010">
                  <c:v>0.99877899999999997</c:v>
                </c:pt>
                <c:pt idx="2011">
                  <c:v>0.98901099999999997</c:v>
                </c:pt>
                <c:pt idx="2012">
                  <c:v>0.98412699999999997</c:v>
                </c:pt>
                <c:pt idx="2013">
                  <c:v>0.98412699999999997</c:v>
                </c:pt>
                <c:pt idx="2014">
                  <c:v>0.98412699999999997</c:v>
                </c:pt>
                <c:pt idx="2015">
                  <c:v>0.98412699999999997</c:v>
                </c:pt>
                <c:pt idx="2016">
                  <c:v>0.97435899999999998</c:v>
                </c:pt>
                <c:pt idx="2017">
                  <c:v>0.96947499999999998</c:v>
                </c:pt>
                <c:pt idx="2018">
                  <c:v>0.96947499999999998</c:v>
                </c:pt>
                <c:pt idx="2019">
                  <c:v>0.97435899999999998</c:v>
                </c:pt>
                <c:pt idx="2020">
                  <c:v>0.96459097000000005</c:v>
                </c:pt>
                <c:pt idx="2021">
                  <c:v>0.95970696</c:v>
                </c:pt>
                <c:pt idx="2022">
                  <c:v>0.95970696</c:v>
                </c:pt>
                <c:pt idx="2023">
                  <c:v>0.95970696</c:v>
                </c:pt>
                <c:pt idx="2024">
                  <c:v>0.95482296</c:v>
                </c:pt>
                <c:pt idx="2025">
                  <c:v>0.94993894999999995</c:v>
                </c:pt>
                <c:pt idx="2026">
                  <c:v>0.94017094000000001</c:v>
                </c:pt>
                <c:pt idx="2027">
                  <c:v>0.94017094000000001</c:v>
                </c:pt>
                <c:pt idx="2028">
                  <c:v>0.94505494999999995</c:v>
                </c:pt>
                <c:pt idx="2029">
                  <c:v>0.94017094000000001</c:v>
                </c:pt>
                <c:pt idx="2030">
                  <c:v>0.94017094000000001</c:v>
                </c:pt>
                <c:pt idx="2031">
                  <c:v>0.92551892999999996</c:v>
                </c:pt>
                <c:pt idx="2032">
                  <c:v>0.92551892999999996</c:v>
                </c:pt>
                <c:pt idx="2033">
                  <c:v>0.92551892999999996</c:v>
                </c:pt>
                <c:pt idx="2034">
                  <c:v>0.92551892999999996</c:v>
                </c:pt>
                <c:pt idx="2035">
                  <c:v>0.91575090000000003</c:v>
                </c:pt>
                <c:pt idx="2036">
                  <c:v>0.91086690000000003</c:v>
                </c:pt>
                <c:pt idx="2037">
                  <c:v>0.91086690000000003</c:v>
                </c:pt>
                <c:pt idx="2038">
                  <c:v>0.91086690000000003</c:v>
                </c:pt>
                <c:pt idx="2039">
                  <c:v>0.91086690000000003</c:v>
                </c:pt>
                <c:pt idx="2040">
                  <c:v>0.90598290000000004</c:v>
                </c:pt>
                <c:pt idx="2041">
                  <c:v>0.89621490000000004</c:v>
                </c:pt>
                <c:pt idx="2042">
                  <c:v>0.89621490000000004</c:v>
                </c:pt>
                <c:pt idx="2043">
                  <c:v>0.89621490000000004</c:v>
                </c:pt>
                <c:pt idx="2044">
                  <c:v>0.89621490000000004</c:v>
                </c:pt>
                <c:pt idx="2045">
                  <c:v>0.88644690000000004</c:v>
                </c:pt>
                <c:pt idx="2046">
                  <c:v>0.88156290000000004</c:v>
                </c:pt>
                <c:pt idx="2047">
                  <c:v>0.88156290000000004</c:v>
                </c:pt>
                <c:pt idx="2048">
                  <c:v>0.88156290000000004</c:v>
                </c:pt>
                <c:pt idx="2049">
                  <c:v>0.88156290000000004</c:v>
                </c:pt>
                <c:pt idx="2050">
                  <c:v>0.87667890000000004</c:v>
                </c:pt>
                <c:pt idx="2051">
                  <c:v>0.87179490000000004</c:v>
                </c:pt>
                <c:pt idx="2052">
                  <c:v>0.86691090000000004</c:v>
                </c:pt>
                <c:pt idx="2053">
                  <c:v>0.86691090000000004</c:v>
                </c:pt>
                <c:pt idx="2054">
                  <c:v>0.86691090000000004</c:v>
                </c:pt>
                <c:pt idx="2055">
                  <c:v>0.86202690000000004</c:v>
                </c:pt>
                <c:pt idx="2056">
                  <c:v>0.85225885999999995</c:v>
                </c:pt>
                <c:pt idx="2057">
                  <c:v>0.85225885999999995</c:v>
                </c:pt>
                <c:pt idx="2058">
                  <c:v>0.85225885999999995</c:v>
                </c:pt>
                <c:pt idx="2059">
                  <c:v>0.85225885999999995</c:v>
                </c:pt>
                <c:pt idx="2060">
                  <c:v>0.84737485999999995</c:v>
                </c:pt>
                <c:pt idx="2061">
                  <c:v>0.83760685000000001</c:v>
                </c:pt>
                <c:pt idx="2062">
                  <c:v>0.83760685000000001</c:v>
                </c:pt>
                <c:pt idx="2063">
                  <c:v>0.83272283999999996</c:v>
                </c:pt>
                <c:pt idx="2064">
                  <c:v>0.83272283999999996</c:v>
                </c:pt>
                <c:pt idx="2065">
                  <c:v>0.82783883999999996</c:v>
                </c:pt>
                <c:pt idx="2066">
                  <c:v>0.82295483000000003</c:v>
                </c:pt>
                <c:pt idx="2067">
                  <c:v>0.82295483000000003</c:v>
                </c:pt>
                <c:pt idx="2068">
                  <c:v>0.82295483000000003</c:v>
                </c:pt>
                <c:pt idx="2069">
                  <c:v>0.82295483000000003</c:v>
                </c:pt>
                <c:pt idx="2070">
                  <c:v>0.81318679999999999</c:v>
                </c:pt>
                <c:pt idx="2071">
                  <c:v>0.80830279999999999</c:v>
                </c:pt>
                <c:pt idx="2072">
                  <c:v>0.80341879999999999</c:v>
                </c:pt>
                <c:pt idx="2073">
                  <c:v>0.80830279999999999</c:v>
                </c:pt>
                <c:pt idx="2074">
                  <c:v>0.80830279999999999</c:v>
                </c:pt>
                <c:pt idx="2075">
                  <c:v>0.79365079999999999</c:v>
                </c:pt>
                <c:pt idx="2076">
                  <c:v>0.78876679999999999</c:v>
                </c:pt>
                <c:pt idx="2077">
                  <c:v>0.79365079999999999</c:v>
                </c:pt>
                <c:pt idx="2078">
                  <c:v>0.79365079999999999</c:v>
                </c:pt>
                <c:pt idx="2079">
                  <c:v>0.78876679999999999</c:v>
                </c:pt>
                <c:pt idx="2080">
                  <c:v>0.77899879999999999</c:v>
                </c:pt>
                <c:pt idx="2081">
                  <c:v>0.77899879999999999</c:v>
                </c:pt>
                <c:pt idx="2082">
                  <c:v>0.77899879999999999</c:v>
                </c:pt>
                <c:pt idx="2083">
                  <c:v>0.77899879999999999</c:v>
                </c:pt>
                <c:pt idx="2084">
                  <c:v>0.77411479999999999</c:v>
                </c:pt>
                <c:pt idx="2085">
                  <c:v>0.76923079999999999</c:v>
                </c:pt>
                <c:pt idx="2086">
                  <c:v>0.76923079999999999</c:v>
                </c:pt>
                <c:pt idx="2087">
                  <c:v>0.76923079999999999</c:v>
                </c:pt>
                <c:pt idx="2088">
                  <c:v>0.76434679999999999</c:v>
                </c:pt>
                <c:pt idx="2089">
                  <c:v>0.75946279999999999</c:v>
                </c:pt>
                <c:pt idx="2090">
                  <c:v>0.74969476000000002</c:v>
                </c:pt>
                <c:pt idx="2091">
                  <c:v>0.74969476000000002</c:v>
                </c:pt>
                <c:pt idx="2092">
                  <c:v>0.74969476000000002</c:v>
                </c:pt>
                <c:pt idx="2093">
                  <c:v>0.74969476000000002</c:v>
                </c:pt>
                <c:pt idx="2094">
                  <c:v>0.74481076000000002</c:v>
                </c:pt>
                <c:pt idx="2095">
                  <c:v>0.73992676000000002</c:v>
                </c:pt>
                <c:pt idx="2096">
                  <c:v>0.73504274999999997</c:v>
                </c:pt>
                <c:pt idx="2097">
                  <c:v>0.73992676000000002</c:v>
                </c:pt>
                <c:pt idx="2098">
                  <c:v>0.73504274999999997</c:v>
                </c:pt>
                <c:pt idx="2099">
                  <c:v>0.72527474000000003</c:v>
                </c:pt>
                <c:pt idx="2100">
                  <c:v>0.72039074000000003</c:v>
                </c:pt>
                <c:pt idx="2101">
                  <c:v>0.72039074000000003</c:v>
                </c:pt>
                <c:pt idx="2102">
                  <c:v>0.72527474000000003</c:v>
                </c:pt>
                <c:pt idx="2103">
                  <c:v>0.72039074000000003</c:v>
                </c:pt>
                <c:pt idx="2104">
                  <c:v>0.71550672999999998</c:v>
                </c:pt>
                <c:pt idx="2105">
                  <c:v>0.70573870000000005</c:v>
                </c:pt>
                <c:pt idx="2106">
                  <c:v>0.71062270000000005</c:v>
                </c:pt>
                <c:pt idx="2107">
                  <c:v>0.71062270000000005</c:v>
                </c:pt>
                <c:pt idx="2108">
                  <c:v>0.70573870000000005</c:v>
                </c:pt>
                <c:pt idx="2109">
                  <c:v>0.70085470000000005</c:v>
                </c:pt>
                <c:pt idx="2110">
                  <c:v>0.69108670000000005</c:v>
                </c:pt>
                <c:pt idx="2111">
                  <c:v>0.69108670000000005</c:v>
                </c:pt>
                <c:pt idx="2112">
                  <c:v>0.69597070000000005</c:v>
                </c:pt>
                <c:pt idx="2113">
                  <c:v>0.69108670000000005</c:v>
                </c:pt>
                <c:pt idx="2114">
                  <c:v>0.68620270000000005</c:v>
                </c:pt>
                <c:pt idx="2115">
                  <c:v>0.67643470000000006</c:v>
                </c:pt>
                <c:pt idx="2116">
                  <c:v>0.68131870000000005</c:v>
                </c:pt>
                <c:pt idx="2117">
                  <c:v>0.68131870000000005</c:v>
                </c:pt>
                <c:pt idx="2118">
                  <c:v>0.67155069999999994</c:v>
                </c:pt>
                <c:pt idx="2119">
                  <c:v>0.66666669999999995</c:v>
                </c:pt>
                <c:pt idx="2120">
                  <c:v>0.66178269999999995</c:v>
                </c:pt>
                <c:pt idx="2121">
                  <c:v>0.66178269999999995</c:v>
                </c:pt>
                <c:pt idx="2122">
                  <c:v>0.66178269999999995</c:v>
                </c:pt>
                <c:pt idx="2123">
                  <c:v>0.66178269999999995</c:v>
                </c:pt>
                <c:pt idx="2124">
                  <c:v>0.65201469999999995</c:v>
                </c:pt>
                <c:pt idx="2125">
                  <c:v>0.64713067000000002</c:v>
                </c:pt>
                <c:pt idx="2126">
                  <c:v>0.64713067000000002</c:v>
                </c:pt>
                <c:pt idx="2127">
                  <c:v>0.65201469999999995</c:v>
                </c:pt>
                <c:pt idx="2128">
                  <c:v>0.65201469999999995</c:v>
                </c:pt>
                <c:pt idx="2129">
                  <c:v>0.64224665999999997</c:v>
                </c:pt>
                <c:pt idx="2130">
                  <c:v>0.63736265999999997</c:v>
                </c:pt>
                <c:pt idx="2131">
                  <c:v>0.63247865000000003</c:v>
                </c:pt>
                <c:pt idx="2132">
                  <c:v>0.63736265999999997</c:v>
                </c:pt>
                <c:pt idx="2133">
                  <c:v>0.63247865000000003</c:v>
                </c:pt>
                <c:pt idx="2134">
                  <c:v>0.63247865000000003</c:v>
                </c:pt>
                <c:pt idx="2135">
                  <c:v>0.62271065000000003</c:v>
                </c:pt>
                <c:pt idx="2136">
                  <c:v>0.61782663999999998</c:v>
                </c:pt>
                <c:pt idx="2137">
                  <c:v>0.61782663999999998</c:v>
                </c:pt>
                <c:pt idx="2138">
                  <c:v>0.61782663999999998</c:v>
                </c:pt>
                <c:pt idx="2139">
                  <c:v>0.61294263999999998</c:v>
                </c:pt>
                <c:pt idx="2140">
                  <c:v>0.61294263999999998</c:v>
                </c:pt>
                <c:pt idx="2141">
                  <c:v>0.60317460000000001</c:v>
                </c:pt>
                <c:pt idx="2142">
                  <c:v>0.59829060000000001</c:v>
                </c:pt>
                <c:pt idx="2143">
                  <c:v>0.59829060000000001</c:v>
                </c:pt>
                <c:pt idx="2144">
                  <c:v>0.60317460000000001</c:v>
                </c:pt>
                <c:pt idx="2145">
                  <c:v>0.59829060000000001</c:v>
                </c:pt>
                <c:pt idx="2146">
                  <c:v>0.59340660000000001</c:v>
                </c:pt>
                <c:pt idx="2147">
                  <c:v>0.58852260000000001</c:v>
                </c:pt>
                <c:pt idx="2148">
                  <c:v>0.58363860000000001</c:v>
                </c:pt>
                <c:pt idx="2149">
                  <c:v>0.58363860000000001</c:v>
                </c:pt>
                <c:pt idx="2150">
                  <c:v>0.58363860000000001</c:v>
                </c:pt>
                <c:pt idx="2151">
                  <c:v>0.57387060000000001</c:v>
                </c:pt>
                <c:pt idx="2152">
                  <c:v>0.56898660000000001</c:v>
                </c:pt>
                <c:pt idx="2153">
                  <c:v>0.56898660000000001</c:v>
                </c:pt>
                <c:pt idx="2154">
                  <c:v>0.57387060000000001</c:v>
                </c:pt>
                <c:pt idx="2155">
                  <c:v>0.56898660000000001</c:v>
                </c:pt>
                <c:pt idx="2156">
                  <c:v>0.55921860000000001</c:v>
                </c:pt>
                <c:pt idx="2157">
                  <c:v>0.55921860000000001</c:v>
                </c:pt>
                <c:pt idx="2158">
                  <c:v>0.55921860000000001</c:v>
                </c:pt>
                <c:pt idx="2159">
                  <c:v>0.55921860000000001</c:v>
                </c:pt>
                <c:pt idx="2160">
                  <c:v>0.55433460000000001</c:v>
                </c:pt>
                <c:pt idx="2161">
                  <c:v>0.54456660000000001</c:v>
                </c:pt>
                <c:pt idx="2162">
                  <c:v>0.53968256999999997</c:v>
                </c:pt>
                <c:pt idx="2163">
                  <c:v>0.54456660000000001</c:v>
                </c:pt>
                <c:pt idx="2164">
                  <c:v>0.54456660000000001</c:v>
                </c:pt>
                <c:pt idx="2165">
                  <c:v>0.53968256999999997</c:v>
                </c:pt>
                <c:pt idx="2166">
                  <c:v>0.53479856000000003</c:v>
                </c:pt>
                <c:pt idx="2167">
                  <c:v>0.52991456000000003</c:v>
                </c:pt>
                <c:pt idx="2168">
                  <c:v>0.52991456000000003</c:v>
                </c:pt>
                <c:pt idx="2169">
                  <c:v>0.52991456000000003</c:v>
                </c:pt>
                <c:pt idx="2170">
                  <c:v>0.52991456000000003</c:v>
                </c:pt>
                <c:pt idx="2171">
                  <c:v>0.52014654999999999</c:v>
                </c:pt>
                <c:pt idx="2172">
                  <c:v>0.51526254000000005</c:v>
                </c:pt>
                <c:pt idx="2173">
                  <c:v>0.51037854000000005</c:v>
                </c:pt>
                <c:pt idx="2174">
                  <c:v>0.51526254000000005</c:v>
                </c:pt>
                <c:pt idx="2175">
                  <c:v>0.51037854000000005</c:v>
                </c:pt>
                <c:pt idx="2176">
                  <c:v>0.50549453</c:v>
                </c:pt>
                <c:pt idx="2177">
                  <c:v>0.50061053</c:v>
                </c:pt>
                <c:pt idx="2178">
                  <c:v>0.50061053</c:v>
                </c:pt>
                <c:pt idx="2179">
                  <c:v>0.50061053</c:v>
                </c:pt>
                <c:pt idx="2180">
                  <c:v>0.50061053</c:v>
                </c:pt>
                <c:pt idx="2181">
                  <c:v>0.49572650000000001</c:v>
                </c:pt>
                <c:pt idx="2182">
                  <c:v>0.49084250000000001</c:v>
                </c:pt>
                <c:pt idx="2183">
                  <c:v>0.48595850000000002</c:v>
                </c:pt>
                <c:pt idx="2184">
                  <c:v>0.48107448000000003</c:v>
                </c:pt>
                <c:pt idx="2185">
                  <c:v>0.48107448000000003</c:v>
                </c:pt>
                <c:pt idx="2186">
                  <c:v>0.48107448000000003</c:v>
                </c:pt>
                <c:pt idx="2187">
                  <c:v>0.47130646999999998</c:v>
                </c:pt>
                <c:pt idx="2188">
                  <c:v>0.47130646999999998</c:v>
                </c:pt>
                <c:pt idx="2189">
                  <c:v>0.47130646999999998</c:v>
                </c:pt>
                <c:pt idx="2190">
                  <c:v>0.47130646999999998</c:v>
                </c:pt>
                <c:pt idx="2191">
                  <c:v>0.46153845999999998</c:v>
                </c:pt>
                <c:pt idx="2192">
                  <c:v>0.45177044999999999</c:v>
                </c:pt>
                <c:pt idx="2193">
                  <c:v>0.46153845999999998</c:v>
                </c:pt>
                <c:pt idx="2194">
                  <c:v>0.45665445999999998</c:v>
                </c:pt>
                <c:pt idx="2195">
                  <c:v>0.45665445999999998</c:v>
                </c:pt>
                <c:pt idx="2196">
                  <c:v>0.44688644999999999</c:v>
                </c:pt>
                <c:pt idx="2197">
                  <c:v>0.44200244999999999</c:v>
                </c:pt>
                <c:pt idx="2198">
                  <c:v>0.44200244999999999</c:v>
                </c:pt>
                <c:pt idx="2199">
                  <c:v>0.44200244999999999</c:v>
                </c:pt>
                <c:pt idx="2200">
                  <c:v>0.44200244999999999</c:v>
                </c:pt>
                <c:pt idx="2201">
                  <c:v>0.43711844</c:v>
                </c:pt>
                <c:pt idx="2202">
                  <c:v>0.42735043</c:v>
                </c:pt>
                <c:pt idx="2203">
                  <c:v>0.42735043</c:v>
                </c:pt>
                <c:pt idx="2204">
                  <c:v>0.42735043</c:v>
                </c:pt>
                <c:pt idx="2205">
                  <c:v>0.42735043</c:v>
                </c:pt>
                <c:pt idx="2206">
                  <c:v>0.42246643</c:v>
                </c:pt>
                <c:pt idx="2207">
                  <c:v>0.41758242000000001</c:v>
                </c:pt>
                <c:pt idx="2208">
                  <c:v>0.41269842000000001</c:v>
                </c:pt>
                <c:pt idx="2209">
                  <c:v>0.41758242000000001</c:v>
                </c:pt>
                <c:pt idx="2210">
                  <c:v>0.41758242000000001</c:v>
                </c:pt>
                <c:pt idx="2211">
                  <c:v>0.41269842000000001</c:v>
                </c:pt>
                <c:pt idx="2212">
                  <c:v>0.40293040000000002</c:v>
                </c:pt>
                <c:pt idx="2213">
                  <c:v>0.39804640000000002</c:v>
                </c:pt>
                <c:pt idx="2214">
                  <c:v>0.40293040000000002</c:v>
                </c:pt>
                <c:pt idx="2215">
                  <c:v>0.39804640000000002</c:v>
                </c:pt>
                <c:pt idx="2216">
                  <c:v>0.38827840000000002</c:v>
                </c:pt>
                <c:pt idx="2217">
                  <c:v>0.38827840000000002</c:v>
                </c:pt>
                <c:pt idx="2218">
                  <c:v>0.39316240000000002</c:v>
                </c:pt>
                <c:pt idx="2219">
                  <c:v>0.38827840000000002</c:v>
                </c:pt>
                <c:pt idx="2220">
                  <c:v>0.38339440000000002</c:v>
                </c:pt>
                <c:pt idx="2221">
                  <c:v>0.37362637999999998</c:v>
                </c:pt>
                <c:pt idx="2222">
                  <c:v>0.37851040000000002</c:v>
                </c:pt>
                <c:pt idx="2223">
                  <c:v>0.37851040000000002</c:v>
                </c:pt>
                <c:pt idx="2224">
                  <c:v>0.37362637999999998</c:v>
                </c:pt>
                <c:pt idx="2225">
                  <c:v>0.36385836999999999</c:v>
                </c:pt>
                <c:pt idx="2226">
                  <c:v>0.36385836999999999</c:v>
                </c:pt>
                <c:pt idx="2227">
                  <c:v>0.36385836999999999</c:v>
                </c:pt>
                <c:pt idx="2228">
                  <c:v>0.36385836999999999</c:v>
                </c:pt>
                <c:pt idx="2229">
                  <c:v>0.35897436999999999</c:v>
                </c:pt>
                <c:pt idx="2230">
                  <c:v>0.34920635999999999</c:v>
                </c:pt>
                <c:pt idx="2231">
                  <c:v>0.34920635999999999</c:v>
                </c:pt>
                <c:pt idx="2232">
                  <c:v>0.34920635999999999</c:v>
                </c:pt>
                <c:pt idx="2233">
                  <c:v>0.34920635999999999</c:v>
                </c:pt>
                <c:pt idx="2234">
                  <c:v>0.34432235</c:v>
                </c:pt>
                <c:pt idx="2235">
                  <c:v>0.33943835</c:v>
                </c:pt>
                <c:pt idx="2236">
                  <c:v>0.33455434000000001</c:v>
                </c:pt>
                <c:pt idx="2237">
                  <c:v>0.33455434000000001</c:v>
                </c:pt>
                <c:pt idx="2238">
                  <c:v>0.33943835</c:v>
                </c:pt>
                <c:pt idx="2239">
                  <c:v>0.33455434000000001</c:v>
                </c:pt>
                <c:pt idx="2240">
                  <c:v>0.32478634000000001</c:v>
                </c:pt>
                <c:pt idx="2241">
                  <c:v>0.31990233000000001</c:v>
                </c:pt>
                <c:pt idx="2242">
                  <c:v>0.31990233000000001</c:v>
                </c:pt>
                <c:pt idx="2243">
                  <c:v>0.32478634000000001</c:v>
                </c:pt>
                <c:pt idx="2244">
                  <c:v>0.31990233000000001</c:v>
                </c:pt>
                <c:pt idx="2245">
                  <c:v>0.31501833000000001</c:v>
                </c:pt>
                <c:pt idx="2246">
                  <c:v>0.31013432000000002</c:v>
                </c:pt>
                <c:pt idx="2247">
                  <c:v>0.30525032000000002</c:v>
                </c:pt>
                <c:pt idx="2248">
                  <c:v>0.30525032000000002</c:v>
                </c:pt>
                <c:pt idx="2249">
                  <c:v>0.30525032000000002</c:v>
                </c:pt>
                <c:pt idx="2250">
                  <c:v>0.30036629999999997</c:v>
                </c:pt>
                <c:pt idx="2251">
                  <c:v>0.29548229999999998</c:v>
                </c:pt>
                <c:pt idx="2252">
                  <c:v>0.29548229999999998</c:v>
                </c:pt>
                <c:pt idx="2253">
                  <c:v>0.29548229999999998</c:v>
                </c:pt>
                <c:pt idx="2254">
                  <c:v>0.29548229999999998</c:v>
                </c:pt>
                <c:pt idx="2255">
                  <c:v>0.29059829999999998</c:v>
                </c:pt>
                <c:pt idx="2256">
                  <c:v>0.28083029999999998</c:v>
                </c:pt>
                <c:pt idx="2257">
                  <c:v>0.28083029999999998</c:v>
                </c:pt>
                <c:pt idx="2258">
                  <c:v>0.28083029999999998</c:v>
                </c:pt>
                <c:pt idx="2259">
                  <c:v>0.27594629999999998</c:v>
                </c:pt>
                <c:pt idx="2260">
                  <c:v>0.27594629999999998</c:v>
                </c:pt>
                <c:pt idx="2261">
                  <c:v>0.26617827999999999</c:v>
                </c:pt>
                <c:pt idx="2262">
                  <c:v>0.26617827999999999</c:v>
                </c:pt>
                <c:pt idx="2263">
                  <c:v>0.26617827999999999</c:v>
                </c:pt>
                <c:pt idx="2264">
                  <c:v>0.26617827999999999</c:v>
                </c:pt>
                <c:pt idx="2265">
                  <c:v>0.26129427999999999</c:v>
                </c:pt>
                <c:pt idx="2266">
                  <c:v>0.25152627</c:v>
                </c:pt>
                <c:pt idx="2267">
                  <c:v>0.25152627</c:v>
                </c:pt>
                <c:pt idx="2268">
                  <c:v>0.25152627</c:v>
                </c:pt>
                <c:pt idx="2269">
                  <c:v>0.25152627</c:v>
                </c:pt>
                <c:pt idx="2270">
                  <c:v>0.24664225000000001</c:v>
                </c:pt>
                <c:pt idx="2271">
                  <c:v>0.24175824000000001</c:v>
                </c:pt>
                <c:pt idx="2272">
                  <c:v>0.24175824000000001</c:v>
                </c:pt>
                <c:pt idx="2273">
                  <c:v>0.23687424000000001</c:v>
                </c:pt>
                <c:pt idx="2274">
                  <c:v>0.24175824000000001</c:v>
                </c:pt>
                <c:pt idx="2275">
                  <c:v>0.22710622999999999</c:v>
                </c:pt>
                <c:pt idx="2276">
                  <c:v>0.22222222</c:v>
                </c:pt>
                <c:pt idx="2277">
                  <c:v>0.22710622999999999</c:v>
                </c:pt>
                <c:pt idx="2278">
                  <c:v>0.22710622999999999</c:v>
                </c:pt>
                <c:pt idx="2279">
                  <c:v>0.22222222</c:v>
                </c:pt>
                <c:pt idx="2280">
                  <c:v>0.21733822</c:v>
                </c:pt>
                <c:pt idx="2281">
                  <c:v>0.21245421</c:v>
                </c:pt>
                <c:pt idx="2282">
                  <c:v>0.21245421</c:v>
                </c:pt>
                <c:pt idx="2283">
                  <c:v>0.20757021</c:v>
                </c:pt>
                <c:pt idx="2284">
                  <c:v>0.21245421</c:v>
                </c:pt>
                <c:pt idx="2285">
                  <c:v>0.20757021</c:v>
                </c:pt>
                <c:pt idx="2286">
                  <c:v>0.19780220000000001</c:v>
                </c:pt>
                <c:pt idx="2287">
                  <c:v>0.19291820000000001</c:v>
                </c:pt>
                <c:pt idx="2288">
                  <c:v>0.19780220000000001</c:v>
                </c:pt>
                <c:pt idx="2289">
                  <c:v>0.19780220000000001</c:v>
                </c:pt>
                <c:pt idx="2290">
                  <c:v>0.18803418999999999</c:v>
                </c:pt>
                <c:pt idx="2291">
                  <c:v>0.18315018999999999</c:v>
                </c:pt>
                <c:pt idx="2292">
                  <c:v>0.17826618</c:v>
                </c:pt>
                <c:pt idx="2293">
                  <c:v>0.18315018999999999</c:v>
                </c:pt>
                <c:pt idx="2294">
                  <c:v>0.18315018999999999</c:v>
                </c:pt>
                <c:pt idx="2295">
                  <c:v>0.17338218</c:v>
                </c:pt>
                <c:pt idx="2296">
                  <c:v>0.16849817</c:v>
                </c:pt>
                <c:pt idx="2297">
                  <c:v>0.16849817</c:v>
                </c:pt>
                <c:pt idx="2298">
                  <c:v>0.17338218</c:v>
                </c:pt>
                <c:pt idx="2299">
                  <c:v>0.16849817</c:v>
                </c:pt>
                <c:pt idx="2300">
                  <c:v>0.16361417</c:v>
                </c:pt>
                <c:pt idx="2301">
                  <c:v>0.15873016000000001</c:v>
                </c:pt>
                <c:pt idx="2302">
                  <c:v>0.16361417</c:v>
                </c:pt>
                <c:pt idx="2303">
                  <c:v>0.15873016000000001</c:v>
                </c:pt>
                <c:pt idx="2304">
                  <c:v>0.14896214999999999</c:v>
                </c:pt>
                <c:pt idx="2305">
                  <c:v>0.14407814999999999</c:v>
                </c:pt>
                <c:pt idx="2306">
                  <c:v>0.14896214999999999</c:v>
                </c:pt>
                <c:pt idx="2307">
                  <c:v>0.14896214999999999</c:v>
                </c:pt>
                <c:pt idx="2308">
                  <c:v>0.13919414999999999</c:v>
                </c:pt>
                <c:pt idx="2309">
                  <c:v>0.13431013999999999</c:v>
                </c:pt>
                <c:pt idx="2310">
                  <c:v>0.12942614</c:v>
                </c:pt>
                <c:pt idx="2311">
                  <c:v>0.12942614</c:v>
                </c:pt>
                <c:pt idx="2312">
                  <c:v>0.13431013999999999</c:v>
                </c:pt>
                <c:pt idx="2313">
                  <c:v>0.12942614</c:v>
                </c:pt>
                <c:pt idx="2314">
                  <c:v>0.12942614</c:v>
                </c:pt>
                <c:pt idx="2315">
                  <c:v>0.114774115</c:v>
                </c:pt>
                <c:pt idx="2316">
                  <c:v>0.11965812000000001</c:v>
                </c:pt>
                <c:pt idx="2317">
                  <c:v>0.124542125</c:v>
                </c:pt>
                <c:pt idx="2318">
                  <c:v>0.11965812000000001</c:v>
                </c:pt>
                <c:pt idx="2319">
                  <c:v>0.114774115</c:v>
                </c:pt>
                <c:pt idx="2320">
                  <c:v>0.105006106</c:v>
                </c:pt>
                <c:pt idx="2321">
                  <c:v>0.105006106</c:v>
                </c:pt>
                <c:pt idx="2322">
                  <c:v>0.10989011</c:v>
                </c:pt>
                <c:pt idx="2323">
                  <c:v>0.105006106</c:v>
                </c:pt>
                <c:pt idx="2324">
                  <c:v>0.10012210000000001</c:v>
                </c:pt>
                <c:pt idx="2325">
                  <c:v>9.0354089999999998E-2</c:v>
                </c:pt>
                <c:pt idx="2326">
                  <c:v>9.0354089999999998E-2</c:v>
                </c:pt>
                <c:pt idx="2327">
                  <c:v>9.0354089999999998E-2</c:v>
                </c:pt>
                <c:pt idx="2328">
                  <c:v>9.0354089999999998E-2</c:v>
                </c:pt>
                <c:pt idx="2329">
                  <c:v>8.5470089999999999E-2</c:v>
                </c:pt>
                <c:pt idx="2330">
                  <c:v>7.5702080000000005E-2</c:v>
                </c:pt>
                <c:pt idx="2331">
                  <c:v>7.5702080000000005E-2</c:v>
                </c:pt>
                <c:pt idx="2332">
                  <c:v>8.0586080000000004E-2</c:v>
                </c:pt>
                <c:pt idx="2333">
                  <c:v>7.5702080000000005E-2</c:v>
                </c:pt>
                <c:pt idx="2334">
                  <c:v>7.0818073999999995E-2</c:v>
                </c:pt>
                <c:pt idx="2335">
                  <c:v>6.5934069999999997E-2</c:v>
                </c:pt>
                <c:pt idx="2336">
                  <c:v>6.5934069999999997E-2</c:v>
                </c:pt>
                <c:pt idx="2337">
                  <c:v>6.5934069999999997E-2</c:v>
                </c:pt>
                <c:pt idx="2338">
                  <c:v>6.5934069999999997E-2</c:v>
                </c:pt>
                <c:pt idx="2339">
                  <c:v>5.6166056999999998E-2</c:v>
                </c:pt>
                <c:pt idx="2340">
                  <c:v>5.1282052000000002E-2</c:v>
                </c:pt>
                <c:pt idx="2341">
                  <c:v>5.1282052000000002E-2</c:v>
                </c:pt>
                <c:pt idx="2342">
                  <c:v>5.6166056999999998E-2</c:v>
                </c:pt>
                <c:pt idx="2343">
                  <c:v>5.1282052000000002E-2</c:v>
                </c:pt>
                <c:pt idx="2344">
                  <c:v>4.1514043E-2</c:v>
                </c:pt>
                <c:pt idx="2345">
                  <c:v>4.1514043E-2</c:v>
                </c:pt>
                <c:pt idx="2346">
                  <c:v>4.1514043E-2</c:v>
                </c:pt>
                <c:pt idx="2347">
                  <c:v>4.1514043E-2</c:v>
                </c:pt>
                <c:pt idx="2348">
                  <c:v>3.6630040000000003E-2</c:v>
                </c:pt>
                <c:pt idx="2349">
                  <c:v>3.1746033999999999E-2</c:v>
                </c:pt>
                <c:pt idx="2350">
                  <c:v>2.6862027E-2</c:v>
                </c:pt>
                <c:pt idx="2351">
                  <c:v>2.6862027E-2</c:v>
                </c:pt>
                <c:pt idx="2352">
                  <c:v>2.6862027E-2</c:v>
                </c:pt>
                <c:pt idx="2353">
                  <c:v>2.1978022999999999E-2</c:v>
                </c:pt>
                <c:pt idx="2354">
                  <c:v>1.7094017999999999E-2</c:v>
                </c:pt>
                <c:pt idx="2355">
                  <c:v>1.2210011999999999E-2</c:v>
                </c:pt>
                <c:pt idx="2356">
                  <c:v>1.2210011999999999E-2</c:v>
                </c:pt>
                <c:pt idx="2357">
                  <c:v>1.2210011999999999E-2</c:v>
                </c:pt>
                <c:pt idx="2358">
                  <c:v>1.2210011999999999E-2</c:v>
                </c:pt>
                <c:pt idx="2359">
                  <c:v>2.4420025000000001E-3</c:v>
                </c:pt>
                <c:pt idx="2360">
                  <c:v>2.4420025000000001E-3</c:v>
                </c:pt>
                <c:pt idx="2361">
                  <c:v>7.3260074E-3</c:v>
                </c:pt>
                <c:pt idx="2362">
                  <c:v>7.3260074E-3</c:v>
                </c:pt>
                <c:pt idx="2363">
                  <c:v>1.2210011999999999E-2</c:v>
                </c:pt>
                <c:pt idx="2364">
                  <c:v>2.4420025000000001E-3</c:v>
                </c:pt>
                <c:pt idx="2365">
                  <c:v>2.4420025000000001E-3</c:v>
                </c:pt>
                <c:pt idx="2366">
                  <c:v>2.4420025000000001E-3</c:v>
                </c:pt>
                <c:pt idx="2367">
                  <c:v>7.3260074E-3</c:v>
                </c:pt>
                <c:pt idx="2368">
                  <c:v>7.3260074E-3</c:v>
                </c:pt>
                <c:pt idx="2369">
                  <c:v>2.4420025000000001E-3</c:v>
                </c:pt>
                <c:pt idx="2370">
                  <c:v>2.4420025000000001E-3</c:v>
                </c:pt>
                <c:pt idx="2371">
                  <c:v>2.4420025000000001E-3</c:v>
                </c:pt>
                <c:pt idx="2372">
                  <c:v>7.3260074E-3</c:v>
                </c:pt>
                <c:pt idx="2373">
                  <c:v>7.3260074E-3</c:v>
                </c:pt>
                <c:pt idx="2374">
                  <c:v>2.4420025000000001E-3</c:v>
                </c:pt>
                <c:pt idx="2375">
                  <c:v>2.4420025000000001E-3</c:v>
                </c:pt>
                <c:pt idx="2376">
                  <c:v>2.4420025000000001E-3</c:v>
                </c:pt>
                <c:pt idx="2377">
                  <c:v>7.3260074E-3</c:v>
                </c:pt>
                <c:pt idx="2378">
                  <c:v>7.3260074E-3</c:v>
                </c:pt>
                <c:pt idx="2379">
                  <c:v>2.4420025000000001E-3</c:v>
                </c:pt>
                <c:pt idx="2380">
                  <c:v>-2.4420025000000001E-3</c:v>
                </c:pt>
                <c:pt idx="2381">
                  <c:v>7.3260074E-3</c:v>
                </c:pt>
                <c:pt idx="2382">
                  <c:v>7.3260074E-3</c:v>
                </c:pt>
                <c:pt idx="2383">
                  <c:v>7.3260074E-3</c:v>
                </c:pt>
                <c:pt idx="2384">
                  <c:v>2.4420025000000001E-3</c:v>
                </c:pt>
                <c:pt idx="2385">
                  <c:v>2.4420025000000001E-3</c:v>
                </c:pt>
                <c:pt idx="2386">
                  <c:v>7.3260074E-3</c:v>
                </c:pt>
                <c:pt idx="2387">
                  <c:v>1.2210011999999999E-2</c:v>
                </c:pt>
                <c:pt idx="2388">
                  <c:v>7.3260074E-3</c:v>
                </c:pt>
                <c:pt idx="2389">
                  <c:v>2.4420025000000001E-3</c:v>
                </c:pt>
                <c:pt idx="2390">
                  <c:v>2.4420025000000001E-3</c:v>
                </c:pt>
                <c:pt idx="2391">
                  <c:v>7.3260074E-3</c:v>
                </c:pt>
                <c:pt idx="2392">
                  <c:v>1.2210011999999999E-2</c:v>
                </c:pt>
                <c:pt idx="2393">
                  <c:v>7.3260074E-3</c:v>
                </c:pt>
                <c:pt idx="2394">
                  <c:v>2.4420025000000001E-3</c:v>
                </c:pt>
                <c:pt idx="2395">
                  <c:v>2.4420025000000001E-3</c:v>
                </c:pt>
                <c:pt idx="2396">
                  <c:v>2.4420025000000001E-3</c:v>
                </c:pt>
                <c:pt idx="2397">
                  <c:v>7.3260074E-3</c:v>
                </c:pt>
                <c:pt idx="2398">
                  <c:v>7.3260074E-3</c:v>
                </c:pt>
                <c:pt idx="2399">
                  <c:v>2.4420025000000001E-3</c:v>
                </c:pt>
                <c:pt idx="2400">
                  <c:v>2.4420025000000001E-3</c:v>
                </c:pt>
                <c:pt idx="2401">
                  <c:v>7.3260074E-3</c:v>
                </c:pt>
                <c:pt idx="2402">
                  <c:v>7.3260074E-3</c:v>
                </c:pt>
                <c:pt idx="2403">
                  <c:v>1.2210011999999999E-2</c:v>
                </c:pt>
                <c:pt idx="2404">
                  <c:v>2.4420025000000001E-3</c:v>
                </c:pt>
                <c:pt idx="2405">
                  <c:v>2.4420025000000001E-3</c:v>
                </c:pt>
                <c:pt idx="2406">
                  <c:v>7.3260074E-3</c:v>
                </c:pt>
                <c:pt idx="2407">
                  <c:v>1.2210011999999999E-2</c:v>
                </c:pt>
                <c:pt idx="2408">
                  <c:v>1.2210011999999999E-2</c:v>
                </c:pt>
                <c:pt idx="2409">
                  <c:v>7.3260074E-3</c:v>
                </c:pt>
                <c:pt idx="2410">
                  <c:v>2.4420025000000001E-3</c:v>
                </c:pt>
                <c:pt idx="2411">
                  <c:v>2.4420025000000001E-3</c:v>
                </c:pt>
                <c:pt idx="2412">
                  <c:v>7.3260074E-3</c:v>
                </c:pt>
                <c:pt idx="2413">
                  <c:v>7.3260074E-3</c:v>
                </c:pt>
                <c:pt idx="2414">
                  <c:v>7.3260074E-3</c:v>
                </c:pt>
                <c:pt idx="2415">
                  <c:v>2.4420025000000001E-3</c:v>
                </c:pt>
                <c:pt idx="2416">
                  <c:v>-2.4420025000000001E-3</c:v>
                </c:pt>
                <c:pt idx="2417">
                  <c:v>2.4420025000000001E-3</c:v>
                </c:pt>
                <c:pt idx="2418">
                  <c:v>7.3260074E-3</c:v>
                </c:pt>
                <c:pt idx="2419">
                  <c:v>1.2210011999999999E-2</c:v>
                </c:pt>
                <c:pt idx="2420">
                  <c:v>7.3260074E-3</c:v>
                </c:pt>
                <c:pt idx="2421">
                  <c:v>2.4420025000000001E-3</c:v>
                </c:pt>
                <c:pt idx="2422">
                  <c:v>2.4420025000000001E-3</c:v>
                </c:pt>
                <c:pt idx="2423">
                  <c:v>7.3260074E-3</c:v>
                </c:pt>
                <c:pt idx="2424">
                  <c:v>7.3260074E-3</c:v>
                </c:pt>
                <c:pt idx="2425">
                  <c:v>7.3260074E-3</c:v>
                </c:pt>
                <c:pt idx="2426">
                  <c:v>2.4420025000000001E-3</c:v>
                </c:pt>
                <c:pt idx="2427">
                  <c:v>2.4420025000000001E-3</c:v>
                </c:pt>
                <c:pt idx="2428">
                  <c:v>7.3260074E-3</c:v>
                </c:pt>
                <c:pt idx="2429">
                  <c:v>1.2210011999999999E-2</c:v>
                </c:pt>
                <c:pt idx="2430">
                  <c:v>7.3260074E-3</c:v>
                </c:pt>
                <c:pt idx="2431">
                  <c:v>2.4420025000000001E-3</c:v>
                </c:pt>
                <c:pt idx="2432">
                  <c:v>2.4420025000000001E-3</c:v>
                </c:pt>
                <c:pt idx="2433">
                  <c:v>2.4420025000000001E-3</c:v>
                </c:pt>
                <c:pt idx="2434">
                  <c:v>7.3260074E-3</c:v>
                </c:pt>
                <c:pt idx="2435">
                  <c:v>7.3260074E-3</c:v>
                </c:pt>
                <c:pt idx="2436">
                  <c:v>7.3260074E-3</c:v>
                </c:pt>
                <c:pt idx="2437">
                  <c:v>2.4420025000000001E-3</c:v>
                </c:pt>
                <c:pt idx="2438">
                  <c:v>2.4420025000000001E-3</c:v>
                </c:pt>
                <c:pt idx="2439">
                  <c:v>7.3260074E-3</c:v>
                </c:pt>
                <c:pt idx="2440">
                  <c:v>7.3260074E-3</c:v>
                </c:pt>
                <c:pt idx="2441">
                  <c:v>-2.4420025000000001E-3</c:v>
                </c:pt>
                <c:pt idx="2442">
                  <c:v>2.4420025000000001E-3</c:v>
                </c:pt>
                <c:pt idx="2443">
                  <c:v>7.3260074E-3</c:v>
                </c:pt>
                <c:pt idx="2444">
                  <c:v>7.3260074E-3</c:v>
                </c:pt>
                <c:pt idx="2445">
                  <c:v>7.3260074E-3</c:v>
                </c:pt>
                <c:pt idx="2446">
                  <c:v>2.4420025000000001E-3</c:v>
                </c:pt>
                <c:pt idx="2447">
                  <c:v>2.4420025000000001E-3</c:v>
                </c:pt>
                <c:pt idx="2448">
                  <c:v>2.4420025000000001E-3</c:v>
                </c:pt>
                <c:pt idx="2449">
                  <c:v>7.3260074E-3</c:v>
                </c:pt>
                <c:pt idx="2450">
                  <c:v>2.4420025000000001E-3</c:v>
                </c:pt>
                <c:pt idx="2451">
                  <c:v>2.4420025000000001E-3</c:v>
                </c:pt>
                <c:pt idx="2452">
                  <c:v>7.3260074E-3</c:v>
                </c:pt>
                <c:pt idx="2453">
                  <c:v>7.3260074E-3</c:v>
                </c:pt>
                <c:pt idx="2454">
                  <c:v>7.3260074E-3</c:v>
                </c:pt>
                <c:pt idx="2455">
                  <c:v>2.4420025000000001E-3</c:v>
                </c:pt>
                <c:pt idx="2456">
                  <c:v>2.4420025000000001E-3</c:v>
                </c:pt>
                <c:pt idx="2457">
                  <c:v>7.3260074E-3</c:v>
                </c:pt>
                <c:pt idx="2458">
                  <c:v>2.4420025000000001E-3</c:v>
                </c:pt>
                <c:pt idx="2459">
                  <c:v>7.3260074E-3</c:v>
                </c:pt>
                <c:pt idx="2460">
                  <c:v>2.4420025000000001E-3</c:v>
                </c:pt>
                <c:pt idx="2461">
                  <c:v>2.4420025000000001E-3</c:v>
                </c:pt>
                <c:pt idx="2462">
                  <c:v>2.4420025000000001E-3</c:v>
                </c:pt>
                <c:pt idx="2463">
                  <c:v>7.3260074E-3</c:v>
                </c:pt>
                <c:pt idx="2464">
                  <c:v>7.3260074E-3</c:v>
                </c:pt>
                <c:pt idx="2465">
                  <c:v>2.4420025000000001E-3</c:v>
                </c:pt>
                <c:pt idx="2466">
                  <c:v>2.4420025000000001E-3</c:v>
                </c:pt>
                <c:pt idx="2467">
                  <c:v>7.3260074E-3</c:v>
                </c:pt>
                <c:pt idx="2468">
                  <c:v>7.3260074E-3</c:v>
                </c:pt>
                <c:pt idx="2469">
                  <c:v>7.3260074E-3</c:v>
                </c:pt>
                <c:pt idx="2470">
                  <c:v>2.4420025000000001E-3</c:v>
                </c:pt>
                <c:pt idx="2471">
                  <c:v>2.4420025000000001E-3</c:v>
                </c:pt>
                <c:pt idx="2472">
                  <c:v>7.3260074E-3</c:v>
                </c:pt>
                <c:pt idx="2473">
                  <c:v>7.3260074E-3</c:v>
                </c:pt>
                <c:pt idx="2474">
                  <c:v>7.3260074E-3</c:v>
                </c:pt>
                <c:pt idx="2475">
                  <c:v>2.4420025000000001E-3</c:v>
                </c:pt>
                <c:pt idx="2476">
                  <c:v>2.4420025000000001E-3</c:v>
                </c:pt>
                <c:pt idx="2477">
                  <c:v>7.3260074E-3</c:v>
                </c:pt>
                <c:pt idx="2478">
                  <c:v>7.3260074E-3</c:v>
                </c:pt>
                <c:pt idx="2479">
                  <c:v>1.2210011999999999E-2</c:v>
                </c:pt>
                <c:pt idx="2480">
                  <c:v>7.3260074E-3</c:v>
                </c:pt>
                <c:pt idx="2481">
                  <c:v>2.4420025000000001E-3</c:v>
                </c:pt>
                <c:pt idx="2482">
                  <c:v>2.4420025000000001E-3</c:v>
                </c:pt>
                <c:pt idx="2483">
                  <c:v>7.3260074E-3</c:v>
                </c:pt>
                <c:pt idx="2484">
                  <c:v>7.3260074E-3</c:v>
                </c:pt>
                <c:pt idx="2485">
                  <c:v>2.4420025000000001E-3</c:v>
                </c:pt>
                <c:pt idx="2486">
                  <c:v>2.4420025000000001E-3</c:v>
                </c:pt>
                <c:pt idx="2487">
                  <c:v>7.3260074E-3</c:v>
                </c:pt>
                <c:pt idx="2488">
                  <c:v>7.3260074E-3</c:v>
                </c:pt>
                <c:pt idx="2489">
                  <c:v>7.3260074E-3</c:v>
                </c:pt>
                <c:pt idx="2490">
                  <c:v>2.4420025000000001E-3</c:v>
                </c:pt>
                <c:pt idx="2491">
                  <c:v>2.4420025000000001E-3</c:v>
                </c:pt>
                <c:pt idx="2492">
                  <c:v>2.4420025000000001E-3</c:v>
                </c:pt>
                <c:pt idx="2493">
                  <c:v>1.2210011999999999E-2</c:v>
                </c:pt>
                <c:pt idx="2494">
                  <c:v>7.3260074E-3</c:v>
                </c:pt>
                <c:pt idx="2495">
                  <c:v>2.4420025000000001E-3</c:v>
                </c:pt>
                <c:pt idx="2496">
                  <c:v>2.4420025000000001E-3</c:v>
                </c:pt>
                <c:pt idx="2497">
                  <c:v>7.3260074E-3</c:v>
                </c:pt>
                <c:pt idx="2498">
                  <c:v>7.3260074E-3</c:v>
                </c:pt>
                <c:pt idx="2499">
                  <c:v>1.2210011999999999E-2</c:v>
                </c:pt>
                <c:pt idx="2500">
                  <c:v>7.3260074E-3</c:v>
                </c:pt>
                <c:pt idx="2501">
                  <c:v>2.4420025000000001E-3</c:v>
                </c:pt>
                <c:pt idx="2502">
                  <c:v>2.4420025000000001E-3</c:v>
                </c:pt>
                <c:pt idx="2503">
                  <c:v>2.4420025000000001E-3</c:v>
                </c:pt>
                <c:pt idx="2504">
                  <c:v>7.3260074E-3</c:v>
                </c:pt>
                <c:pt idx="2505">
                  <c:v>1.2210011999999999E-2</c:v>
                </c:pt>
                <c:pt idx="2506">
                  <c:v>2.4420025000000001E-3</c:v>
                </c:pt>
                <c:pt idx="2507">
                  <c:v>2.4420025000000001E-3</c:v>
                </c:pt>
                <c:pt idx="2508">
                  <c:v>2.4420025000000001E-3</c:v>
                </c:pt>
                <c:pt idx="2509">
                  <c:v>7.3260074E-3</c:v>
                </c:pt>
                <c:pt idx="2510">
                  <c:v>7.3260074E-3</c:v>
                </c:pt>
                <c:pt idx="2511">
                  <c:v>2.4420025000000001E-3</c:v>
                </c:pt>
                <c:pt idx="2512">
                  <c:v>2.4420025000000001E-3</c:v>
                </c:pt>
                <c:pt idx="2513">
                  <c:v>7.3260074E-3</c:v>
                </c:pt>
                <c:pt idx="2514">
                  <c:v>7.3260074E-3</c:v>
                </c:pt>
                <c:pt idx="2515">
                  <c:v>7.3260074E-3</c:v>
                </c:pt>
                <c:pt idx="2516">
                  <c:v>2.4420025000000001E-3</c:v>
                </c:pt>
                <c:pt idx="2517">
                  <c:v>2.4420025000000001E-3</c:v>
                </c:pt>
                <c:pt idx="2518">
                  <c:v>7.3260074E-3</c:v>
                </c:pt>
                <c:pt idx="2519">
                  <c:v>1.2210011999999999E-2</c:v>
                </c:pt>
                <c:pt idx="2520">
                  <c:v>2.4420025000000001E-3</c:v>
                </c:pt>
                <c:pt idx="2521">
                  <c:v>2.4420025000000001E-3</c:v>
                </c:pt>
                <c:pt idx="2522">
                  <c:v>2.4420025000000001E-3</c:v>
                </c:pt>
                <c:pt idx="2523">
                  <c:v>7.3260074E-3</c:v>
                </c:pt>
                <c:pt idx="2524">
                  <c:v>7.3260074E-3</c:v>
                </c:pt>
                <c:pt idx="2525">
                  <c:v>2.4420025000000001E-3</c:v>
                </c:pt>
                <c:pt idx="2526">
                  <c:v>2.4420025000000001E-3</c:v>
                </c:pt>
                <c:pt idx="2527">
                  <c:v>2.4420025000000001E-3</c:v>
                </c:pt>
                <c:pt idx="2528">
                  <c:v>7.3260074E-3</c:v>
                </c:pt>
                <c:pt idx="2529">
                  <c:v>7.3260074E-3</c:v>
                </c:pt>
                <c:pt idx="2530">
                  <c:v>2.4420025000000001E-3</c:v>
                </c:pt>
                <c:pt idx="2531">
                  <c:v>2.4420025000000001E-3</c:v>
                </c:pt>
                <c:pt idx="2532">
                  <c:v>7.3260074E-3</c:v>
                </c:pt>
                <c:pt idx="2533">
                  <c:v>7.3260074E-3</c:v>
                </c:pt>
                <c:pt idx="2534">
                  <c:v>7.3260074E-3</c:v>
                </c:pt>
                <c:pt idx="2535">
                  <c:v>2.4420025000000001E-3</c:v>
                </c:pt>
                <c:pt idx="2536">
                  <c:v>7.3260074E-3</c:v>
                </c:pt>
                <c:pt idx="2537">
                  <c:v>2.4420025000000001E-3</c:v>
                </c:pt>
                <c:pt idx="2538">
                  <c:v>2.4420025000000001E-3</c:v>
                </c:pt>
                <c:pt idx="2539">
                  <c:v>7.3260074E-3</c:v>
                </c:pt>
                <c:pt idx="2540">
                  <c:v>7.3260074E-3</c:v>
                </c:pt>
                <c:pt idx="2541">
                  <c:v>7.3260074E-3</c:v>
                </c:pt>
                <c:pt idx="2542">
                  <c:v>2.4420025000000001E-3</c:v>
                </c:pt>
                <c:pt idx="2543">
                  <c:v>2.4420025000000001E-3</c:v>
                </c:pt>
                <c:pt idx="2544">
                  <c:v>7.3260074E-3</c:v>
                </c:pt>
                <c:pt idx="2545">
                  <c:v>7.3260074E-3</c:v>
                </c:pt>
                <c:pt idx="2546">
                  <c:v>7.3260074E-3</c:v>
                </c:pt>
                <c:pt idx="2547">
                  <c:v>2.4420025000000001E-3</c:v>
                </c:pt>
                <c:pt idx="2548">
                  <c:v>2.4420025000000001E-3</c:v>
                </c:pt>
                <c:pt idx="2549">
                  <c:v>7.3260074E-3</c:v>
                </c:pt>
                <c:pt idx="2550">
                  <c:v>7.3260074E-3</c:v>
                </c:pt>
                <c:pt idx="2551">
                  <c:v>7.3260074E-3</c:v>
                </c:pt>
                <c:pt idx="2552">
                  <c:v>2.4420025000000001E-3</c:v>
                </c:pt>
                <c:pt idx="2553">
                  <c:v>2.4420025000000001E-3</c:v>
                </c:pt>
                <c:pt idx="2554">
                  <c:v>2.4420025000000001E-3</c:v>
                </c:pt>
                <c:pt idx="2555">
                  <c:v>7.3260074E-3</c:v>
                </c:pt>
                <c:pt idx="2556">
                  <c:v>2.4420025000000001E-3</c:v>
                </c:pt>
                <c:pt idx="2557">
                  <c:v>2.4420025000000001E-3</c:v>
                </c:pt>
                <c:pt idx="2558">
                  <c:v>2.4420025000000001E-3</c:v>
                </c:pt>
                <c:pt idx="2559">
                  <c:v>1.2210011999999999E-2</c:v>
                </c:pt>
                <c:pt idx="2560">
                  <c:v>1.2210011999999999E-2</c:v>
                </c:pt>
                <c:pt idx="2561">
                  <c:v>7.3260074E-3</c:v>
                </c:pt>
                <c:pt idx="2562">
                  <c:v>2.4420025000000001E-3</c:v>
                </c:pt>
                <c:pt idx="2563">
                  <c:v>7.3260074E-3</c:v>
                </c:pt>
                <c:pt idx="2564">
                  <c:v>7.3260074E-3</c:v>
                </c:pt>
                <c:pt idx="2565">
                  <c:v>7.3260074E-3</c:v>
                </c:pt>
                <c:pt idx="2566">
                  <c:v>7.3260074E-3</c:v>
                </c:pt>
                <c:pt idx="2567">
                  <c:v>2.4420025000000001E-3</c:v>
                </c:pt>
                <c:pt idx="2568">
                  <c:v>2.4420025000000001E-3</c:v>
                </c:pt>
                <c:pt idx="2569">
                  <c:v>7.3260074E-3</c:v>
                </c:pt>
                <c:pt idx="2570">
                  <c:v>1.2210011999999999E-2</c:v>
                </c:pt>
                <c:pt idx="2571">
                  <c:v>7.3260074E-3</c:v>
                </c:pt>
                <c:pt idx="2572">
                  <c:v>2.4420025000000001E-3</c:v>
                </c:pt>
                <c:pt idx="2573">
                  <c:v>2.4420025000000001E-3</c:v>
                </c:pt>
                <c:pt idx="2574">
                  <c:v>7.3260074E-3</c:v>
                </c:pt>
                <c:pt idx="2575">
                  <c:v>7.3260074E-3</c:v>
                </c:pt>
                <c:pt idx="2576">
                  <c:v>7.3260074E-3</c:v>
                </c:pt>
                <c:pt idx="2577">
                  <c:v>2.4420025000000001E-3</c:v>
                </c:pt>
                <c:pt idx="2578">
                  <c:v>2.4420025000000001E-3</c:v>
                </c:pt>
                <c:pt idx="2579">
                  <c:v>7.3260074E-3</c:v>
                </c:pt>
                <c:pt idx="2580">
                  <c:v>1.2210011999999999E-2</c:v>
                </c:pt>
                <c:pt idx="2581">
                  <c:v>7.3260074E-3</c:v>
                </c:pt>
                <c:pt idx="2582">
                  <c:v>2.4420025000000001E-3</c:v>
                </c:pt>
                <c:pt idx="2583">
                  <c:v>2.4420025000000001E-3</c:v>
                </c:pt>
                <c:pt idx="2584">
                  <c:v>7.3260074E-3</c:v>
                </c:pt>
                <c:pt idx="2585">
                  <c:v>1.2210011999999999E-2</c:v>
                </c:pt>
                <c:pt idx="2586">
                  <c:v>2.4420025000000001E-3</c:v>
                </c:pt>
                <c:pt idx="2587">
                  <c:v>2.4420025000000001E-3</c:v>
                </c:pt>
                <c:pt idx="2588">
                  <c:v>2.4420025000000001E-3</c:v>
                </c:pt>
                <c:pt idx="2589">
                  <c:v>7.3260074E-3</c:v>
                </c:pt>
                <c:pt idx="2590">
                  <c:v>1.2210011999999999E-2</c:v>
                </c:pt>
                <c:pt idx="2591">
                  <c:v>1.2210011999999999E-2</c:v>
                </c:pt>
                <c:pt idx="2592">
                  <c:v>2.4420025000000001E-3</c:v>
                </c:pt>
                <c:pt idx="2593">
                  <c:v>2.4420025000000001E-3</c:v>
                </c:pt>
                <c:pt idx="2594">
                  <c:v>7.3260074E-3</c:v>
                </c:pt>
                <c:pt idx="2595">
                  <c:v>7.3260074E-3</c:v>
                </c:pt>
                <c:pt idx="2596">
                  <c:v>7.3260074E-3</c:v>
                </c:pt>
                <c:pt idx="2597">
                  <c:v>2.4420025000000001E-3</c:v>
                </c:pt>
                <c:pt idx="2598">
                  <c:v>2.4420025000000001E-3</c:v>
                </c:pt>
                <c:pt idx="2599">
                  <c:v>7.3260074E-3</c:v>
                </c:pt>
                <c:pt idx="2600">
                  <c:v>1.2210011999999999E-2</c:v>
                </c:pt>
                <c:pt idx="2601">
                  <c:v>7.3260074E-3</c:v>
                </c:pt>
                <c:pt idx="2602">
                  <c:v>-2.4420025000000001E-3</c:v>
                </c:pt>
                <c:pt idx="2603">
                  <c:v>2.4420025000000001E-3</c:v>
                </c:pt>
                <c:pt idx="2604">
                  <c:v>7.3260074E-3</c:v>
                </c:pt>
                <c:pt idx="2605">
                  <c:v>1.2210011999999999E-2</c:v>
                </c:pt>
                <c:pt idx="2606">
                  <c:v>7.3260074E-3</c:v>
                </c:pt>
                <c:pt idx="2607">
                  <c:v>2.4420025000000001E-3</c:v>
                </c:pt>
                <c:pt idx="2608">
                  <c:v>2.4420025000000001E-3</c:v>
                </c:pt>
                <c:pt idx="2609">
                  <c:v>2.4420025000000001E-3</c:v>
                </c:pt>
                <c:pt idx="2610">
                  <c:v>7.3260074E-3</c:v>
                </c:pt>
                <c:pt idx="2611">
                  <c:v>1.2210011999999999E-2</c:v>
                </c:pt>
                <c:pt idx="2612">
                  <c:v>2.4420025000000001E-3</c:v>
                </c:pt>
                <c:pt idx="2613">
                  <c:v>2.4420025000000001E-3</c:v>
                </c:pt>
                <c:pt idx="2614">
                  <c:v>2.4420025000000001E-3</c:v>
                </c:pt>
                <c:pt idx="2615">
                  <c:v>7.3260074E-3</c:v>
                </c:pt>
                <c:pt idx="2616">
                  <c:v>7.3260074E-3</c:v>
                </c:pt>
                <c:pt idx="2617">
                  <c:v>2.4420025000000001E-3</c:v>
                </c:pt>
                <c:pt idx="2618">
                  <c:v>2.4420025000000001E-3</c:v>
                </c:pt>
                <c:pt idx="2619">
                  <c:v>7.3260074E-3</c:v>
                </c:pt>
                <c:pt idx="2620">
                  <c:v>1.2210011999999999E-2</c:v>
                </c:pt>
                <c:pt idx="2621">
                  <c:v>2.4420025000000001E-3</c:v>
                </c:pt>
                <c:pt idx="2622">
                  <c:v>-2.4420025000000001E-3</c:v>
                </c:pt>
                <c:pt idx="2623">
                  <c:v>2.4420025000000001E-3</c:v>
                </c:pt>
                <c:pt idx="2624">
                  <c:v>7.3260074E-3</c:v>
                </c:pt>
                <c:pt idx="2625">
                  <c:v>1.2210011999999999E-2</c:v>
                </c:pt>
                <c:pt idx="2626">
                  <c:v>7.3260074E-3</c:v>
                </c:pt>
                <c:pt idx="2627">
                  <c:v>2.4420025000000001E-3</c:v>
                </c:pt>
                <c:pt idx="2628">
                  <c:v>2.4420025000000001E-3</c:v>
                </c:pt>
                <c:pt idx="2629">
                  <c:v>7.3260074E-3</c:v>
                </c:pt>
                <c:pt idx="2630">
                  <c:v>7.3260074E-3</c:v>
                </c:pt>
                <c:pt idx="2631">
                  <c:v>7.3260074E-3</c:v>
                </c:pt>
                <c:pt idx="2632">
                  <c:v>2.4420025000000001E-3</c:v>
                </c:pt>
                <c:pt idx="2633">
                  <c:v>2.4420025000000001E-3</c:v>
                </c:pt>
                <c:pt idx="2634">
                  <c:v>1.2210011999999999E-2</c:v>
                </c:pt>
                <c:pt idx="2635">
                  <c:v>7.3260074E-3</c:v>
                </c:pt>
                <c:pt idx="2636">
                  <c:v>2.4420025000000001E-3</c:v>
                </c:pt>
                <c:pt idx="2637">
                  <c:v>2.4420025000000001E-3</c:v>
                </c:pt>
                <c:pt idx="2638">
                  <c:v>2.4420025000000001E-3</c:v>
                </c:pt>
                <c:pt idx="2639">
                  <c:v>7.3260074E-3</c:v>
                </c:pt>
                <c:pt idx="2640">
                  <c:v>7.3260074E-3</c:v>
                </c:pt>
                <c:pt idx="2641">
                  <c:v>7.3260074E-3</c:v>
                </c:pt>
                <c:pt idx="2642">
                  <c:v>2.4420025000000001E-3</c:v>
                </c:pt>
                <c:pt idx="2643">
                  <c:v>2.4420025000000001E-3</c:v>
                </c:pt>
                <c:pt idx="2644">
                  <c:v>7.3260074E-3</c:v>
                </c:pt>
                <c:pt idx="2645">
                  <c:v>1.2210011999999999E-2</c:v>
                </c:pt>
                <c:pt idx="2646">
                  <c:v>7.3260074E-3</c:v>
                </c:pt>
                <c:pt idx="2647">
                  <c:v>2.4420025000000001E-3</c:v>
                </c:pt>
                <c:pt idx="2648">
                  <c:v>2.4420025000000001E-3</c:v>
                </c:pt>
                <c:pt idx="2649">
                  <c:v>7.3260074E-3</c:v>
                </c:pt>
                <c:pt idx="2650">
                  <c:v>7.3260074E-3</c:v>
                </c:pt>
                <c:pt idx="2651">
                  <c:v>7.3260074E-3</c:v>
                </c:pt>
                <c:pt idx="2652">
                  <c:v>2.4420025000000001E-3</c:v>
                </c:pt>
                <c:pt idx="2653">
                  <c:v>2.4420025000000001E-3</c:v>
                </c:pt>
                <c:pt idx="2654">
                  <c:v>7.3260074E-3</c:v>
                </c:pt>
                <c:pt idx="2655">
                  <c:v>7.3260074E-3</c:v>
                </c:pt>
                <c:pt idx="2656">
                  <c:v>7.3260074E-3</c:v>
                </c:pt>
                <c:pt idx="2657">
                  <c:v>2.4420025000000001E-3</c:v>
                </c:pt>
                <c:pt idx="2658">
                  <c:v>2.4420025000000001E-3</c:v>
                </c:pt>
                <c:pt idx="2659">
                  <c:v>7.3260074E-3</c:v>
                </c:pt>
                <c:pt idx="2660">
                  <c:v>7.3260074E-3</c:v>
                </c:pt>
                <c:pt idx="2661">
                  <c:v>2.4420025000000001E-3</c:v>
                </c:pt>
                <c:pt idx="2662">
                  <c:v>2.4420025000000001E-3</c:v>
                </c:pt>
                <c:pt idx="2663">
                  <c:v>7.3260074E-3</c:v>
                </c:pt>
                <c:pt idx="2664">
                  <c:v>7.3260074E-3</c:v>
                </c:pt>
                <c:pt idx="2665">
                  <c:v>7.3260074E-3</c:v>
                </c:pt>
                <c:pt idx="2666">
                  <c:v>2.4420025000000001E-3</c:v>
                </c:pt>
                <c:pt idx="2667">
                  <c:v>2.4420025000000001E-3</c:v>
                </c:pt>
                <c:pt idx="2668">
                  <c:v>7.3260074E-3</c:v>
                </c:pt>
                <c:pt idx="2669">
                  <c:v>1.2210011999999999E-2</c:v>
                </c:pt>
                <c:pt idx="2670">
                  <c:v>7.3260074E-3</c:v>
                </c:pt>
                <c:pt idx="2671">
                  <c:v>2.4420025000000001E-3</c:v>
                </c:pt>
                <c:pt idx="2672">
                  <c:v>7.3260074E-3</c:v>
                </c:pt>
                <c:pt idx="2673">
                  <c:v>7.3260074E-3</c:v>
                </c:pt>
                <c:pt idx="2674">
                  <c:v>7.3260074E-3</c:v>
                </c:pt>
                <c:pt idx="2675">
                  <c:v>2.4420025000000001E-3</c:v>
                </c:pt>
                <c:pt idx="2676">
                  <c:v>2.4420025000000001E-3</c:v>
                </c:pt>
                <c:pt idx="2677">
                  <c:v>7.3260074E-3</c:v>
                </c:pt>
                <c:pt idx="2678">
                  <c:v>7.3260074E-3</c:v>
                </c:pt>
                <c:pt idx="2679">
                  <c:v>7.3260074E-3</c:v>
                </c:pt>
                <c:pt idx="2680">
                  <c:v>2.4420025000000001E-3</c:v>
                </c:pt>
                <c:pt idx="2681">
                  <c:v>2.4420025000000001E-3</c:v>
                </c:pt>
                <c:pt idx="2682">
                  <c:v>7.3260074E-3</c:v>
                </c:pt>
                <c:pt idx="2683">
                  <c:v>1.2210011999999999E-2</c:v>
                </c:pt>
                <c:pt idx="2684">
                  <c:v>7.3260074E-3</c:v>
                </c:pt>
                <c:pt idx="2685">
                  <c:v>2.4420025000000001E-3</c:v>
                </c:pt>
                <c:pt idx="2686">
                  <c:v>2.4420025000000001E-3</c:v>
                </c:pt>
                <c:pt idx="2687">
                  <c:v>7.3260074E-3</c:v>
                </c:pt>
                <c:pt idx="2688">
                  <c:v>7.3260074E-3</c:v>
                </c:pt>
                <c:pt idx="2689">
                  <c:v>2.4420025000000001E-3</c:v>
                </c:pt>
                <c:pt idx="2690">
                  <c:v>2.4420025000000001E-3</c:v>
                </c:pt>
                <c:pt idx="2691">
                  <c:v>7.3260074E-3</c:v>
                </c:pt>
                <c:pt idx="2692">
                  <c:v>7.3260074E-3</c:v>
                </c:pt>
                <c:pt idx="2693">
                  <c:v>7.3260074E-3</c:v>
                </c:pt>
                <c:pt idx="2694">
                  <c:v>2.4420025000000001E-3</c:v>
                </c:pt>
                <c:pt idx="2695">
                  <c:v>2.4420025000000001E-3</c:v>
                </c:pt>
                <c:pt idx="2696">
                  <c:v>7.3260074E-3</c:v>
                </c:pt>
                <c:pt idx="2697">
                  <c:v>7.3260074E-3</c:v>
                </c:pt>
                <c:pt idx="2698">
                  <c:v>7.3260074E-3</c:v>
                </c:pt>
                <c:pt idx="2699">
                  <c:v>2.4420025000000001E-3</c:v>
                </c:pt>
                <c:pt idx="2700">
                  <c:v>2.4420025000000001E-3</c:v>
                </c:pt>
                <c:pt idx="2701">
                  <c:v>7.3260074E-3</c:v>
                </c:pt>
                <c:pt idx="2702">
                  <c:v>7.3260074E-3</c:v>
                </c:pt>
                <c:pt idx="2703">
                  <c:v>2.4420025000000001E-3</c:v>
                </c:pt>
                <c:pt idx="2704">
                  <c:v>2.4420025000000001E-3</c:v>
                </c:pt>
                <c:pt idx="2705">
                  <c:v>2.4420025000000001E-3</c:v>
                </c:pt>
                <c:pt idx="2706">
                  <c:v>7.3260074E-3</c:v>
                </c:pt>
                <c:pt idx="2707">
                  <c:v>7.3260074E-3</c:v>
                </c:pt>
                <c:pt idx="2708">
                  <c:v>7.3260074E-3</c:v>
                </c:pt>
                <c:pt idx="2709">
                  <c:v>2.4420025000000001E-3</c:v>
                </c:pt>
                <c:pt idx="2710">
                  <c:v>2.4420025000000001E-3</c:v>
                </c:pt>
                <c:pt idx="2711">
                  <c:v>7.3260074E-3</c:v>
                </c:pt>
                <c:pt idx="2712">
                  <c:v>7.3260074E-3</c:v>
                </c:pt>
                <c:pt idx="2713">
                  <c:v>7.3260074E-3</c:v>
                </c:pt>
                <c:pt idx="2714">
                  <c:v>2.4420025000000001E-3</c:v>
                </c:pt>
                <c:pt idx="2715">
                  <c:v>2.4420025000000001E-3</c:v>
                </c:pt>
                <c:pt idx="2716">
                  <c:v>2.4420025000000001E-3</c:v>
                </c:pt>
                <c:pt idx="2717">
                  <c:v>7.3260074E-3</c:v>
                </c:pt>
                <c:pt idx="2718">
                  <c:v>7.3260074E-3</c:v>
                </c:pt>
                <c:pt idx="2719">
                  <c:v>7.3260074E-3</c:v>
                </c:pt>
                <c:pt idx="2720">
                  <c:v>2.4420025000000001E-3</c:v>
                </c:pt>
                <c:pt idx="2721">
                  <c:v>2.4420025000000001E-3</c:v>
                </c:pt>
                <c:pt idx="2722">
                  <c:v>7.3260074E-3</c:v>
                </c:pt>
                <c:pt idx="2723">
                  <c:v>1.2210011999999999E-2</c:v>
                </c:pt>
                <c:pt idx="2724">
                  <c:v>7.3260074E-3</c:v>
                </c:pt>
                <c:pt idx="2725">
                  <c:v>2.4420025000000001E-3</c:v>
                </c:pt>
                <c:pt idx="2726">
                  <c:v>2.4420025000000001E-3</c:v>
                </c:pt>
                <c:pt idx="2727">
                  <c:v>7.3260074E-3</c:v>
                </c:pt>
                <c:pt idx="2728">
                  <c:v>7.3260074E-3</c:v>
                </c:pt>
                <c:pt idx="2729">
                  <c:v>7.3260074E-3</c:v>
                </c:pt>
                <c:pt idx="2730">
                  <c:v>2.4420025000000001E-3</c:v>
                </c:pt>
                <c:pt idx="2731">
                  <c:v>2.4420025000000001E-3</c:v>
                </c:pt>
                <c:pt idx="2732">
                  <c:v>7.3260074E-3</c:v>
                </c:pt>
                <c:pt idx="2733">
                  <c:v>7.3260074E-3</c:v>
                </c:pt>
                <c:pt idx="2734">
                  <c:v>2.4420025000000001E-3</c:v>
                </c:pt>
                <c:pt idx="2735">
                  <c:v>-2.4420025000000001E-3</c:v>
                </c:pt>
                <c:pt idx="2736">
                  <c:v>2.4420025000000001E-3</c:v>
                </c:pt>
                <c:pt idx="2737">
                  <c:v>7.3260074E-3</c:v>
                </c:pt>
                <c:pt idx="2738">
                  <c:v>1.2210011999999999E-2</c:v>
                </c:pt>
                <c:pt idx="2739">
                  <c:v>7.3260074E-3</c:v>
                </c:pt>
                <c:pt idx="2740">
                  <c:v>2.4420025000000001E-3</c:v>
                </c:pt>
                <c:pt idx="2741">
                  <c:v>2.4420025000000001E-3</c:v>
                </c:pt>
                <c:pt idx="2742">
                  <c:v>7.3260074E-3</c:v>
                </c:pt>
                <c:pt idx="2743">
                  <c:v>1.2210011999999999E-2</c:v>
                </c:pt>
                <c:pt idx="2744">
                  <c:v>7.3260074E-3</c:v>
                </c:pt>
                <c:pt idx="2745">
                  <c:v>2.4420025000000001E-3</c:v>
                </c:pt>
                <c:pt idx="2746">
                  <c:v>2.4420025000000001E-3</c:v>
                </c:pt>
                <c:pt idx="2747">
                  <c:v>7.3260074E-3</c:v>
                </c:pt>
                <c:pt idx="2748">
                  <c:v>7.3260074E-3</c:v>
                </c:pt>
                <c:pt idx="2749">
                  <c:v>7.3260074E-3</c:v>
                </c:pt>
                <c:pt idx="2750">
                  <c:v>2.4420025000000001E-3</c:v>
                </c:pt>
                <c:pt idx="2751">
                  <c:v>2.4420025000000001E-3</c:v>
                </c:pt>
                <c:pt idx="2752">
                  <c:v>2.4420025000000001E-3</c:v>
                </c:pt>
                <c:pt idx="2753">
                  <c:v>1.2210011999999999E-2</c:v>
                </c:pt>
                <c:pt idx="2754">
                  <c:v>7.3260074E-3</c:v>
                </c:pt>
                <c:pt idx="2755">
                  <c:v>2.4420025000000001E-3</c:v>
                </c:pt>
                <c:pt idx="2756">
                  <c:v>2.4420025000000001E-3</c:v>
                </c:pt>
                <c:pt idx="2757">
                  <c:v>7.3260074E-3</c:v>
                </c:pt>
                <c:pt idx="2758">
                  <c:v>7.3260074E-3</c:v>
                </c:pt>
                <c:pt idx="2759">
                  <c:v>7.3260074E-3</c:v>
                </c:pt>
                <c:pt idx="2760">
                  <c:v>2.4420025000000001E-3</c:v>
                </c:pt>
                <c:pt idx="2761">
                  <c:v>2.4420025000000001E-3</c:v>
                </c:pt>
                <c:pt idx="2762">
                  <c:v>7.3260074E-3</c:v>
                </c:pt>
                <c:pt idx="2763">
                  <c:v>7.3260074E-3</c:v>
                </c:pt>
                <c:pt idx="2764">
                  <c:v>2.4420025000000001E-3</c:v>
                </c:pt>
                <c:pt idx="2765">
                  <c:v>2.4420025000000001E-3</c:v>
                </c:pt>
                <c:pt idx="2766">
                  <c:v>7.3260074E-3</c:v>
                </c:pt>
                <c:pt idx="2767">
                  <c:v>7.3260074E-3</c:v>
                </c:pt>
                <c:pt idx="2768">
                  <c:v>7.3260074E-3</c:v>
                </c:pt>
                <c:pt idx="2769">
                  <c:v>2.4420025000000001E-3</c:v>
                </c:pt>
                <c:pt idx="2770">
                  <c:v>2.4420025000000001E-3</c:v>
                </c:pt>
                <c:pt idx="2771">
                  <c:v>2.4420025000000001E-3</c:v>
                </c:pt>
                <c:pt idx="2772">
                  <c:v>7.3260074E-3</c:v>
                </c:pt>
                <c:pt idx="2773">
                  <c:v>7.3260074E-3</c:v>
                </c:pt>
                <c:pt idx="2774">
                  <c:v>2.4420025000000001E-3</c:v>
                </c:pt>
                <c:pt idx="2775">
                  <c:v>2.4420025000000001E-3</c:v>
                </c:pt>
                <c:pt idx="2776">
                  <c:v>7.3260074E-3</c:v>
                </c:pt>
                <c:pt idx="2777">
                  <c:v>7.3260074E-3</c:v>
                </c:pt>
                <c:pt idx="2778">
                  <c:v>7.3260074E-3</c:v>
                </c:pt>
                <c:pt idx="2779">
                  <c:v>2.4420025000000001E-3</c:v>
                </c:pt>
                <c:pt idx="2780">
                  <c:v>2.4420025000000001E-3</c:v>
                </c:pt>
                <c:pt idx="2781">
                  <c:v>1.2210011999999999E-2</c:v>
                </c:pt>
                <c:pt idx="2782">
                  <c:v>7.3260074E-3</c:v>
                </c:pt>
                <c:pt idx="2783">
                  <c:v>2.4420025000000001E-3</c:v>
                </c:pt>
                <c:pt idx="2784">
                  <c:v>2.4420025000000001E-3</c:v>
                </c:pt>
                <c:pt idx="2785">
                  <c:v>7.3260074E-3</c:v>
                </c:pt>
                <c:pt idx="2786">
                  <c:v>7.3260074E-3</c:v>
                </c:pt>
                <c:pt idx="2787">
                  <c:v>1.2210011999999999E-2</c:v>
                </c:pt>
                <c:pt idx="2788">
                  <c:v>2.4420025000000001E-3</c:v>
                </c:pt>
                <c:pt idx="2789">
                  <c:v>2.4420025000000001E-3</c:v>
                </c:pt>
                <c:pt idx="2790">
                  <c:v>7.3260074E-3</c:v>
                </c:pt>
                <c:pt idx="2791">
                  <c:v>7.3260074E-3</c:v>
                </c:pt>
                <c:pt idx="2792">
                  <c:v>7.3260074E-3</c:v>
                </c:pt>
                <c:pt idx="2793">
                  <c:v>2.4420025000000001E-3</c:v>
                </c:pt>
                <c:pt idx="2794">
                  <c:v>2.4420025000000001E-3</c:v>
                </c:pt>
                <c:pt idx="2795">
                  <c:v>2.4420025000000001E-3</c:v>
                </c:pt>
                <c:pt idx="2796">
                  <c:v>1.2210011999999999E-2</c:v>
                </c:pt>
                <c:pt idx="2797">
                  <c:v>7.3260074E-3</c:v>
                </c:pt>
                <c:pt idx="2798">
                  <c:v>2.4420025000000001E-3</c:v>
                </c:pt>
                <c:pt idx="2799">
                  <c:v>2.4420025000000001E-3</c:v>
                </c:pt>
                <c:pt idx="2800">
                  <c:v>2.4420025000000001E-3</c:v>
                </c:pt>
                <c:pt idx="2801">
                  <c:v>7.3260074E-3</c:v>
                </c:pt>
                <c:pt idx="2802">
                  <c:v>7.3260074E-3</c:v>
                </c:pt>
                <c:pt idx="2803">
                  <c:v>2.4420025000000001E-3</c:v>
                </c:pt>
                <c:pt idx="2804">
                  <c:v>2.4420025000000001E-3</c:v>
                </c:pt>
                <c:pt idx="2805">
                  <c:v>7.3260074E-3</c:v>
                </c:pt>
                <c:pt idx="2806">
                  <c:v>7.3260074E-3</c:v>
                </c:pt>
                <c:pt idx="2807">
                  <c:v>7.3260074E-3</c:v>
                </c:pt>
                <c:pt idx="2808">
                  <c:v>2.4420025000000001E-3</c:v>
                </c:pt>
                <c:pt idx="2809">
                  <c:v>2.4420025000000001E-3</c:v>
                </c:pt>
                <c:pt idx="2810">
                  <c:v>7.3260074E-3</c:v>
                </c:pt>
                <c:pt idx="2811">
                  <c:v>7.3260074E-3</c:v>
                </c:pt>
                <c:pt idx="2812">
                  <c:v>2.4420025000000001E-3</c:v>
                </c:pt>
                <c:pt idx="2813">
                  <c:v>2.4420025000000001E-3</c:v>
                </c:pt>
                <c:pt idx="2814">
                  <c:v>2.4420025000000001E-3</c:v>
                </c:pt>
                <c:pt idx="2815">
                  <c:v>7.3260074E-3</c:v>
                </c:pt>
                <c:pt idx="2816">
                  <c:v>7.3260074E-3</c:v>
                </c:pt>
                <c:pt idx="2817">
                  <c:v>2.4420025000000001E-3</c:v>
                </c:pt>
                <c:pt idx="2818">
                  <c:v>2.4420025000000001E-3</c:v>
                </c:pt>
                <c:pt idx="2819">
                  <c:v>2.4420025000000001E-3</c:v>
                </c:pt>
                <c:pt idx="2820">
                  <c:v>7.3260074E-3</c:v>
                </c:pt>
                <c:pt idx="2821">
                  <c:v>1.2210011999999999E-2</c:v>
                </c:pt>
                <c:pt idx="2822">
                  <c:v>7.3260074E-3</c:v>
                </c:pt>
                <c:pt idx="2823">
                  <c:v>-2.4420025000000001E-3</c:v>
                </c:pt>
                <c:pt idx="2824">
                  <c:v>7.3260074E-3</c:v>
                </c:pt>
                <c:pt idx="2825">
                  <c:v>7.3260074E-3</c:v>
                </c:pt>
                <c:pt idx="2826">
                  <c:v>1.2210011999999999E-2</c:v>
                </c:pt>
                <c:pt idx="2827">
                  <c:v>7.3260074E-3</c:v>
                </c:pt>
                <c:pt idx="2828">
                  <c:v>2.4420025000000001E-3</c:v>
                </c:pt>
                <c:pt idx="2829">
                  <c:v>7.3260074E-3</c:v>
                </c:pt>
                <c:pt idx="2830">
                  <c:v>7.3260074E-3</c:v>
                </c:pt>
                <c:pt idx="2831">
                  <c:v>7.3260074E-3</c:v>
                </c:pt>
                <c:pt idx="2832">
                  <c:v>2.4420025000000001E-3</c:v>
                </c:pt>
                <c:pt idx="2833">
                  <c:v>2.4420025000000001E-3</c:v>
                </c:pt>
                <c:pt idx="2834">
                  <c:v>7.3260074E-3</c:v>
                </c:pt>
                <c:pt idx="2835">
                  <c:v>1.2210011999999999E-2</c:v>
                </c:pt>
                <c:pt idx="2836">
                  <c:v>7.3260074E-3</c:v>
                </c:pt>
                <c:pt idx="2837">
                  <c:v>2.4420025000000001E-3</c:v>
                </c:pt>
                <c:pt idx="2838">
                  <c:v>2.4420025000000001E-3</c:v>
                </c:pt>
                <c:pt idx="2839">
                  <c:v>7.3260074E-3</c:v>
                </c:pt>
                <c:pt idx="2840">
                  <c:v>7.3260074E-3</c:v>
                </c:pt>
                <c:pt idx="2841">
                  <c:v>7.3260074E-3</c:v>
                </c:pt>
                <c:pt idx="2842">
                  <c:v>2.4420025000000001E-3</c:v>
                </c:pt>
                <c:pt idx="2843">
                  <c:v>2.4420025000000001E-3</c:v>
                </c:pt>
                <c:pt idx="2844">
                  <c:v>2.4420025000000001E-3</c:v>
                </c:pt>
                <c:pt idx="2845">
                  <c:v>7.3260074E-3</c:v>
                </c:pt>
                <c:pt idx="2846">
                  <c:v>7.3260074E-3</c:v>
                </c:pt>
                <c:pt idx="2847">
                  <c:v>2.4420025000000001E-3</c:v>
                </c:pt>
                <c:pt idx="2848">
                  <c:v>2.4420025000000001E-3</c:v>
                </c:pt>
                <c:pt idx="2849">
                  <c:v>7.3260074E-3</c:v>
                </c:pt>
                <c:pt idx="2850">
                  <c:v>7.3260074E-3</c:v>
                </c:pt>
                <c:pt idx="2851">
                  <c:v>7.3260074E-3</c:v>
                </c:pt>
                <c:pt idx="2852">
                  <c:v>2.4420025000000001E-3</c:v>
                </c:pt>
                <c:pt idx="2853">
                  <c:v>2.4420025000000001E-3</c:v>
                </c:pt>
                <c:pt idx="2854">
                  <c:v>7.3260074E-3</c:v>
                </c:pt>
                <c:pt idx="2855">
                  <c:v>7.3260074E-3</c:v>
                </c:pt>
                <c:pt idx="2856">
                  <c:v>7.3260074E-3</c:v>
                </c:pt>
                <c:pt idx="2857">
                  <c:v>2.4420025000000001E-3</c:v>
                </c:pt>
                <c:pt idx="2858">
                  <c:v>2.4420025000000001E-3</c:v>
                </c:pt>
                <c:pt idx="2859">
                  <c:v>7.3260074E-3</c:v>
                </c:pt>
                <c:pt idx="2860">
                  <c:v>7.3260074E-3</c:v>
                </c:pt>
                <c:pt idx="2861">
                  <c:v>7.3260074E-3</c:v>
                </c:pt>
                <c:pt idx="2862">
                  <c:v>2.4420025000000001E-3</c:v>
                </c:pt>
                <c:pt idx="2863">
                  <c:v>2.4420025000000001E-3</c:v>
                </c:pt>
                <c:pt idx="2864">
                  <c:v>7.3260074E-3</c:v>
                </c:pt>
                <c:pt idx="2865">
                  <c:v>7.3260074E-3</c:v>
                </c:pt>
                <c:pt idx="2866">
                  <c:v>7.3260074E-3</c:v>
                </c:pt>
                <c:pt idx="2867">
                  <c:v>-2.4420025000000001E-3</c:v>
                </c:pt>
                <c:pt idx="2868">
                  <c:v>2.4420025000000001E-3</c:v>
                </c:pt>
                <c:pt idx="2869">
                  <c:v>1.2210011999999999E-2</c:v>
                </c:pt>
                <c:pt idx="2870">
                  <c:v>7.3260074E-3</c:v>
                </c:pt>
                <c:pt idx="2871">
                  <c:v>2.4420025000000001E-3</c:v>
                </c:pt>
                <c:pt idx="2872">
                  <c:v>2.4420025000000001E-3</c:v>
                </c:pt>
                <c:pt idx="2873">
                  <c:v>2.4420025000000001E-3</c:v>
                </c:pt>
                <c:pt idx="2874">
                  <c:v>7.3260074E-3</c:v>
                </c:pt>
                <c:pt idx="2875">
                  <c:v>7.3260074E-3</c:v>
                </c:pt>
                <c:pt idx="2876">
                  <c:v>2.4420025000000001E-3</c:v>
                </c:pt>
                <c:pt idx="2877">
                  <c:v>2.4420025000000001E-3</c:v>
                </c:pt>
                <c:pt idx="2878">
                  <c:v>2.4420025000000001E-3</c:v>
                </c:pt>
                <c:pt idx="2879">
                  <c:v>7.3260074E-3</c:v>
                </c:pt>
                <c:pt idx="2880">
                  <c:v>7.3260074E-3</c:v>
                </c:pt>
                <c:pt idx="2881">
                  <c:v>2.4420025000000001E-3</c:v>
                </c:pt>
                <c:pt idx="2882">
                  <c:v>2.4420025000000001E-3</c:v>
                </c:pt>
                <c:pt idx="2883">
                  <c:v>2.4420025000000001E-3</c:v>
                </c:pt>
                <c:pt idx="2884">
                  <c:v>7.3260074E-3</c:v>
                </c:pt>
                <c:pt idx="2885">
                  <c:v>7.3260074E-3</c:v>
                </c:pt>
                <c:pt idx="2886">
                  <c:v>2.4420025000000001E-3</c:v>
                </c:pt>
                <c:pt idx="2887">
                  <c:v>2.4420025000000001E-3</c:v>
                </c:pt>
                <c:pt idx="2888">
                  <c:v>7.3260074E-3</c:v>
                </c:pt>
                <c:pt idx="2889">
                  <c:v>1.2210011999999999E-2</c:v>
                </c:pt>
                <c:pt idx="2890">
                  <c:v>2.4420025000000001E-3</c:v>
                </c:pt>
                <c:pt idx="2891">
                  <c:v>2.4420025000000001E-3</c:v>
                </c:pt>
                <c:pt idx="2892">
                  <c:v>2.4420025000000001E-3</c:v>
                </c:pt>
                <c:pt idx="2893">
                  <c:v>7.3260074E-3</c:v>
                </c:pt>
                <c:pt idx="2894">
                  <c:v>1.2210011999999999E-2</c:v>
                </c:pt>
                <c:pt idx="2895">
                  <c:v>7.3260074E-3</c:v>
                </c:pt>
                <c:pt idx="2896">
                  <c:v>2.4420025000000001E-3</c:v>
                </c:pt>
                <c:pt idx="2897">
                  <c:v>2.4420025000000001E-3</c:v>
                </c:pt>
                <c:pt idx="2898">
                  <c:v>7.3260074E-3</c:v>
                </c:pt>
                <c:pt idx="2899">
                  <c:v>7.3260074E-3</c:v>
                </c:pt>
                <c:pt idx="2900">
                  <c:v>7.3260074E-3</c:v>
                </c:pt>
                <c:pt idx="2901">
                  <c:v>2.4420025000000001E-3</c:v>
                </c:pt>
                <c:pt idx="2902">
                  <c:v>2.4420025000000001E-3</c:v>
                </c:pt>
                <c:pt idx="2903">
                  <c:v>7.3260074E-3</c:v>
                </c:pt>
                <c:pt idx="2904">
                  <c:v>7.3260074E-3</c:v>
                </c:pt>
                <c:pt idx="2905">
                  <c:v>7.3260074E-3</c:v>
                </c:pt>
                <c:pt idx="2906">
                  <c:v>2.4420025000000001E-3</c:v>
                </c:pt>
                <c:pt idx="2907">
                  <c:v>2.4420025000000001E-3</c:v>
                </c:pt>
                <c:pt idx="2908">
                  <c:v>7.3260074E-3</c:v>
                </c:pt>
                <c:pt idx="2909">
                  <c:v>7.3260074E-3</c:v>
                </c:pt>
                <c:pt idx="2910">
                  <c:v>7.3260074E-3</c:v>
                </c:pt>
                <c:pt idx="2911">
                  <c:v>-2.4420025000000001E-3</c:v>
                </c:pt>
                <c:pt idx="2912">
                  <c:v>7.3260074E-3</c:v>
                </c:pt>
                <c:pt idx="2913">
                  <c:v>7.3260074E-3</c:v>
                </c:pt>
                <c:pt idx="2914">
                  <c:v>7.3260074E-3</c:v>
                </c:pt>
                <c:pt idx="2915">
                  <c:v>2.4420025000000001E-3</c:v>
                </c:pt>
                <c:pt idx="2916">
                  <c:v>2.4420025000000001E-3</c:v>
                </c:pt>
                <c:pt idx="2917">
                  <c:v>7.3260074E-3</c:v>
                </c:pt>
                <c:pt idx="2918">
                  <c:v>7.3260074E-3</c:v>
                </c:pt>
                <c:pt idx="2919">
                  <c:v>7.3260074E-3</c:v>
                </c:pt>
                <c:pt idx="2920">
                  <c:v>2.4420025000000001E-3</c:v>
                </c:pt>
                <c:pt idx="2921">
                  <c:v>2.4420025000000001E-3</c:v>
                </c:pt>
                <c:pt idx="2922">
                  <c:v>7.3260074E-3</c:v>
                </c:pt>
                <c:pt idx="2923">
                  <c:v>7.3260074E-3</c:v>
                </c:pt>
                <c:pt idx="2924">
                  <c:v>2.4420025000000001E-3</c:v>
                </c:pt>
                <c:pt idx="2925">
                  <c:v>2.4420025000000001E-3</c:v>
                </c:pt>
                <c:pt idx="2926">
                  <c:v>2.4420025000000001E-3</c:v>
                </c:pt>
                <c:pt idx="2927">
                  <c:v>2.4420025000000001E-3</c:v>
                </c:pt>
                <c:pt idx="2928">
                  <c:v>7.3260074E-3</c:v>
                </c:pt>
                <c:pt idx="2929">
                  <c:v>7.3260074E-3</c:v>
                </c:pt>
                <c:pt idx="2930">
                  <c:v>7.3260074E-3</c:v>
                </c:pt>
                <c:pt idx="2931">
                  <c:v>2.4420025000000001E-3</c:v>
                </c:pt>
                <c:pt idx="2932">
                  <c:v>2.4420025000000001E-3</c:v>
                </c:pt>
                <c:pt idx="2933">
                  <c:v>7.3260074E-3</c:v>
                </c:pt>
                <c:pt idx="2934">
                  <c:v>1.2210011999999999E-2</c:v>
                </c:pt>
                <c:pt idx="2935">
                  <c:v>2.4420025000000001E-3</c:v>
                </c:pt>
                <c:pt idx="2936">
                  <c:v>2.4420025000000001E-3</c:v>
                </c:pt>
                <c:pt idx="2937">
                  <c:v>2.4420025000000001E-3</c:v>
                </c:pt>
                <c:pt idx="2938">
                  <c:v>7.3260074E-3</c:v>
                </c:pt>
                <c:pt idx="2939">
                  <c:v>7.3260074E-3</c:v>
                </c:pt>
                <c:pt idx="2940">
                  <c:v>2.4420025000000001E-3</c:v>
                </c:pt>
                <c:pt idx="2941">
                  <c:v>2.4420025000000001E-3</c:v>
                </c:pt>
                <c:pt idx="2942">
                  <c:v>2.4420025000000001E-3</c:v>
                </c:pt>
                <c:pt idx="2943">
                  <c:v>7.3260074E-3</c:v>
                </c:pt>
                <c:pt idx="2944">
                  <c:v>7.3260074E-3</c:v>
                </c:pt>
                <c:pt idx="2945">
                  <c:v>2.4420025000000001E-3</c:v>
                </c:pt>
                <c:pt idx="2946">
                  <c:v>2.4420025000000001E-3</c:v>
                </c:pt>
                <c:pt idx="2947">
                  <c:v>7.3260074E-3</c:v>
                </c:pt>
                <c:pt idx="2948">
                  <c:v>7.3260074E-3</c:v>
                </c:pt>
                <c:pt idx="2949">
                  <c:v>7.3260074E-3</c:v>
                </c:pt>
                <c:pt idx="2950">
                  <c:v>2.4420025000000001E-3</c:v>
                </c:pt>
                <c:pt idx="2951">
                  <c:v>2.4420025000000001E-3</c:v>
                </c:pt>
                <c:pt idx="2952">
                  <c:v>1.2210011999999999E-2</c:v>
                </c:pt>
                <c:pt idx="2953">
                  <c:v>1.2210011999999999E-2</c:v>
                </c:pt>
                <c:pt idx="2954">
                  <c:v>7.3260074E-3</c:v>
                </c:pt>
                <c:pt idx="2955">
                  <c:v>2.4420025000000001E-3</c:v>
                </c:pt>
                <c:pt idx="2956">
                  <c:v>7.3260074E-3</c:v>
                </c:pt>
                <c:pt idx="2957">
                  <c:v>7.3260074E-3</c:v>
                </c:pt>
                <c:pt idx="2958">
                  <c:v>1.2210011999999999E-2</c:v>
                </c:pt>
                <c:pt idx="2959">
                  <c:v>2.4420025000000001E-3</c:v>
                </c:pt>
                <c:pt idx="2960">
                  <c:v>-2.4420025000000001E-3</c:v>
                </c:pt>
                <c:pt idx="2961">
                  <c:v>7.3260074E-3</c:v>
                </c:pt>
                <c:pt idx="2962">
                  <c:v>7.3260074E-3</c:v>
                </c:pt>
                <c:pt idx="2963">
                  <c:v>7.3260074E-3</c:v>
                </c:pt>
                <c:pt idx="2964">
                  <c:v>2.4420025000000001E-3</c:v>
                </c:pt>
                <c:pt idx="2965">
                  <c:v>2.4420025000000001E-3</c:v>
                </c:pt>
                <c:pt idx="2966">
                  <c:v>7.3260074E-3</c:v>
                </c:pt>
                <c:pt idx="2967">
                  <c:v>7.3260074E-3</c:v>
                </c:pt>
                <c:pt idx="2968">
                  <c:v>2.4420025000000001E-3</c:v>
                </c:pt>
                <c:pt idx="2969">
                  <c:v>-2.4420025000000001E-3</c:v>
                </c:pt>
                <c:pt idx="2970">
                  <c:v>2.4420025000000001E-3</c:v>
                </c:pt>
                <c:pt idx="2971">
                  <c:v>7.3260074E-3</c:v>
                </c:pt>
                <c:pt idx="2972">
                  <c:v>1.2210011999999999E-2</c:v>
                </c:pt>
                <c:pt idx="2973">
                  <c:v>7.3260074E-3</c:v>
                </c:pt>
                <c:pt idx="2974">
                  <c:v>2.4420025000000001E-3</c:v>
                </c:pt>
                <c:pt idx="2975">
                  <c:v>2.4420025000000001E-3</c:v>
                </c:pt>
                <c:pt idx="2976">
                  <c:v>7.3260074E-3</c:v>
                </c:pt>
                <c:pt idx="2977">
                  <c:v>1.2210011999999999E-2</c:v>
                </c:pt>
                <c:pt idx="2978">
                  <c:v>7.3260074E-3</c:v>
                </c:pt>
                <c:pt idx="2979">
                  <c:v>2.4420025000000001E-3</c:v>
                </c:pt>
                <c:pt idx="2980">
                  <c:v>2.4420025000000001E-3</c:v>
                </c:pt>
                <c:pt idx="2981">
                  <c:v>7.3260074E-3</c:v>
                </c:pt>
                <c:pt idx="2982">
                  <c:v>7.3260074E-3</c:v>
                </c:pt>
                <c:pt idx="2983">
                  <c:v>7.3260074E-3</c:v>
                </c:pt>
                <c:pt idx="2984">
                  <c:v>2.4420025000000001E-3</c:v>
                </c:pt>
                <c:pt idx="2985">
                  <c:v>2.4420025000000001E-3</c:v>
                </c:pt>
                <c:pt idx="2986">
                  <c:v>7.3260074E-3</c:v>
                </c:pt>
                <c:pt idx="2987">
                  <c:v>1.2210011999999999E-2</c:v>
                </c:pt>
                <c:pt idx="2988">
                  <c:v>1.2210011999999999E-2</c:v>
                </c:pt>
                <c:pt idx="2989">
                  <c:v>2.4420025000000001E-3</c:v>
                </c:pt>
                <c:pt idx="2990">
                  <c:v>2.4420025000000001E-3</c:v>
                </c:pt>
                <c:pt idx="2991">
                  <c:v>2.4420025000000001E-3</c:v>
                </c:pt>
                <c:pt idx="2992">
                  <c:v>7.3260074E-3</c:v>
                </c:pt>
                <c:pt idx="2993">
                  <c:v>7.3260074E-3</c:v>
                </c:pt>
                <c:pt idx="2994">
                  <c:v>2.4420025000000001E-3</c:v>
                </c:pt>
                <c:pt idx="2995">
                  <c:v>2.4420025000000001E-3</c:v>
                </c:pt>
                <c:pt idx="2996">
                  <c:v>2.4420025000000001E-3</c:v>
                </c:pt>
                <c:pt idx="2997">
                  <c:v>7.3260074E-3</c:v>
                </c:pt>
                <c:pt idx="2998">
                  <c:v>7.3260074E-3</c:v>
                </c:pt>
                <c:pt idx="2999">
                  <c:v>2.4420025000000001E-3</c:v>
                </c:pt>
                <c:pt idx="3000">
                  <c:v>2.4420025000000001E-3</c:v>
                </c:pt>
                <c:pt idx="3001">
                  <c:v>7.3260074E-3</c:v>
                </c:pt>
                <c:pt idx="3002">
                  <c:v>7.3260074E-3</c:v>
                </c:pt>
                <c:pt idx="3003">
                  <c:v>7.3260074E-3</c:v>
                </c:pt>
                <c:pt idx="3004">
                  <c:v>2.4420025000000001E-3</c:v>
                </c:pt>
                <c:pt idx="3005">
                  <c:v>2.4420025000000001E-3</c:v>
                </c:pt>
                <c:pt idx="3006">
                  <c:v>2.4420025000000001E-3</c:v>
                </c:pt>
                <c:pt idx="3007">
                  <c:v>1.2210011999999999E-2</c:v>
                </c:pt>
                <c:pt idx="3008">
                  <c:v>7.3260074E-3</c:v>
                </c:pt>
                <c:pt idx="3009">
                  <c:v>2.4420025000000001E-3</c:v>
                </c:pt>
                <c:pt idx="3010">
                  <c:v>2.4420025000000001E-3</c:v>
                </c:pt>
                <c:pt idx="3011">
                  <c:v>7.3260074E-3</c:v>
                </c:pt>
                <c:pt idx="3012">
                  <c:v>7.3260074E-3</c:v>
                </c:pt>
                <c:pt idx="3013">
                  <c:v>2.4420025000000001E-3</c:v>
                </c:pt>
                <c:pt idx="3014">
                  <c:v>2.4420025000000001E-3</c:v>
                </c:pt>
                <c:pt idx="3015">
                  <c:v>2.4420025000000001E-3</c:v>
                </c:pt>
                <c:pt idx="3016">
                  <c:v>7.3260074E-3</c:v>
                </c:pt>
                <c:pt idx="3017">
                  <c:v>1.2210011999999999E-2</c:v>
                </c:pt>
                <c:pt idx="3018">
                  <c:v>7.3260074E-3</c:v>
                </c:pt>
                <c:pt idx="3019">
                  <c:v>2.4420025000000001E-3</c:v>
                </c:pt>
                <c:pt idx="3020">
                  <c:v>2.4420025000000001E-3</c:v>
                </c:pt>
                <c:pt idx="3021">
                  <c:v>2.4420025000000001E-3</c:v>
                </c:pt>
                <c:pt idx="3022">
                  <c:v>1.2210011999999999E-2</c:v>
                </c:pt>
                <c:pt idx="3023">
                  <c:v>7.3260074E-3</c:v>
                </c:pt>
                <c:pt idx="3024">
                  <c:v>2.4420025000000001E-3</c:v>
                </c:pt>
                <c:pt idx="3025">
                  <c:v>2.4420025000000001E-3</c:v>
                </c:pt>
                <c:pt idx="3026">
                  <c:v>2.4420025000000001E-3</c:v>
                </c:pt>
                <c:pt idx="3027">
                  <c:v>7.3260074E-3</c:v>
                </c:pt>
                <c:pt idx="3028">
                  <c:v>7.3260074E-3</c:v>
                </c:pt>
                <c:pt idx="3029">
                  <c:v>2.4420025000000001E-3</c:v>
                </c:pt>
                <c:pt idx="3030">
                  <c:v>2.4420025000000001E-3</c:v>
                </c:pt>
                <c:pt idx="3031">
                  <c:v>7.3260074E-3</c:v>
                </c:pt>
                <c:pt idx="3032">
                  <c:v>7.3260074E-3</c:v>
                </c:pt>
                <c:pt idx="3033">
                  <c:v>7.3260074E-3</c:v>
                </c:pt>
                <c:pt idx="3034">
                  <c:v>2.4420025000000001E-3</c:v>
                </c:pt>
                <c:pt idx="3035">
                  <c:v>2.4420025000000001E-3</c:v>
                </c:pt>
                <c:pt idx="3036">
                  <c:v>7.3260074E-3</c:v>
                </c:pt>
                <c:pt idx="3037">
                  <c:v>7.3260074E-3</c:v>
                </c:pt>
                <c:pt idx="3038">
                  <c:v>2.4420025000000001E-3</c:v>
                </c:pt>
                <c:pt idx="3039">
                  <c:v>2.4420025000000001E-3</c:v>
                </c:pt>
                <c:pt idx="3040">
                  <c:v>7.3260074E-3</c:v>
                </c:pt>
                <c:pt idx="3041">
                  <c:v>7.3260074E-3</c:v>
                </c:pt>
                <c:pt idx="3042">
                  <c:v>7.3260074E-3</c:v>
                </c:pt>
                <c:pt idx="3043">
                  <c:v>7.3260074E-3</c:v>
                </c:pt>
                <c:pt idx="3044">
                  <c:v>2.4420025000000001E-3</c:v>
                </c:pt>
                <c:pt idx="3045">
                  <c:v>2.4420025000000001E-3</c:v>
                </c:pt>
                <c:pt idx="3046">
                  <c:v>7.3260074E-3</c:v>
                </c:pt>
                <c:pt idx="3047">
                  <c:v>7.3260074E-3</c:v>
                </c:pt>
                <c:pt idx="3048">
                  <c:v>2.4420025000000001E-3</c:v>
                </c:pt>
                <c:pt idx="3049">
                  <c:v>2.4420025000000001E-3</c:v>
                </c:pt>
                <c:pt idx="3050">
                  <c:v>7.3260074E-3</c:v>
                </c:pt>
                <c:pt idx="3051">
                  <c:v>7.3260074E-3</c:v>
                </c:pt>
                <c:pt idx="3052">
                  <c:v>7.3260074E-3</c:v>
                </c:pt>
                <c:pt idx="3053">
                  <c:v>2.4420025000000001E-3</c:v>
                </c:pt>
                <c:pt idx="3054">
                  <c:v>2.4420025000000001E-3</c:v>
                </c:pt>
                <c:pt idx="3055">
                  <c:v>7.3260074E-3</c:v>
                </c:pt>
                <c:pt idx="3056">
                  <c:v>7.3260074E-3</c:v>
                </c:pt>
                <c:pt idx="3057">
                  <c:v>7.3260074E-3</c:v>
                </c:pt>
                <c:pt idx="3058">
                  <c:v>2.4420025000000001E-3</c:v>
                </c:pt>
                <c:pt idx="3059">
                  <c:v>-2.4420025000000001E-3</c:v>
                </c:pt>
                <c:pt idx="3060">
                  <c:v>2.4420025000000001E-3</c:v>
                </c:pt>
                <c:pt idx="3061">
                  <c:v>7.3260074E-3</c:v>
                </c:pt>
                <c:pt idx="3062">
                  <c:v>7.3260074E-3</c:v>
                </c:pt>
                <c:pt idx="3063">
                  <c:v>2.4420025000000001E-3</c:v>
                </c:pt>
                <c:pt idx="3064">
                  <c:v>2.4420025000000001E-3</c:v>
                </c:pt>
                <c:pt idx="3065">
                  <c:v>7.3260074E-3</c:v>
                </c:pt>
                <c:pt idx="3066">
                  <c:v>7.3260074E-3</c:v>
                </c:pt>
                <c:pt idx="3067">
                  <c:v>1.2210011999999999E-2</c:v>
                </c:pt>
                <c:pt idx="3068">
                  <c:v>7.3260074E-3</c:v>
                </c:pt>
                <c:pt idx="3069">
                  <c:v>2.4420025000000001E-3</c:v>
                </c:pt>
                <c:pt idx="3070">
                  <c:v>7.3260074E-3</c:v>
                </c:pt>
                <c:pt idx="3071">
                  <c:v>1.2210011999999999E-2</c:v>
                </c:pt>
                <c:pt idx="3072">
                  <c:v>7.3260074E-3</c:v>
                </c:pt>
                <c:pt idx="3073">
                  <c:v>2.4420025000000001E-3</c:v>
                </c:pt>
                <c:pt idx="3074">
                  <c:v>2.4420025000000001E-3</c:v>
                </c:pt>
                <c:pt idx="3075">
                  <c:v>2.4420025000000001E-3</c:v>
                </c:pt>
                <c:pt idx="3076">
                  <c:v>7.3260074E-3</c:v>
                </c:pt>
                <c:pt idx="3077">
                  <c:v>1.2210011999999999E-2</c:v>
                </c:pt>
                <c:pt idx="3078">
                  <c:v>7.3260074E-3</c:v>
                </c:pt>
                <c:pt idx="3079">
                  <c:v>2.4420025000000001E-3</c:v>
                </c:pt>
                <c:pt idx="3080">
                  <c:v>2.4420025000000001E-3</c:v>
                </c:pt>
                <c:pt idx="3081">
                  <c:v>7.3260074E-3</c:v>
                </c:pt>
                <c:pt idx="3082">
                  <c:v>7.3260074E-3</c:v>
                </c:pt>
                <c:pt idx="3083">
                  <c:v>2.4420025000000001E-3</c:v>
                </c:pt>
                <c:pt idx="3084">
                  <c:v>2.4420025000000001E-3</c:v>
                </c:pt>
                <c:pt idx="3085">
                  <c:v>2.4420025000000001E-3</c:v>
                </c:pt>
                <c:pt idx="3086">
                  <c:v>7.3260074E-3</c:v>
                </c:pt>
                <c:pt idx="3087">
                  <c:v>7.3260074E-3</c:v>
                </c:pt>
                <c:pt idx="3088">
                  <c:v>2.4420025000000001E-3</c:v>
                </c:pt>
                <c:pt idx="3089">
                  <c:v>2.4420025000000001E-3</c:v>
                </c:pt>
                <c:pt idx="3090">
                  <c:v>7.3260074E-3</c:v>
                </c:pt>
                <c:pt idx="3091">
                  <c:v>1.2210011999999999E-2</c:v>
                </c:pt>
                <c:pt idx="3092">
                  <c:v>7.3260074E-3</c:v>
                </c:pt>
                <c:pt idx="3093">
                  <c:v>2.4420025000000001E-3</c:v>
                </c:pt>
                <c:pt idx="3094">
                  <c:v>2.4420025000000001E-3</c:v>
                </c:pt>
                <c:pt idx="3095">
                  <c:v>7.3260074E-3</c:v>
                </c:pt>
                <c:pt idx="3096">
                  <c:v>7.3260074E-3</c:v>
                </c:pt>
                <c:pt idx="3097">
                  <c:v>2.4420025000000001E-3</c:v>
                </c:pt>
                <c:pt idx="3098">
                  <c:v>2.4420025000000001E-3</c:v>
                </c:pt>
                <c:pt idx="3099">
                  <c:v>7.3260074E-3</c:v>
                </c:pt>
                <c:pt idx="3100">
                  <c:v>7.3260074E-3</c:v>
                </c:pt>
                <c:pt idx="3101">
                  <c:v>7.3260074E-3</c:v>
                </c:pt>
                <c:pt idx="3102">
                  <c:v>2.4420025000000001E-3</c:v>
                </c:pt>
                <c:pt idx="3103">
                  <c:v>2.4420025000000001E-3</c:v>
                </c:pt>
                <c:pt idx="3104">
                  <c:v>7.3260074E-3</c:v>
                </c:pt>
                <c:pt idx="3105">
                  <c:v>7.3260074E-3</c:v>
                </c:pt>
                <c:pt idx="3106">
                  <c:v>7.3260074E-3</c:v>
                </c:pt>
                <c:pt idx="3107">
                  <c:v>2.4420025000000001E-3</c:v>
                </c:pt>
                <c:pt idx="3108">
                  <c:v>2.4420025000000001E-3</c:v>
                </c:pt>
                <c:pt idx="3109">
                  <c:v>7.3260074E-3</c:v>
                </c:pt>
                <c:pt idx="3110">
                  <c:v>7.3260074E-3</c:v>
                </c:pt>
                <c:pt idx="3111">
                  <c:v>7.3260074E-3</c:v>
                </c:pt>
                <c:pt idx="3112">
                  <c:v>2.4420025000000001E-3</c:v>
                </c:pt>
                <c:pt idx="3113">
                  <c:v>2.4420025000000001E-3</c:v>
                </c:pt>
                <c:pt idx="3114">
                  <c:v>7.3260074E-3</c:v>
                </c:pt>
                <c:pt idx="3115">
                  <c:v>7.3260074E-3</c:v>
                </c:pt>
                <c:pt idx="3116">
                  <c:v>1.2210011999999999E-2</c:v>
                </c:pt>
                <c:pt idx="3117">
                  <c:v>2.4420025000000001E-3</c:v>
                </c:pt>
                <c:pt idx="3118">
                  <c:v>2.4420025000000001E-3</c:v>
                </c:pt>
                <c:pt idx="3119">
                  <c:v>2.4420025000000001E-3</c:v>
                </c:pt>
                <c:pt idx="3120">
                  <c:v>7.3260074E-3</c:v>
                </c:pt>
                <c:pt idx="3121">
                  <c:v>7.3260074E-3</c:v>
                </c:pt>
                <c:pt idx="3122">
                  <c:v>2.4420025000000001E-3</c:v>
                </c:pt>
                <c:pt idx="3123">
                  <c:v>2.4420025000000001E-3</c:v>
                </c:pt>
                <c:pt idx="3124">
                  <c:v>2.4420025000000001E-3</c:v>
                </c:pt>
                <c:pt idx="3125">
                  <c:v>7.3260074E-3</c:v>
                </c:pt>
                <c:pt idx="3126">
                  <c:v>7.3260074E-3</c:v>
                </c:pt>
                <c:pt idx="3127">
                  <c:v>2.4420025000000001E-3</c:v>
                </c:pt>
                <c:pt idx="3128">
                  <c:v>2.4420025000000001E-3</c:v>
                </c:pt>
                <c:pt idx="3129">
                  <c:v>2.4420025000000001E-3</c:v>
                </c:pt>
                <c:pt idx="3130">
                  <c:v>7.3260074E-3</c:v>
                </c:pt>
                <c:pt idx="3131">
                  <c:v>7.3260074E-3</c:v>
                </c:pt>
                <c:pt idx="3132">
                  <c:v>7.3260074E-3</c:v>
                </c:pt>
                <c:pt idx="3133">
                  <c:v>2.4420025000000001E-3</c:v>
                </c:pt>
                <c:pt idx="3134">
                  <c:v>2.4420025000000001E-3</c:v>
                </c:pt>
                <c:pt idx="3135">
                  <c:v>7.3260074E-3</c:v>
                </c:pt>
                <c:pt idx="3136">
                  <c:v>7.3260074E-3</c:v>
                </c:pt>
                <c:pt idx="3137">
                  <c:v>2.4420025000000001E-3</c:v>
                </c:pt>
                <c:pt idx="3138">
                  <c:v>2.4420025000000001E-3</c:v>
                </c:pt>
                <c:pt idx="3139">
                  <c:v>7.3260074E-3</c:v>
                </c:pt>
                <c:pt idx="3140">
                  <c:v>7.3260074E-3</c:v>
                </c:pt>
                <c:pt idx="3141">
                  <c:v>2.4420025000000001E-3</c:v>
                </c:pt>
                <c:pt idx="3142">
                  <c:v>2.4420025000000001E-3</c:v>
                </c:pt>
                <c:pt idx="3143">
                  <c:v>1.2210011999999999E-2</c:v>
                </c:pt>
                <c:pt idx="3144">
                  <c:v>1.2210011999999999E-2</c:v>
                </c:pt>
                <c:pt idx="3145">
                  <c:v>7.3260074E-3</c:v>
                </c:pt>
                <c:pt idx="3146">
                  <c:v>2.4420025000000001E-3</c:v>
                </c:pt>
                <c:pt idx="3147">
                  <c:v>2.4420025000000001E-3</c:v>
                </c:pt>
                <c:pt idx="3148">
                  <c:v>7.3260074E-3</c:v>
                </c:pt>
                <c:pt idx="3149">
                  <c:v>1.2210011999999999E-2</c:v>
                </c:pt>
                <c:pt idx="3150">
                  <c:v>7.3260074E-3</c:v>
                </c:pt>
                <c:pt idx="3151">
                  <c:v>2.4420025000000001E-3</c:v>
                </c:pt>
                <c:pt idx="3152">
                  <c:v>2.4420025000000001E-3</c:v>
                </c:pt>
                <c:pt idx="3153">
                  <c:v>2.4420025000000001E-3</c:v>
                </c:pt>
                <c:pt idx="3154">
                  <c:v>7.3260074E-3</c:v>
                </c:pt>
                <c:pt idx="3155">
                  <c:v>1.2210011999999999E-2</c:v>
                </c:pt>
                <c:pt idx="3156">
                  <c:v>7.3260074E-3</c:v>
                </c:pt>
                <c:pt idx="3157">
                  <c:v>2.4420025000000001E-3</c:v>
                </c:pt>
                <c:pt idx="3158">
                  <c:v>7.3260074E-3</c:v>
                </c:pt>
                <c:pt idx="3159">
                  <c:v>7.3260074E-3</c:v>
                </c:pt>
                <c:pt idx="3160">
                  <c:v>7.3260074E-3</c:v>
                </c:pt>
                <c:pt idx="3161">
                  <c:v>2.4420025000000001E-3</c:v>
                </c:pt>
                <c:pt idx="3162">
                  <c:v>2.4420025000000001E-3</c:v>
                </c:pt>
                <c:pt idx="3163">
                  <c:v>7.3260074E-3</c:v>
                </c:pt>
                <c:pt idx="3164">
                  <c:v>7.3260074E-3</c:v>
                </c:pt>
                <c:pt idx="3165">
                  <c:v>7.3260074E-3</c:v>
                </c:pt>
                <c:pt idx="3166">
                  <c:v>2.4420025000000001E-3</c:v>
                </c:pt>
                <c:pt idx="3167">
                  <c:v>2.4420025000000001E-3</c:v>
                </c:pt>
                <c:pt idx="3168">
                  <c:v>7.3260074E-3</c:v>
                </c:pt>
                <c:pt idx="3169">
                  <c:v>1.2210011999999999E-2</c:v>
                </c:pt>
                <c:pt idx="3170">
                  <c:v>7.3260074E-3</c:v>
                </c:pt>
                <c:pt idx="3171">
                  <c:v>2.4420025000000001E-3</c:v>
                </c:pt>
                <c:pt idx="3172">
                  <c:v>2.4420025000000001E-3</c:v>
                </c:pt>
                <c:pt idx="3173">
                  <c:v>7.3260074E-3</c:v>
                </c:pt>
                <c:pt idx="3174">
                  <c:v>7.3260074E-3</c:v>
                </c:pt>
                <c:pt idx="3175">
                  <c:v>2.4420025000000001E-3</c:v>
                </c:pt>
                <c:pt idx="3176">
                  <c:v>2.4420025000000001E-3</c:v>
                </c:pt>
                <c:pt idx="3177">
                  <c:v>2.4420025000000001E-3</c:v>
                </c:pt>
                <c:pt idx="3178">
                  <c:v>1.2210011999999999E-2</c:v>
                </c:pt>
                <c:pt idx="3179">
                  <c:v>7.3260074E-3</c:v>
                </c:pt>
                <c:pt idx="3180">
                  <c:v>7.3260074E-3</c:v>
                </c:pt>
                <c:pt idx="3181">
                  <c:v>2.4420025000000001E-3</c:v>
                </c:pt>
                <c:pt idx="3182">
                  <c:v>2.4420025000000001E-3</c:v>
                </c:pt>
                <c:pt idx="3183">
                  <c:v>7.3260074E-3</c:v>
                </c:pt>
                <c:pt idx="3184">
                  <c:v>7.3260074E-3</c:v>
                </c:pt>
                <c:pt idx="3185">
                  <c:v>2.4420025000000001E-3</c:v>
                </c:pt>
                <c:pt idx="3186">
                  <c:v>2.4420025000000001E-3</c:v>
                </c:pt>
                <c:pt idx="3187">
                  <c:v>7.3260074E-3</c:v>
                </c:pt>
                <c:pt idx="3188">
                  <c:v>7.3260074E-3</c:v>
                </c:pt>
                <c:pt idx="3189">
                  <c:v>2.4420025000000001E-3</c:v>
                </c:pt>
                <c:pt idx="3190">
                  <c:v>-2.4420025000000001E-3</c:v>
                </c:pt>
                <c:pt idx="3191">
                  <c:v>2.4420025000000001E-3</c:v>
                </c:pt>
                <c:pt idx="3192">
                  <c:v>7.3260074E-3</c:v>
                </c:pt>
                <c:pt idx="3193">
                  <c:v>7.3260074E-3</c:v>
                </c:pt>
                <c:pt idx="3194">
                  <c:v>2.4420025000000001E-3</c:v>
                </c:pt>
                <c:pt idx="3195">
                  <c:v>2.4420025000000001E-3</c:v>
                </c:pt>
                <c:pt idx="3196">
                  <c:v>2.4420025000000001E-3</c:v>
                </c:pt>
                <c:pt idx="3197">
                  <c:v>7.3260074E-3</c:v>
                </c:pt>
                <c:pt idx="3198">
                  <c:v>7.3260074E-3</c:v>
                </c:pt>
                <c:pt idx="3199">
                  <c:v>2.4420025000000001E-3</c:v>
                </c:pt>
                <c:pt idx="3200">
                  <c:v>-2.4420025000000001E-3</c:v>
                </c:pt>
                <c:pt idx="3201">
                  <c:v>2.4420025000000001E-3</c:v>
                </c:pt>
                <c:pt idx="3202">
                  <c:v>7.3260074E-3</c:v>
                </c:pt>
                <c:pt idx="3203">
                  <c:v>7.3260074E-3</c:v>
                </c:pt>
                <c:pt idx="3204">
                  <c:v>2.4420025000000001E-3</c:v>
                </c:pt>
                <c:pt idx="3205">
                  <c:v>2.4420025000000001E-3</c:v>
                </c:pt>
                <c:pt idx="3206">
                  <c:v>7.3260074E-3</c:v>
                </c:pt>
                <c:pt idx="3207">
                  <c:v>7.3260074E-3</c:v>
                </c:pt>
                <c:pt idx="3208">
                  <c:v>2.4420025000000001E-3</c:v>
                </c:pt>
                <c:pt idx="3209">
                  <c:v>2.4420025000000001E-3</c:v>
                </c:pt>
                <c:pt idx="3210">
                  <c:v>2.4420025000000001E-3</c:v>
                </c:pt>
                <c:pt idx="3211">
                  <c:v>7.3260074E-3</c:v>
                </c:pt>
                <c:pt idx="3212">
                  <c:v>1.2210011999999999E-2</c:v>
                </c:pt>
                <c:pt idx="3213">
                  <c:v>2.4420025000000001E-3</c:v>
                </c:pt>
                <c:pt idx="3214">
                  <c:v>2.4420025000000001E-3</c:v>
                </c:pt>
                <c:pt idx="3215">
                  <c:v>7.3260074E-3</c:v>
                </c:pt>
                <c:pt idx="3216">
                  <c:v>7.3260074E-3</c:v>
                </c:pt>
                <c:pt idx="3217">
                  <c:v>7.3260074E-3</c:v>
                </c:pt>
                <c:pt idx="3218">
                  <c:v>7.3260074E-3</c:v>
                </c:pt>
                <c:pt idx="3219">
                  <c:v>-2.4420025000000001E-3</c:v>
                </c:pt>
                <c:pt idx="3220">
                  <c:v>2.4420025000000001E-3</c:v>
                </c:pt>
                <c:pt idx="3221">
                  <c:v>7.3260074E-3</c:v>
                </c:pt>
                <c:pt idx="3222">
                  <c:v>7.3260074E-3</c:v>
                </c:pt>
                <c:pt idx="3223">
                  <c:v>2.4420025000000001E-3</c:v>
                </c:pt>
                <c:pt idx="3224">
                  <c:v>2.4420025000000001E-3</c:v>
                </c:pt>
                <c:pt idx="3225">
                  <c:v>2.4420025000000001E-3</c:v>
                </c:pt>
                <c:pt idx="3226">
                  <c:v>7.3260074E-3</c:v>
                </c:pt>
                <c:pt idx="3227">
                  <c:v>7.3260074E-3</c:v>
                </c:pt>
                <c:pt idx="3228">
                  <c:v>7.3260074E-3</c:v>
                </c:pt>
                <c:pt idx="3229">
                  <c:v>2.4420025000000001E-3</c:v>
                </c:pt>
                <c:pt idx="3230">
                  <c:v>2.4420025000000001E-3</c:v>
                </c:pt>
                <c:pt idx="3231">
                  <c:v>7.3260074E-3</c:v>
                </c:pt>
                <c:pt idx="3232">
                  <c:v>7.3260074E-3</c:v>
                </c:pt>
                <c:pt idx="3233">
                  <c:v>2.4420025000000001E-3</c:v>
                </c:pt>
                <c:pt idx="3234">
                  <c:v>2.4420025000000001E-3</c:v>
                </c:pt>
                <c:pt idx="3235">
                  <c:v>2.4420025000000001E-3</c:v>
                </c:pt>
                <c:pt idx="3236">
                  <c:v>7.3260074E-3</c:v>
                </c:pt>
                <c:pt idx="3237">
                  <c:v>7.3260074E-3</c:v>
                </c:pt>
                <c:pt idx="3238">
                  <c:v>7.3260074E-3</c:v>
                </c:pt>
                <c:pt idx="3239">
                  <c:v>2.4420025000000001E-3</c:v>
                </c:pt>
                <c:pt idx="3240">
                  <c:v>2.4420025000000001E-3</c:v>
                </c:pt>
                <c:pt idx="3241">
                  <c:v>2.4420025000000001E-3</c:v>
                </c:pt>
                <c:pt idx="3242">
                  <c:v>7.3260074E-3</c:v>
                </c:pt>
                <c:pt idx="3243">
                  <c:v>7.3260074E-3</c:v>
                </c:pt>
                <c:pt idx="3244">
                  <c:v>7.3260074E-3</c:v>
                </c:pt>
                <c:pt idx="3245">
                  <c:v>2.4420025000000001E-3</c:v>
                </c:pt>
                <c:pt idx="3246">
                  <c:v>2.4420025000000001E-3</c:v>
                </c:pt>
                <c:pt idx="3247">
                  <c:v>7.3260074E-3</c:v>
                </c:pt>
                <c:pt idx="3248">
                  <c:v>1.2210011999999999E-2</c:v>
                </c:pt>
                <c:pt idx="3249">
                  <c:v>7.3260074E-3</c:v>
                </c:pt>
                <c:pt idx="3250">
                  <c:v>2.4420025000000001E-3</c:v>
                </c:pt>
                <c:pt idx="3251">
                  <c:v>2.4420025000000001E-3</c:v>
                </c:pt>
                <c:pt idx="3252">
                  <c:v>7.3260074E-3</c:v>
                </c:pt>
                <c:pt idx="3253">
                  <c:v>7.3260074E-3</c:v>
                </c:pt>
                <c:pt idx="3254">
                  <c:v>7.3260074E-3</c:v>
                </c:pt>
                <c:pt idx="3255">
                  <c:v>2.4420025000000001E-3</c:v>
                </c:pt>
                <c:pt idx="3256">
                  <c:v>2.4420025000000001E-3</c:v>
                </c:pt>
                <c:pt idx="3257">
                  <c:v>2.4420025000000001E-3</c:v>
                </c:pt>
                <c:pt idx="3258">
                  <c:v>7.3260074E-3</c:v>
                </c:pt>
                <c:pt idx="3259">
                  <c:v>1.2210011999999999E-2</c:v>
                </c:pt>
                <c:pt idx="3260">
                  <c:v>2.4420025000000001E-3</c:v>
                </c:pt>
                <c:pt idx="3261">
                  <c:v>2.4420025000000001E-3</c:v>
                </c:pt>
                <c:pt idx="3262">
                  <c:v>2.4420025000000001E-3</c:v>
                </c:pt>
                <c:pt idx="3263">
                  <c:v>7.3260074E-3</c:v>
                </c:pt>
                <c:pt idx="3264">
                  <c:v>7.3260074E-3</c:v>
                </c:pt>
                <c:pt idx="3265">
                  <c:v>2.4420025000000001E-3</c:v>
                </c:pt>
                <c:pt idx="3266">
                  <c:v>7.3260074E-3</c:v>
                </c:pt>
                <c:pt idx="3267">
                  <c:v>7.3260074E-3</c:v>
                </c:pt>
                <c:pt idx="3268">
                  <c:v>2.4420025000000001E-3</c:v>
                </c:pt>
                <c:pt idx="3269">
                  <c:v>7.3260074E-3</c:v>
                </c:pt>
                <c:pt idx="3270">
                  <c:v>7.3260074E-3</c:v>
                </c:pt>
                <c:pt idx="3271">
                  <c:v>7.3260074E-3</c:v>
                </c:pt>
                <c:pt idx="3272">
                  <c:v>2.4420025000000001E-3</c:v>
                </c:pt>
                <c:pt idx="3273">
                  <c:v>2.4420025000000001E-3</c:v>
                </c:pt>
                <c:pt idx="3274">
                  <c:v>7.3260074E-3</c:v>
                </c:pt>
                <c:pt idx="3275">
                  <c:v>1.2210011999999999E-2</c:v>
                </c:pt>
                <c:pt idx="3276">
                  <c:v>7.3260074E-3</c:v>
                </c:pt>
                <c:pt idx="3277">
                  <c:v>2.4420025000000001E-3</c:v>
                </c:pt>
                <c:pt idx="3278">
                  <c:v>2.4420025000000001E-3</c:v>
                </c:pt>
                <c:pt idx="3279">
                  <c:v>7.3260074E-3</c:v>
                </c:pt>
                <c:pt idx="3280">
                  <c:v>7.3260074E-3</c:v>
                </c:pt>
                <c:pt idx="3281">
                  <c:v>7.3260074E-3</c:v>
                </c:pt>
                <c:pt idx="3282">
                  <c:v>2.4420025000000001E-3</c:v>
                </c:pt>
                <c:pt idx="3283">
                  <c:v>2.4420025000000001E-3</c:v>
                </c:pt>
                <c:pt idx="3284">
                  <c:v>7.3260074E-3</c:v>
                </c:pt>
                <c:pt idx="3285">
                  <c:v>7.3260074E-3</c:v>
                </c:pt>
                <c:pt idx="3286">
                  <c:v>2.4420025000000001E-3</c:v>
                </c:pt>
                <c:pt idx="3287">
                  <c:v>2.4420025000000001E-3</c:v>
                </c:pt>
                <c:pt idx="3288">
                  <c:v>7.3260074E-3</c:v>
                </c:pt>
                <c:pt idx="3289">
                  <c:v>7.3260074E-3</c:v>
                </c:pt>
                <c:pt idx="3290">
                  <c:v>7.3260074E-3</c:v>
                </c:pt>
                <c:pt idx="3291">
                  <c:v>2.4420025000000001E-3</c:v>
                </c:pt>
                <c:pt idx="3292">
                  <c:v>2.4420025000000001E-3</c:v>
                </c:pt>
                <c:pt idx="3293">
                  <c:v>7.3260074E-3</c:v>
                </c:pt>
                <c:pt idx="3294">
                  <c:v>1.2210011999999999E-2</c:v>
                </c:pt>
                <c:pt idx="3295">
                  <c:v>2.4420025000000001E-3</c:v>
                </c:pt>
                <c:pt idx="3296">
                  <c:v>-2.4420025000000001E-3</c:v>
                </c:pt>
                <c:pt idx="3297">
                  <c:v>2.4420025000000001E-3</c:v>
                </c:pt>
                <c:pt idx="3298">
                  <c:v>7.3260074E-3</c:v>
                </c:pt>
                <c:pt idx="3299">
                  <c:v>1.2210011999999999E-2</c:v>
                </c:pt>
                <c:pt idx="3300">
                  <c:v>7.3260074E-3</c:v>
                </c:pt>
                <c:pt idx="3301">
                  <c:v>2.4420025000000001E-3</c:v>
                </c:pt>
                <c:pt idx="3302">
                  <c:v>2.4420025000000001E-3</c:v>
                </c:pt>
                <c:pt idx="3303">
                  <c:v>7.3260074E-3</c:v>
                </c:pt>
                <c:pt idx="3304">
                  <c:v>7.3260074E-3</c:v>
                </c:pt>
                <c:pt idx="3305">
                  <c:v>7.3260074E-3</c:v>
                </c:pt>
                <c:pt idx="3306">
                  <c:v>2.4420025000000001E-3</c:v>
                </c:pt>
                <c:pt idx="3307">
                  <c:v>2.4420025000000001E-3</c:v>
                </c:pt>
                <c:pt idx="3308">
                  <c:v>7.3260074E-3</c:v>
                </c:pt>
                <c:pt idx="3309">
                  <c:v>7.3260074E-3</c:v>
                </c:pt>
                <c:pt idx="3310">
                  <c:v>2.4420025000000001E-3</c:v>
                </c:pt>
                <c:pt idx="3311">
                  <c:v>2.4420025000000001E-3</c:v>
                </c:pt>
                <c:pt idx="3312">
                  <c:v>7.3260074E-3</c:v>
                </c:pt>
                <c:pt idx="3313">
                  <c:v>1.2210011999999999E-2</c:v>
                </c:pt>
                <c:pt idx="3314">
                  <c:v>2.4420025000000001E-3</c:v>
                </c:pt>
                <c:pt idx="3315">
                  <c:v>2.4420025000000001E-3</c:v>
                </c:pt>
                <c:pt idx="3316">
                  <c:v>2.4420025000000001E-3</c:v>
                </c:pt>
                <c:pt idx="3317">
                  <c:v>7.3260074E-3</c:v>
                </c:pt>
                <c:pt idx="3318">
                  <c:v>7.3260074E-3</c:v>
                </c:pt>
                <c:pt idx="3319">
                  <c:v>7.3260074E-3</c:v>
                </c:pt>
                <c:pt idx="3320">
                  <c:v>-2.4420025000000001E-3</c:v>
                </c:pt>
                <c:pt idx="3321">
                  <c:v>7.3260074E-3</c:v>
                </c:pt>
                <c:pt idx="3322">
                  <c:v>7.3260074E-3</c:v>
                </c:pt>
                <c:pt idx="3323">
                  <c:v>7.3260074E-3</c:v>
                </c:pt>
                <c:pt idx="3324">
                  <c:v>7.3260074E-3</c:v>
                </c:pt>
                <c:pt idx="3325">
                  <c:v>2.4420025000000001E-3</c:v>
                </c:pt>
                <c:pt idx="3326">
                  <c:v>2.4420025000000001E-3</c:v>
                </c:pt>
                <c:pt idx="3327">
                  <c:v>7.3260074E-3</c:v>
                </c:pt>
                <c:pt idx="3328">
                  <c:v>1.2210011999999999E-2</c:v>
                </c:pt>
                <c:pt idx="3329">
                  <c:v>2.4420025000000001E-3</c:v>
                </c:pt>
                <c:pt idx="3330">
                  <c:v>2.4420025000000001E-3</c:v>
                </c:pt>
                <c:pt idx="3331">
                  <c:v>2.4420025000000001E-3</c:v>
                </c:pt>
                <c:pt idx="3332">
                  <c:v>7.3260074E-3</c:v>
                </c:pt>
                <c:pt idx="3333">
                  <c:v>7.3260074E-3</c:v>
                </c:pt>
                <c:pt idx="3334">
                  <c:v>2.4420025000000001E-3</c:v>
                </c:pt>
                <c:pt idx="3335">
                  <c:v>-2.4420025000000001E-3</c:v>
                </c:pt>
                <c:pt idx="3336">
                  <c:v>7.3260074E-3</c:v>
                </c:pt>
                <c:pt idx="3337">
                  <c:v>7.3260074E-3</c:v>
                </c:pt>
                <c:pt idx="3338">
                  <c:v>7.3260074E-3</c:v>
                </c:pt>
                <c:pt idx="3339">
                  <c:v>2.4420025000000001E-3</c:v>
                </c:pt>
                <c:pt idx="3340">
                  <c:v>2.4420025000000001E-3</c:v>
                </c:pt>
                <c:pt idx="3341">
                  <c:v>7.3260074E-3</c:v>
                </c:pt>
                <c:pt idx="3342">
                  <c:v>1.2210011999999999E-2</c:v>
                </c:pt>
                <c:pt idx="3343">
                  <c:v>7.3260074E-3</c:v>
                </c:pt>
                <c:pt idx="3344">
                  <c:v>2.4420025000000001E-3</c:v>
                </c:pt>
                <c:pt idx="3345">
                  <c:v>2.4420025000000001E-3</c:v>
                </c:pt>
                <c:pt idx="3346">
                  <c:v>2.4420025000000001E-3</c:v>
                </c:pt>
                <c:pt idx="3347">
                  <c:v>1.2210011999999999E-2</c:v>
                </c:pt>
                <c:pt idx="3348">
                  <c:v>7.3260074E-3</c:v>
                </c:pt>
                <c:pt idx="3349">
                  <c:v>2.4420025000000001E-3</c:v>
                </c:pt>
                <c:pt idx="3350">
                  <c:v>2.4420025000000001E-3</c:v>
                </c:pt>
                <c:pt idx="3351">
                  <c:v>7.3260074E-3</c:v>
                </c:pt>
                <c:pt idx="3352">
                  <c:v>7.3260074E-3</c:v>
                </c:pt>
                <c:pt idx="3353">
                  <c:v>7.3260074E-3</c:v>
                </c:pt>
                <c:pt idx="3354">
                  <c:v>2.4420025000000001E-3</c:v>
                </c:pt>
                <c:pt idx="3355">
                  <c:v>-2.4420025000000001E-3</c:v>
                </c:pt>
                <c:pt idx="3356">
                  <c:v>7.3260074E-3</c:v>
                </c:pt>
                <c:pt idx="3357">
                  <c:v>7.3260074E-3</c:v>
                </c:pt>
                <c:pt idx="3358">
                  <c:v>7.3260074E-3</c:v>
                </c:pt>
                <c:pt idx="3359">
                  <c:v>7.3260074E-3</c:v>
                </c:pt>
                <c:pt idx="3360">
                  <c:v>2.4420025000000001E-3</c:v>
                </c:pt>
                <c:pt idx="3361">
                  <c:v>7.3260074E-3</c:v>
                </c:pt>
                <c:pt idx="3362">
                  <c:v>7.3260074E-3</c:v>
                </c:pt>
                <c:pt idx="3363">
                  <c:v>7.3260074E-3</c:v>
                </c:pt>
                <c:pt idx="3364">
                  <c:v>2.4420025000000001E-3</c:v>
                </c:pt>
                <c:pt idx="3365">
                  <c:v>2.4420025000000001E-3</c:v>
                </c:pt>
                <c:pt idx="3366">
                  <c:v>7.3260074E-3</c:v>
                </c:pt>
                <c:pt idx="3367">
                  <c:v>1.2210011999999999E-2</c:v>
                </c:pt>
                <c:pt idx="3368">
                  <c:v>7.3260074E-3</c:v>
                </c:pt>
                <c:pt idx="3369">
                  <c:v>2.4420025000000001E-3</c:v>
                </c:pt>
                <c:pt idx="3370">
                  <c:v>2.4420025000000001E-3</c:v>
                </c:pt>
                <c:pt idx="3371">
                  <c:v>1.2210011999999999E-2</c:v>
                </c:pt>
                <c:pt idx="3372">
                  <c:v>7.3260074E-3</c:v>
                </c:pt>
                <c:pt idx="3373">
                  <c:v>2.4420025000000001E-3</c:v>
                </c:pt>
                <c:pt idx="3374">
                  <c:v>2.4420025000000001E-3</c:v>
                </c:pt>
                <c:pt idx="3375">
                  <c:v>2.4420025000000001E-3</c:v>
                </c:pt>
                <c:pt idx="3376">
                  <c:v>7.3260074E-3</c:v>
                </c:pt>
                <c:pt idx="3377">
                  <c:v>7.3260074E-3</c:v>
                </c:pt>
                <c:pt idx="3378">
                  <c:v>7.3260074E-3</c:v>
                </c:pt>
                <c:pt idx="3379">
                  <c:v>2.4420025000000001E-3</c:v>
                </c:pt>
                <c:pt idx="3380">
                  <c:v>2.4420025000000001E-3</c:v>
                </c:pt>
                <c:pt idx="3381">
                  <c:v>7.3260074E-3</c:v>
                </c:pt>
                <c:pt idx="3382">
                  <c:v>1.2210011999999999E-2</c:v>
                </c:pt>
                <c:pt idx="3383">
                  <c:v>7.3260074E-3</c:v>
                </c:pt>
                <c:pt idx="3384">
                  <c:v>2.4420025000000001E-3</c:v>
                </c:pt>
                <c:pt idx="3385">
                  <c:v>2.4420025000000001E-3</c:v>
                </c:pt>
                <c:pt idx="3386">
                  <c:v>7.3260074E-3</c:v>
                </c:pt>
                <c:pt idx="3387">
                  <c:v>1.2210011999999999E-2</c:v>
                </c:pt>
                <c:pt idx="3388">
                  <c:v>7.3260074E-3</c:v>
                </c:pt>
                <c:pt idx="3389">
                  <c:v>2.4420025000000001E-3</c:v>
                </c:pt>
                <c:pt idx="3390">
                  <c:v>2.4420025000000001E-3</c:v>
                </c:pt>
                <c:pt idx="3391">
                  <c:v>7.3260074E-3</c:v>
                </c:pt>
                <c:pt idx="3392">
                  <c:v>7.3260074E-3</c:v>
                </c:pt>
                <c:pt idx="3393">
                  <c:v>7.3260074E-3</c:v>
                </c:pt>
                <c:pt idx="3394">
                  <c:v>2.4420025000000001E-3</c:v>
                </c:pt>
                <c:pt idx="3395">
                  <c:v>2.4420025000000001E-3</c:v>
                </c:pt>
                <c:pt idx="3396">
                  <c:v>2.4420025000000001E-3</c:v>
                </c:pt>
                <c:pt idx="3397">
                  <c:v>7.3260074E-3</c:v>
                </c:pt>
                <c:pt idx="3398">
                  <c:v>7.3260074E-3</c:v>
                </c:pt>
                <c:pt idx="3399">
                  <c:v>2.4420025000000001E-3</c:v>
                </c:pt>
                <c:pt idx="3400">
                  <c:v>2.4420025000000001E-3</c:v>
                </c:pt>
                <c:pt idx="3401">
                  <c:v>7.3260074E-3</c:v>
                </c:pt>
                <c:pt idx="3402">
                  <c:v>7.3260074E-3</c:v>
                </c:pt>
                <c:pt idx="3403">
                  <c:v>1.2210011999999999E-2</c:v>
                </c:pt>
                <c:pt idx="3404">
                  <c:v>7.3260074E-3</c:v>
                </c:pt>
                <c:pt idx="3405">
                  <c:v>2.4420025000000001E-3</c:v>
                </c:pt>
                <c:pt idx="3406">
                  <c:v>7.3260074E-3</c:v>
                </c:pt>
                <c:pt idx="3407">
                  <c:v>7.3260074E-3</c:v>
                </c:pt>
                <c:pt idx="3408">
                  <c:v>1.2210011999999999E-2</c:v>
                </c:pt>
                <c:pt idx="3409">
                  <c:v>2.4420025000000001E-3</c:v>
                </c:pt>
                <c:pt idx="3410">
                  <c:v>2.4420025000000001E-3</c:v>
                </c:pt>
                <c:pt idx="3411">
                  <c:v>7.3260074E-3</c:v>
                </c:pt>
                <c:pt idx="3412">
                  <c:v>7.3260074E-3</c:v>
                </c:pt>
                <c:pt idx="3413">
                  <c:v>1.2210011999999999E-2</c:v>
                </c:pt>
                <c:pt idx="3414">
                  <c:v>7.3260074E-3</c:v>
                </c:pt>
                <c:pt idx="3415">
                  <c:v>2.4420025000000001E-3</c:v>
                </c:pt>
                <c:pt idx="3416">
                  <c:v>2.4420025000000001E-3</c:v>
                </c:pt>
                <c:pt idx="3417">
                  <c:v>7.3260074E-3</c:v>
                </c:pt>
                <c:pt idx="3418">
                  <c:v>7.3260074E-3</c:v>
                </c:pt>
                <c:pt idx="3419">
                  <c:v>7.3260074E-3</c:v>
                </c:pt>
                <c:pt idx="3420">
                  <c:v>2.4420025000000001E-3</c:v>
                </c:pt>
                <c:pt idx="3421">
                  <c:v>2.4420025000000001E-3</c:v>
                </c:pt>
                <c:pt idx="3422">
                  <c:v>7.3260074E-3</c:v>
                </c:pt>
                <c:pt idx="3423">
                  <c:v>7.3260074E-3</c:v>
                </c:pt>
                <c:pt idx="3424">
                  <c:v>1.2210011999999999E-2</c:v>
                </c:pt>
                <c:pt idx="3425">
                  <c:v>2.4420025000000001E-3</c:v>
                </c:pt>
                <c:pt idx="3426">
                  <c:v>2.4420025000000001E-3</c:v>
                </c:pt>
                <c:pt idx="3427">
                  <c:v>2.4420025000000001E-3</c:v>
                </c:pt>
                <c:pt idx="3428">
                  <c:v>7.3260074E-3</c:v>
                </c:pt>
                <c:pt idx="3429">
                  <c:v>1.2210011999999999E-2</c:v>
                </c:pt>
                <c:pt idx="3430">
                  <c:v>2.4420025000000001E-3</c:v>
                </c:pt>
                <c:pt idx="3431">
                  <c:v>2.4420025000000001E-3</c:v>
                </c:pt>
                <c:pt idx="3432">
                  <c:v>2.4420025000000001E-3</c:v>
                </c:pt>
                <c:pt idx="3433">
                  <c:v>7.3260074E-3</c:v>
                </c:pt>
                <c:pt idx="3434">
                  <c:v>1.2210011999999999E-2</c:v>
                </c:pt>
                <c:pt idx="3435">
                  <c:v>7.3260074E-3</c:v>
                </c:pt>
                <c:pt idx="3436">
                  <c:v>2.4420025000000001E-3</c:v>
                </c:pt>
                <c:pt idx="3437">
                  <c:v>2.4420025000000001E-3</c:v>
                </c:pt>
                <c:pt idx="3438">
                  <c:v>7.3260074E-3</c:v>
                </c:pt>
                <c:pt idx="3439">
                  <c:v>7.3260074E-3</c:v>
                </c:pt>
                <c:pt idx="3440">
                  <c:v>1.2210011999999999E-2</c:v>
                </c:pt>
                <c:pt idx="3441">
                  <c:v>2.4420025000000001E-3</c:v>
                </c:pt>
                <c:pt idx="3442">
                  <c:v>2.4420025000000001E-3</c:v>
                </c:pt>
                <c:pt idx="3443">
                  <c:v>2.4420025000000001E-3</c:v>
                </c:pt>
                <c:pt idx="3444">
                  <c:v>7.3260074E-3</c:v>
                </c:pt>
                <c:pt idx="3445">
                  <c:v>7.3260074E-3</c:v>
                </c:pt>
                <c:pt idx="3446">
                  <c:v>7.3260074E-3</c:v>
                </c:pt>
                <c:pt idx="3447">
                  <c:v>2.4420025000000001E-3</c:v>
                </c:pt>
                <c:pt idx="3448">
                  <c:v>2.4420025000000001E-3</c:v>
                </c:pt>
                <c:pt idx="3449">
                  <c:v>7.3260074E-3</c:v>
                </c:pt>
                <c:pt idx="3450">
                  <c:v>1.2210011999999999E-2</c:v>
                </c:pt>
                <c:pt idx="3451">
                  <c:v>7.3260074E-3</c:v>
                </c:pt>
                <c:pt idx="3452">
                  <c:v>2.4420025000000001E-3</c:v>
                </c:pt>
                <c:pt idx="3453">
                  <c:v>2.4420025000000001E-3</c:v>
                </c:pt>
                <c:pt idx="3454">
                  <c:v>7.3260074E-3</c:v>
                </c:pt>
                <c:pt idx="3455">
                  <c:v>7.3260074E-3</c:v>
                </c:pt>
                <c:pt idx="3456">
                  <c:v>7.3260074E-3</c:v>
                </c:pt>
                <c:pt idx="3457">
                  <c:v>2.4420025000000001E-3</c:v>
                </c:pt>
                <c:pt idx="3458">
                  <c:v>2.4420025000000001E-3</c:v>
                </c:pt>
                <c:pt idx="3459">
                  <c:v>7.3260074E-3</c:v>
                </c:pt>
                <c:pt idx="3460">
                  <c:v>7.3260074E-3</c:v>
                </c:pt>
                <c:pt idx="3461">
                  <c:v>2.4420025000000001E-3</c:v>
                </c:pt>
                <c:pt idx="3462">
                  <c:v>2.4420025000000001E-3</c:v>
                </c:pt>
                <c:pt idx="3463">
                  <c:v>2.4420025000000001E-3</c:v>
                </c:pt>
                <c:pt idx="3464">
                  <c:v>7.3260074E-3</c:v>
                </c:pt>
                <c:pt idx="3465">
                  <c:v>1.2210011999999999E-2</c:v>
                </c:pt>
                <c:pt idx="3466">
                  <c:v>1.2210011999999999E-2</c:v>
                </c:pt>
                <c:pt idx="3467">
                  <c:v>2.4420025000000001E-3</c:v>
                </c:pt>
                <c:pt idx="3468">
                  <c:v>2.4420025000000001E-3</c:v>
                </c:pt>
                <c:pt idx="3469">
                  <c:v>7.3260074E-3</c:v>
                </c:pt>
                <c:pt idx="3470">
                  <c:v>7.3260074E-3</c:v>
                </c:pt>
                <c:pt idx="3471">
                  <c:v>7.3260074E-3</c:v>
                </c:pt>
                <c:pt idx="3472">
                  <c:v>2.4420025000000001E-3</c:v>
                </c:pt>
                <c:pt idx="3473">
                  <c:v>2.4420025000000001E-3</c:v>
                </c:pt>
                <c:pt idx="3474">
                  <c:v>2.4420025000000001E-3</c:v>
                </c:pt>
                <c:pt idx="3475">
                  <c:v>7.3260074E-3</c:v>
                </c:pt>
                <c:pt idx="3476">
                  <c:v>1.2210011999999999E-2</c:v>
                </c:pt>
                <c:pt idx="3477">
                  <c:v>7.3260074E-3</c:v>
                </c:pt>
                <c:pt idx="3478">
                  <c:v>2.4420025000000001E-3</c:v>
                </c:pt>
                <c:pt idx="3479">
                  <c:v>2.4420025000000001E-3</c:v>
                </c:pt>
                <c:pt idx="3480">
                  <c:v>7.3260074E-3</c:v>
                </c:pt>
                <c:pt idx="3481">
                  <c:v>7.3260074E-3</c:v>
                </c:pt>
                <c:pt idx="3482">
                  <c:v>2.4420025000000001E-3</c:v>
                </c:pt>
                <c:pt idx="3483">
                  <c:v>2.4420025000000001E-3</c:v>
                </c:pt>
                <c:pt idx="3484">
                  <c:v>2.4420025000000001E-3</c:v>
                </c:pt>
                <c:pt idx="3485">
                  <c:v>7.3260074E-3</c:v>
                </c:pt>
                <c:pt idx="3486">
                  <c:v>7.3260074E-3</c:v>
                </c:pt>
                <c:pt idx="3487">
                  <c:v>2.4420025000000001E-3</c:v>
                </c:pt>
                <c:pt idx="3488">
                  <c:v>2.4420025000000001E-3</c:v>
                </c:pt>
                <c:pt idx="3489">
                  <c:v>7.3260074E-3</c:v>
                </c:pt>
                <c:pt idx="3490">
                  <c:v>1.2210011999999999E-2</c:v>
                </c:pt>
                <c:pt idx="3491">
                  <c:v>7.3260074E-3</c:v>
                </c:pt>
                <c:pt idx="3492">
                  <c:v>2.4420025000000001E-3</c:v>
                </c:pt>
                <c:pt idx="3493">
                  <c:v>2.4420025000000001E-3</c:v>
                </c:pt>
                <c:pt idx="3494">
                  <c:v>7.3260074E-3</c:v>
                </c:pt>
                <c:pt idx="3495">
                  <c:v>7.3260074E-3</c:v>
                </c:pt>
                <c:pt idx="3496">
                  <c:v>7.3260074E-3</c:v>
                </c:pt>
                <c:pt idx="3497">
                  <c:v>2.4420025000000001E-3</c:v>
                </c:pt>
                <c:pt idx="3498">
                  <c:v>2.4420025000000001E-3</c:v>
                </c:pt>
                <c:pt idx="3499">
                  <c:v>7.3260074E-3</c:v>
                </c:pt>
                <c:pt idx="3500">
                  <c:v>1.2210011999999999E-2</c:v>
                </c:pt>
                <c:pt idx="3501">
                  <c:v>7.3260074E-3</c:v>
                </c:pt>
                <c:pt idx="3502">
                  <c:v>2.4420025000000001E-3</c:v>
                </c:pt>
                <c:pt idx="3503">
                  <c:v>2.4420025000000001E-3</c:v>
                </c:pt>
                <c:pt idx="3504">
                  <c:v>7.3260074E-3</c:v>
                </c:pt>
                <c:pt idx="3505">
                  <c:v>7.3260074E-3</c:v>
                </c:pt>
                <c:pt idx="3506">
                  <c:v>7.3260074E-3</c:v>
                </c:pt>
                <c:pt idx="3507">
                  <c:v>2.4420025000000001E-3</c:v>
                </c:pt>
                <c:pt idx="3508">
                  <c:v>2.4420025000000001E-3</c:v>
                </c:pt>
                <c:pt idx="3509">
                  <c:v>2.4420025000000001E-3</c:v>
                </c:pt>
                <c:pt idx="3510">
                  <c:v>7.3260074E-3</c:v>
                </c:pt>
                <c:pt idx="3511">
                  <c:v>2.4420025000000001E-3</c:v>
                </c:pt>
                <c:pt idx="3512">
                  <c:v>2.4420025000000001E-3</c:v>
                </c:pt>
                <c:pt idx="3513">
                  <c:v>7.3260074E-3</c:v>
                </c:pt>
                <c:pt idx="3514">
                  <c:v>7.3260074E-3</c:v>
                </c:pt>
                <c:pt idx="3515">
                  <c:v>7.3260074E-3</c:v>
                </c:pt>
                <c:pt idx="3516">
                  <c:v>2.4420025000000001E-3</c:v>
                </c:pt>
                <c:pt idx="3517">
                  <c:v>2.4420025000000001E-3</c:v>
                </c:pt>
                <c:pt idx="3518">
                  <c:v>2.4420025000000001E-3</c:v>
                </c:pt>
                <c:pt idx="3519">
                  <c:v>7.3260074E-3</c:v>
                </c:pt>
                <c:pt idx="3520">
                  <c:v>7.3260074E-3</c:v>
                </c:pt>
                <c:pt idx="3521">
                  <c:v>2.4420025000000001E-3</c:v>
                </c:pt>
                <c:pt idx="3522">
                  <c:v>2.4420025000000001E-3</c:v>
                </c:pt>
                <c:pt idx="3523">
                  <c:v>7.3260074E-3</c:v>
                </c:pt>
                <c:pt idx="3524">
                  <c:v>1.2210011999999999E-2</c:v>
                </c:pt>
                <c:pt idx="3525">
                  <c:v>2.4420025000000001E-3</c:v>
                </c:pt>
                <c:pt idx="3526">
                  <c:v>2.4420025000000001E-3</c:v>
                </c:pt>
                <c:pt idx="3527">
                  <c:v>7.3260074E-3</c:v>
                </c:pt>
                <c:pt idx="3528">
                  <c:v>7.3260074E-3</c:v>
                </c:pt>
                <c:pt idx="3529">
                  <c:v>7.3260074E-3</c:v>
                </c:pt>
                <c:pt idx="3530">
                  <c:v>2.4420025000000001E-3</c:v>
                </c:pt>
                <c:pt idx="3531">
                  <c:v>2.4420025000000001E-3</c:v>
                </c:pt>
                <c:pt idx="3532">
                  <c:v>2.4420025000000001E-3</c:v>
                </c:pt>
                <c:pt idx="3533">
                  <c:v>7.3260074E-3</c:v>
                </c:pt>
                <c:pt idx="3534">
                  <c:v>7.3260074E-3</c:v>
                </c:pt>
                <c:pt idx="3535">
                  <c:v>2.4420025000000001E-3</c:v>
                </c:pt>
                <c:pt idx="3536">
                  <c:v>2.4420025000000001E-3</c:v>
                </c:pt>
                <c:pt idx="3537">
                  <c:v>7.3260074E-3</c:v>
                </c:pt>
                <c:pt idx="3538">
                  <c:v>7.3260074E-3</c:v>
                </c:pt>
                <c:pt idx="3539">
                  <c:v>2.4420025000000001E-3</c:v>
                </c:pt>
                <c:pt idx="3540">
                  <c:v>2.4420025000000001E-3</c:v>
                </c:pt>
                <c:pt idx="3541">
                  <c:v>2.4420025000000001E-3</c:v>
                </c:pt>
                <c:pt idx="3542">
                  <c:v>7.3260074E-3</c:v>
                </c:pt>
                <c:pt idx="3543">
                  <c:v>7.3260074E-3</c:v>
                </c:pt>
                <c:pt idx="3544">
                  <c:v>2.4420025000000001E-3</c:v>
                </c:pt>
                <c:pt idx="3545">
                  <c:v>2.4420025000000001E-3</c:v>
                </c:pt>
                <c:pt idx="3546">
                  <c:v>7.3260074E-3</c:v>
                </c:pt>
                <c:pt idx="3547">
                  <c:v>7.3260074E-3</c:v>
                </c:pt>
                <c:pt idx="3548">
                  <c:v>7.3260074E-3</c:v>
                </c:pt>
                <c:pt idx="3549">
                  <c:v>-2.4420025000000001E-3</c:v>
                </c:pt>
                <c:pt idx="3550">
                  <c:v>2.4420025000000001E-3</c:v>
                </c:pt>
                <c:pt idx="3551">
                  <c:v>7.3260074E-3</c:v>
                </c:pt>
                <c:pt idx="3552">
                  <c:v>7.3260074E-3</c:v>
                </c:pt>
                <c:pt idx="3553">
                  <c:v>7.3260074E-3</c:v>
                </c:pt>
                <c:pt idx="3554">
                  <c:v>2.4420025000000001E-3</c:v>
                </c:pt>
                <c:pt idx="3555">
                  <c:v>2.4420025000000001E-3</c:v>
                </c:pt>
                <c:pt idx="3556">
                  <c:v>7.3260074E-3</c:v>
                </c:pt>
                <c:pt idx="3557">
                  <c:v>1.2210011999999999E-2</c:v>
                </c:pt>
                <c:pt idx="3558">
                  <c:v>2.4420025000000001E-3</c:v>
                </c:pt>
                <c:pt idx="3559">
                  <c:v>2.4420025000000001E-3</c:v>
                </c:pt>
                <c:pt idx="3560">
                  <c:v>2.4420025000000001E-3</c:v>
                </c:pt>
                <c:pt idx="3561">
                  <c:v>7.3260074E-3</c:v>
                </c:pt>
                <c:pt idx="3562">
                  <c:v>1.2210011999999999E-2</c:v>
                </c:pt>
                <c:pt idx="3563">
                  <c:v>7.3260074E-3</c:v>
                </c:pt>
                <c:pt idx="3564">
                  <c:v>2.4420025000000001E-3</c:v>
                </c:pt>
                <c:pt idx="3565">
                  <c:v>2.4420025000000001E-3</c:v>
                </c:pt>
                <c:pt idx="3566">
                  <c:v>7.3260074E-3</c:v>
                </c:pt>
                <c:pt idx="3567">
                  <c:v>1.2210011999999999E-2</c:v>
                </c:pt>
                <c:pt idx="3568">
                  <c:v>7.3260074E-3</c:v>
                </c:pt>
                <c:pt idx="3569">
                  <c:v>2.4420025000000001E-3</c:v>
                </c:pt>
                <c:pt idx="3570">
                  <c:v>2.4420025000000001E-3</c:v>
                </c:pt>
                <c:pt idx="3571">
                  <c:v>7.3260074E-3</c:v>
                </c:pt>
                <c:pt idx="3572">
                  <c:v>7.3260074E-3</c:v>
                </c:pt>
                <c:pt idx="3573">
                  <c:v>2.4420025000000001E-3</c:v>
                </c:pt>
                <c:pt idx="3574">
                  <c:v>2.4420025000000001E-3</c:v>
                </c:pt>
                <c:pt idx="3575">
                  <c:v>7.3260074E-3</c:v>
                </c:pt>
                <c:pt idx="3576">
                  <c:v>1.2210011999999999E-2</c:v>
                </c:pt>
                <c:pt idx="3577">
                  <c:v>1.2210011999999999E-2</c:v>
                </c:pt>
                <c:pt idx="3578">
                  <c:v>2.4420025000000001E-3</c:v>
                </c:pt>
                <c:pt idx="3579">
                  <c:v>-2.4420025000000001E-3</c:v>
                </c:pt>
                <c:pt idx="3580">
                  <c:v>7.3260074E-3</c:v>
                </c:pt>
                <c:pt idx="3581">
                  <c:v>7.3260074E-3</c:v>
                </c:pt>
                <c:pt idx="3582">
                  <c:v>1.2210011999999999E-2</c:v>
                </c:pt>
                <c:pt idx="3583">
                  <c:v>2.4420025000000001E-3</c:v>
                </c:pt>
                <c:pt idx="3584">
                  <c:v>2.4420025000000001E-3</c:v>
                </c:pt>
                <c:pt idx="3585">
                  <c:v>7.3260074E-3</c:v>
                </c:pt>
                <c:pt idx="3586">
                  <c:v>1.2210011999999999E-2</c:v>
                </c:pt>
                <c:pt idx="3587">
                  <c:v>1.2210011999999999E-2</c:v>
                </c:pt>
                <c:pt idx="3588">
                  <c:v>2.4420025000000001E-3</c:v>
                </c:pt>
                <c:pt idx="3589">
                  <c:v>2.4420025000000001E-3</c:v>
                </c:pt>
                <c:pt idx="3590">
                  <c:v>7.3260074E-3</c:v>
                </c:pt>
                <c:pt idx="3591">
                  <c:v>7.3260074E-3</c:v>
                </c:pt>
                <c:pt idx="3592">
                  <c:v>2.4420025000000001E-3</c:v>
                </c:pt>
                <c:pt idx="3593">
                  <c:v>2.4420025000000001E-3</c:v>
                </c:pt>
                <c:pt idx="3594">
                  <c:v>2.4420025000000001E-3</c:v>
                </c:pt>
                <c:pt idx="3595">
                  <c:v>7.3260074E-3</c:v>
                </c:pt>
                <c:pt idx="3596">
                  <c:v>7.3260074E-3</c:v>
                </c:pt>
                <c:pt idx="3597">
                  <c:v>7.3260074E-3</c:v>
                </c:pt>
                <c:pt idx="3598">
                  <c:v>2.4420025000000001E-3</c:v>
                </c:pt>
                <c:pt idx="3599">
                  <c:v>2.4420025000000001E-3</c:v>
                </c:pt>
                <c:pt idx="3600">
                  <c:v>2.4420025000000001E-3</c:v>
                </c:pt>
                <c:pt idx="3601">
                  <c:v>7.3260074E-3</c:v>
                </c:pt>
                <c:pt idx="3602">
                  <c:v>7.3260074E-3</c:v>
                </c:pt>
                <c:pt idx="3603">
                  <c:v>2.4420025000000001E-3</c:v>
                </c:pt>
                <c:pt idx="3604">
                  <c:v>2.4420025000000001E-3</c:v>
                </c:pt>
                <c:pt idx="3605">
                  <c:v>7.3260074E-3</c:v>
                </c:pt>
                <c:pt idx="3606">
                  <c:v>7.3260074E-3</c:v>
                </c:pt>
                <c:pt idx="3607">
                  <c:v>7.3260074E-3</c:v>
                </c:pt>
                <c:pt idx="3608">
                  <c:v>2.4420025000000001E-3</c:v>
                </c:pt>
                <c:pt idx="3609">
                  <c:v>2.4420025000000001E-3</c:v>
                </c:pt>
                <c:pt idx="3610">
                  <c:v>7.3260074E-3</c:v>
                </c:pt>
                <c:pt idx="3611">
                  <c:v>7.3260074E-3</c:v>
                </c:pt>
                <c:pt idx="3612">
                  <c:v>7.3260074E-3</c:v>
                </c:pt>
                <c:pt idx="3613">
                  <c:v>2.4420025000000001E-3</c:v>
                </c:pt>
                <c:pt idx="3614">
                  <c:v>2.4420025000000001E-3</c:v>
                </c:pt>
                <c:pt idx="3615">
                  <c:v>7.3260074E-3</c:v>
                </c:pt>
                <c:pt idx="3616">
                  <c:v>7.3260074E-3</c:v>
                </c:pt>
                <c:pt idx="3617">
                  <c:v>1.2210011999999999E-2</c:v>
                </c:pt>
                <c:pt idx="3618">
                  <c:v>2.4420025000000001E-3</c:v>
                </c:pt>
                <c:pt idx="3619">
                  <c:v>2.4420025000000001E-3</c:v>
                </c:pt>
                <c:pt idx="3620">
                  <c:v>2.4420025000000001E-3</c:v>
                </c:pt>
                <c:pt idx="3621">
                  <c:v>7.3260074E-3</c:v>
                </c:pt>
                <c:pt idx="3622">
                  <c:v>7.3260074E-3</c:v>
                </c:pt>
                <c:pt idx="3623">
                  <c:v>7.3260074E-3</c:v>
                </c:pt>
                <c:pt idx="3624">
                  <c:v>2.4420025000000001E-3</c:v>
                </c:pt>
                <c:pt idx="3625">
                  <c:v>2.4420025000000001E-3</c:v>
                </c:pt>
                <c:pt idx="3626">
                  <c:v>7.3260074E-3</c:v>
                </c:pt>
                <c:pt idx="3627">
                  <c:v>1.2210011999999999E-2</c:v>
                </c:pt>
                <c:pt idx="3628">
                  <c:v>7.3260074E-3</c:v>
                </c:pt>
                <c:pt idx="3629">
                  <c:v>2.4420025000000001E-3</c:v>
                </c:pt>
                <c:pt idx="3630">
                  <c:v>2.4420025000000001E-3</c:v>
                </c:pt>
                <c:pt idx="3631">
                  <c:v>7.3260074E-3</c:v>
                </c:pt>
                <c:pt idx="3632">
                  <c:v>1.2210011999999999E-2</c:v>
                </c:pt>
                <c:pt idx="3633">
                  <c:v>7.3260074E-3</c:v>
                </c:pt>
                <c:pt idx="3634">
                  <c:v>2.4420025000000001E-3</c:v>
                </c:pt>
                <c:pt idx="3635">
                  <c:v>2.4420025000000001E-3</c:v>
                </c:pt>
                <c:pt idx="3636">
                  <c:v>7.3260074E-3</c:v>
                </c:pt>
                <c:pt idx="3637">
                  <c:v>1.2210011999999999E-2</c:v>
                </c:pt>
                <c:pt idx="3638">
                  <c:v>7.3260074E-3</c:v>
                </c:pt>
                <c:pt idx="3639">
                  <c:v>2.4420025000000001E-3</c:v>
                </c:pt>
                <c:pt idx="3640">
                  <c:v>2.4420025000000001E-3</c:v>
                </c:pt>
                <c:pt idx="3641">
                  <c:v>2.4420025000000001E-3</c:v>
                </c:pt>
                <c:pt idx="3642">
                  <c:v>1.2210011999999999E-2</c:v>
                </c:pt>
                <c:pt idx="3643">
                  <c:v>7.3260074E-3</c:v>
                </c:pt>
                <c:pt idx="3644">
                  <c:v>2.4420025000000001E-3</c:v>
                </c:pt>
                <c:pt idx="3645">
                  <c:v>2.4420025000000001E-3</c:v>
                </c:pt>
                <c:pt idx="3646">
                  <c:v>7.3260074E-3</c:v>
                </c:pt>
                <c:pt idx="3647">
                  <c:v>1.2210011999999999E-2</c:v>
                </c:pt>
                <c:pt idx="3648">
                  <c:v>1.2210011999999999E-2</c:v>
                </c:pt>
                <c:pt idx="3649">
                  <c:v>2.4420025000000001E-3</c:v>
                </c:pt>
                <c:pt idx="3650">
                  <c:v>2.4420025000000001E-3</c:v>
                </c:pt>
                <c:pt idx="3651">
                  <c:v>7.3260074E-3</c:v>
                </c:pt>
                <c:pt idx="3652">
                  <c:v>7.3260074E-3</c:v>
                </c:pt>
                <c:pt idx="3653">
                  <c:v>7.3260074E-3</c:v>
                </c:pt>
                <c:pt idx="3654">
                  <c:v>2.4420025000000001E-3</c:v>
                </c:pt>
                <c:pt idx="3655">
                  <c:v>-2.4420025000000001E-3</c:v>
                </c:pt>
                <c:pt idx="3656">
                  <c:v>2.4420025000000001E-3</c:v>
                </c:pt>
                <c:pt idx="3657">
                  <c:v>7.3260074E-3</c:v>
                </c:pt>
                <c:pt idx="3658">
                  <c:v>7.3260074E-3</c:v>
                </c:pt>
                <c:pt idx="3659">
                  <c:v>2.4420025000000001E-3</c:v>
                </c:pt>
                <c:pt idx="3660">
                  <c:v>2.4420025000000001E-3</c:v>
                </c:pt>
                <c:pt idx="3661">
                  <c:v>7.3260074E-3</c:v>
                </c:pt>
                <c:pt idx="3662">
                  <c:v>7.3260074E-3</c:v>
                </c:pt>
                <c:pt idx="3663">
                  <c:v>7.3260074E-3</c:v>
                </c:pt>
                <c:pt idx="3664">
                  <c:v>2.4420025000000001E-3</c:v>
                </c:pt>
                <c:pt idx="3665">
                  <c:v>2.4420025000000001E-3</c:v>
                </c:pt>
                <c:pt idx="3666">
                  <c:v>7.3260074E-3</c:v>
                </c:pt>
                <c:pt idx="3667">
                  <c:v>7.3260074E-3</c:v>
                </c:pt>
                <c:pt idx="3668">
                  <c:v>7.3260074E-3</c:v>
                </c:pt>
                <c:pt idx="3669">
                  <c:v>2.4420025000000001E-3</c:v>
                </c:pt>
                <c:pt idx="3670">
                  <c:v>2.4420025000000001E-3</c:v>
                </c:pt>
                <c:pt idx="3671">
                  <c:v>7.3260074E-3</c:v>
                </c:pt>
                <c:pt idx="3672">
                  <c:v>7.3260074E-3</c:v>
                </c:pt>
                <c:pt idx="3673">
                  <c:v>7.3260074E-3</c:v>
                </c:pt>
                <c:pt idx="3674">
                  <c:v>2.4420025000000001E-3</c:v>
                </c:pt>
                <c:pt idx="3675">
                  <c:v>2.4420025000000001E-3</c:v>
                </c:pt>
                <c:pt idx="3676">
                  <c:v>7.3260074E-3</c:v>
                </c:pt>
                <c:pt idx="3677">
                  <c:v>1.2210011999999999E-2</c:v>
                </c:pt>
                <c:pt idx="3678">
                  <c:v>7.3260074E-3</c:v>
                </c:pt>
                <c:pt idx="3679">
                  <c:v>2.4420025000000001E-3</c:v>
                </c:pt>
                <c:pt idx="3680">
                  <c:v>2.4420025000000001E-3</c:v>
                </c:pt>
                <c:pt idx="3681">
                  <c:v>7.3260074E-3</c:v>
                </c:pt>
                <c:pt idx="3682">
                  <c:v>7.3260074E-3</c:v>
                </c:pt>
                <c:pt idx="3683">
                  <c:v>2.4420025000000001E-3</c:v>
                </c:pt>
                <c:pt idx="3684">
                  <c:v>2.4420025000000001E-3</c:v>
                </c:pt>
                <c:pt idx="3685">
                  <c:v>2.4420025000000001E-3</c:v>
                </c:pt>
                <c:pt idx="3686">
                  <c:v>7.3260074E-3</c:v>
                </c:pt>
                <c:pt idx="3687">
                  <c:v>7.3260074E-3</c:v>
                </c:pt>
                <c:pt idx="3688">
                  <c:v>2.4420025000000001E-3</c:v>
                </c:pt>
                <c:pt idx="3689">
                  <c:v>2.4420025000000001E-3</c:v>
                </c:pt>
                <c:pt idx="3690">
                  <c:v>7.3260074E-3</c:v>
                </c:pt>
                <c:pt idx="3691">
                  <c:v>7.3260074E-3</c:v>
                </c:pt>
                <c:pt idx="3692">
                  <c:v>7.3260074E-3</c:v>
                </c:pt>
                <c:pt idx="3693">
                  <c:v>2.4420025000000001E-3</c:v>
                </c:pt>
                <c:pt idx="3694">
                  <c:v>-2.4420025000000001E-3</c:v>
                </c:pt>
                <c:pt idx="3695">
                  <c:v>7.3260074E-3</c:v>
                </c:pt>
                <c:pt idx="3696">
                  <c:v>7.3260074E-3</c:v>
                </c:pt>
                <c:pt idx="3697">
                  <c:v>7.3260074E-3</c:v>
                </c:pt>
                <c:pt idx="3698">
                  <c:v>7.3260074E-3</c:v>
                </c:pt>
                <c:pt idx="3699">
                  <c:v>2.4420025000000001E-3</c:v>
                </c:pt>
                <c:pt idx="3700">
                  <c:v>2.4420025000000001E-3</c:v>
                </c:pt>
                <c:pt idx="3701">
                  <c:v>7.3260074E-3</c:v>
                </c:pt>
                <c:pt idx="3702">
                  <c:v>1.2210011999999999E-2</c:v>
                </c:pt>
                <c:pt idx="3703">
                  <c:v>7.3260074E-3</c:v>
                </c:pt>
                <c:pt idx="3704">
                  <c:v>2.4420025000000001E-3</c:v>
                </c:pt>
                <c:pt idx="3705">
                  <c:v>-2.4420025000000001E-3</c:v>
                </c:pt>
                <c:pt idx="3706">
                  <c:v>2.4420025000000001E-3</c:v>
                </c:pt>
                <c:pt idx="3707">
                  <c:v>1.2210011999999999E-2</c:v>
                </c:pt>
                <c:pt idx="3708">
                  <c:v>7.3260074E-3</c:v>
                </c:pt>
                <c:pt idx="3709">
                  <c:v>2.4420025000000001E-3</c:v>
                </c:pt>
                <c:pt idx="3710">
                  <c:v>2.4420025000000001E-3</c:v>
                </c:pt>
                <c:pt idx="3711">
                  <c:v>2.4420025000000001E-3</c:v>
                </c:pt>
                <c:pt idx="3712">
                  <c:v>7.3260074E-3</c:v>
                </c:pt>
                <c:pt idx="3713">
                  <c:v>7.3260074E-3</c:v>
                </c:pt>
                <c:pt idx="3714">
                  <c:v>2.4420025000000001E-3</c:v>
                </c:pt>
                <c:pt idx="3715">
                  <c:v>7.3260074E-3</c:v>
                </c:pt>
                <c:pt idx="3716">
                  <c:v>7.3260074E-3</c:v>
                </c:pt>
                <c:pt idx="3717">
                  <c:v>7.3260074E-3</c:v>
                </c:pt>
                <c:pt idx="3718">
                  <c:v>2.4420025000000001E-3</c:v>
                </c:pt>
                <c:pt idx="3719">
                  <c:v>2.4420025000000001E-3</c:v>
                </c:pt>
                <c:pt idx="3720">
                  <c:v>7.3260074E-3</c:v>
                </c:pt>
                <c:pt idx="3721">
                  <c:v>7.3260074E-3</c:v>
                </c:pt>
                <c:pt idx="3722">
                  <c:v>7.3260074E-3</c:v>
                </c:pt>
                <c:pt idx="3723">
                  <c:v>2.4420025000000001E-3</c:v>
                </c:pt>
                <c:pt idx="3724">
                  <c:v>2.4420025000000001E-3</c:v>
                </c:pt>
                <c:pt idx="3725">
                  <c:v>7.3260074E-3</c:v>
                </c:pt>
                <c:pt idx="3726">
                  <c:v>1.2210011999999999E-2</c:v>
                </c:pt>
                <c:pt idx="3727">
                  <c:v>7.3260074E-3</c:v>
                </c:pt>
                <c:pt idx="3728">
                  <c:v>2.4420025000000001E-3</c:v>
                </c:pt>
                <c:pt idx="3729">
                  <c:v>2.4420025000000001E-3</c:v>
                </c:pt>
                <c:pt idx="3730">
                  <c:v>7.3260074E-3</c:v>
                </c:pt>
                <c:pt idx="3731">
                  <c:v>1.2210011999999999E-2</c:v>
                </c:pt>
                <c:pt idx="3732">
                  <c:v>7.3260074E-3</c:v>
                </c:pt>
                <c:pt idx="3733">
                  <c:v>2.4420025000000001E-3</c:v>
                </c:pt>
                <c:pt idx="3734">
                  <c:v>2.4420025000000001E-3</c:v>
                </c:pt>
                <c:pt idx="3735">
                  <c:v>7.3260074E-3</c:v>
                </c:pt>
                <c:pt idx="3736">
                  <c:v>7.3260074E-3</c:v>
                </c:pt>
                <c:pt idx="3737">
                  <c:v>2.4420025000000001E-3</c:v>
                </c:pt>
                <c:pt idx="3738">
                  <c:v>2.4420025000000001E-3</c:v>
                </c:pt>
                <c:pt idx="3739">
                  <c:v>7.3260074E-3</c:v>
                </c:pt>
                <c:pt idx="3740">
                  <c:v>7.3260074E-3</c:v>
                </c:pt>
                <c:pt idx="3741">
                  <c:v>7.3260074E-3</c:v>
                </c:pt>
                <c:pt idx="3742">
                  <c:v>2.4420025000000001E-3</c:v>
                </c:pt>
                <c:pt idx="3743">
                  <c:v>7.3260074E-3</c:v>
                </c:pt>
                <c:pt idx="3744">
                  <c:v>7.3260074E-3</c:v>
                </c:pt>
                <c:pt idx="3745">
                  <c:v>7.3260074E-3</c:v>
                </c:pt>
                <c:pt idx="3746">
                  <c:v>2.4420025000000001E-3</c:v>
                </c:pt>
                <c:pt idx="3747">
                  <c:v>2.4420025000000001E-3</c:v>
                </c:pt>
                <c:pt idx="3748">
                  <c:v>7.3260074E-3</c:v>
                </c:pt>
                <c:pt idx="3749">
                  <c:v>1.2210011999999999E-2</c:v>
                </c:pt>
                <c:pt idx="3750">
                  <c:v>1.2210011999999999E-2</c:v>
                </c:pt>
                <c:pt idx="3751">
                  <c:v>2.4420025000000001E-3</c:v>
                </c:pt>
                <c:pt idx="3752">
                  <c:v>2.4420025000000001E-3</c:v>
                </c:pt>
                <c:pt idx="3753">
                  <c:v>2.4420025000000001E-3</c:v>
                </c:pt>
                <c:pt idx="3754">
                  <c:v>7.3260074E-3</c:v>
                </c:pt>
                <c:pt idx="3755">
                  <c:v>7.3260074E-3</c:v>
                </c:pt>
                <c:pt idx="3756">
                  <c:v>2.4420025000000001E-3</c:v>
                </c:pt>
                <c:pt idx="3757">
                  <c:v>2.4420025000000001E-3</c:v>
                </c:pt>
                <c:pt idx="3758">
                  <c:v>2.4420025000000001E-3</c:v>
                </c:pt>
                <c:pt idx="3759">
                  <c:v>7.3260074E-3</c:v>
                </c:pt>
                <c:pt idx="3760">
                  <c:v>1.2210011999999999E-2</c:v>
                </c:pt>
                <c:pt idx="3761">
                  <c:v>2.4420025000000001E-3</c:v>
                </c:pt>
                <c:pt idx="3762">
                  <c:v>2.4420025000000001E-3</c:v>
                </c:pt>
                <c:pt idx="3763">
                  <c:v>2.4420025000000001E-3</c:v>
                </c:pt>
                <c:pt idx="3764">
                  <c:v>7.3260074E-3</c:v>
                </c:pt>
                <c:pt idx="3765">
                  <c:v>7.3260074E-3</c:v>
                </c:pt>
                <c:pt idx="3766">
                  <c:v>2.4420025000000001E-3</c:v>
                </c:pt>
                <c:pt idx="3767">
                  <c:v>2.4420025000000001E-3</c:v>
                </c:pt>
                <c:pt idx="3768">
                  <c:v>7.3260074E-3</c:v>
                </c:pt>
                <c:pt idx="3769">
                  <c:v>7.3260074E-3</c:v>
                </c:pt>
                <c:pt idx="3770">
                  <c:v>7.3260074E-3</c:v>
                </c:pt>
                <c:pt idx="3771">
                  <c:v>2.4420025000000001E-3</c:v>
                </c:pt>
                <c:pt idx="3772">
                  <c:v>2.4420025000000001E-3</c:v>
                </c:pt>
                <c:pt idx="3773">
                  <c:v>7.3260074E-3</c:v>
                </c:pt>
                <c:pt idx="3774">
                  <c:v>7.3260074E-3</c:v>
                </c:pt>
                <c:pt idx="3775">
                  <c:v>1.2210011999999999E-2</c:v>
                </c:pt>
                <c:pt idx="3776">
                  <c:v>7.3260074E-3</c:v>
                </c:pt>
                <c:pt idx="3777">
                  <c:v>2.4420025000000001E-3</c:v>
                </c:pt>
                <c:pt idx="3778">
                  <c:v>2.4420025000000001E-3</c:v>
                </c:pt>
                <c:pt idx="3779">
                  <c:v>7.3260074E-3</c:v>
                </c:pt>
                <c:pt idx="3780">
                  <c:v>7.3260074E-3</c:v>
                </c:pt>
                <c:pt idx="3781">
                  <c:v>7.3260074E-3</c:v>
                </c:pt>
                <c:pt idx="3782">
                  <c:v>2.4420025000000001E-3</c:v>
                </c:pt>
                <c:pt idx="3783">
                  <c:v>7.3260074E-3</c:v>
                </c:pt>
                <c:pt idx="3784">
                  <c:v>7.3260074E-3</c:v>
                </c:pt>
                <c:pt idx="3785">
                  <c:v>1.2210011999999999E-2</c:v>
                </c:pt>
                <c:pt idx="3786">
                  <c:v>7.3260074E-3</c:v>
                </c:pt>
                <c:pt idx="3787">
                  <c:v>2.4420025000000001E-3</c:v>
                </c:pt>
                <c:pt idx="3788">
                  <c:v>2.4420025000000001E-3</c:v>
                </c:pt>
                <c:pt idx="3789">
                  <c:v>7.3260074E-3</c:v>
                </c:pt>
                <c:pt idx="3790">
                  <c:v>7.3260074E-3</c:v>
                </c:pt>
                <c:pt idx="3791">
                  <c:v>7.3260074E-3</c:v>
                </c:pt>
                <c:pt idx="3792">
                  <c:v>2.4420025000000001E-3</c:v>
                </c:pt>
                <c:pt idx="3793">
                  <c:v>2.4420025000000001E-3</c:v>
                </c:pt>
                <c:pt idx="3794">
                  <c:v>7.3260074E-3</c:v>
                </c:pt>
                <c:pt idx="3795">
                  <c:v>1.2210011999999999E-2</c:v>
                </c:pt>
                <c:pt idx="3796">
                  <c:v>2.4420025000000001E-3</c:v>
                </c:pt>
                <c:pt idx="3797">
                  <c:v>2.4420025000000001E-3</c:v>
                </c:pt>
                <c:pt idx="3798">
                  <c:v>2.4420025000000001E-3</c:v>
                </c:pt>
                <c:pt idx="3799">
                  <c:v>7.3260074E-3</c:v>
                </c:pt>
                <c:pt idx="3800">
                  <c:v>7.3260074E-3</c:v>
                </c:pt>
                <c:pt idx="3801">
                  <c:v>7.3260074E-3</c:v>
                </c:pt>
                <c:pt idx="3802">
                  <c:v>2.4420025000000001E-3</c:v>
                </c:pt>
                <c:pt idx="3803">
                  <c:v>2.4420025000000001E-3</c:v>
                </c:pt>
                <c:pt idx="3804">
                  <c:v>7.3260074E-3</c:v>
                </c:pt>
                <c:pt idx="3805">
                  <c:v>1.2210011999999999E-2</c:v>
                </c:pt>
                <c:pt idx="3806">
                  <c:v>7.3260074E-3</c:v>
                </c:pt>
                <c:pt idx="3807">
                  <c:v>2.4420025000000001E-3</c:v>
                </c:pt>
                <c:pt idx="3808">
                  <c:v>2.4420025000000001E-3</c:v>
                </c:pt>
                <c:pt idx="3809">
                  <c:v>7.3260074E-3</c:v>
                </c:pt>
                <c:pt idx="3810">
                  <c:v>1.2210011999999999E-2</c:v>
                </c:pt>
                <c:pt idx="3811">
                  <c:v>7.3260074E-3</c:v>
                </c:pt>
                <c:pt idx="3812">
                  <c:v>2.4420025000000001E-3</c:v>
                </c:pt>
                <c:pt idx="3813">
                  <c:v>2.4420025000000001E-3</c:v>
                </c:pt>
                <c:pt idx="3814">
                  <c:v>7.3260074E-3</c:v>
                </c:pt>
                <c:pt idx="3815">
                  <c:v>7.3260074E-3</c:v>
                </c:pt>
                <c:pt idx="3816">
                  <c:v>2.4420025000000001E-3</c:v>
                </c:pt>
                <c:pt idx="3817">
                  <c:v>2.4420025000000001E-3</c:v>
                </c:pt>
                <c:pt idx="3818">
                  <c:v>7.3260074E-3</c:v>
                </c:pt>
                <c:pt idx="3819">
                  <c:v>7.3260074E-3</c:v>
                </c:pt>
                <c:pt idx="3820">
                  <c:v>1.2210011999999999E-2</c:v>
                </c:pt>
                <c:pt idx="3821">
                  <c:v>2.4420025000000001E-3</c:v>
                </c:pt>
                <c:pt idx="3822">
                  <c:v>2.4420025000000001E-3</c:v>
                </c:pt>
                <c:pt idx="3823">
                  <c:v>7.3260074E-3</c:v>
                </c:pt>
                <c:pt idx="3824">
                  <c:v>7.3260074E-3</c:v>
                </c:pt>
                <c:pt idx="3825">
                  <c:v>1.2210011999999999E-2</c:v>
                </c:pt>
                <c:pt idx="3826">
                  <c:v>7.3260074E-3</c:v>
                </c:pt>
                <c:pt idx="3827">
                  <c:v>2.4420025000000001E-3</c:v>
                </c:pt>
                <c:pt idx="3828">
                  <c:v>2.4420025000000001E-3</c:v>
                </c:pt>
                <c:pt idx="3829">
                  <c:v>7.3260074E-3</c:v>
                </c:pt>
                <c:pt idx="3830">
                  <c:v>7.3260074E-3</c:v>
                </c:pt>
                <c:pt idx="3831">
                  <c:v>2.4420025000000001E-3</c:v>
                </c:pt>
                <c:pt idx="3832">
                  <c:v>2.4420025000000001E-3</c:v>
                </c:pt>
                <c:pt idx="3833">
                  <c:v>7.3260074E-3</c:v>
                </c:pt>
                <c:pt idx="3834">
                  <c:v>7.3260074E-3</c:v>
                </c:pt>
                <c:pt idx="3835">
                  <c:v>7.3260074E-3</c:v>
                </c:pt>
                <c:pt idx="3836">
                  <c:v>2.4420025000000001E-3</c:v>
                </c:pt>
                <c:pt idx="3837">
                  <c:v>-2.4420025000000001E-3</c:v>
                </c:pt>
                <c:pt idx="3838">
                  <c:v>7.3260074E-3</c:v>
                </c:pt>
                <c:pt idx="3839">
                  <c:v>7.3260074E-3</c:v>
                </c:pt>
                <c:pt idx="3840">
                  <c:v>7.3260074E-3</c:v>
                </c:pt>
                <c:pt idx="3841">
                  <c:v>2.4420025000000001E-3</c:v>
                </c:pt>
                <c:pt idx="3842">
                  <c:v>2.4420025000000001E-3</c:v>
                </c:pt>
                <c:pt idx="3843">
                  <c:v>7.3260074E-3</c:v>
                </c:pt>
                <c:pt idx="3844">
                  <c:v>1.2210011999999999E-2</c:v>
                </c:pt>
                <c:pt idx="3845">
                  <c:v>7.3260074E-3</c:v>
                </c:pt>
                <c:pt idx="3846">
                  <c:v>2.4420025000000001E-3</c:v>
                </c:pt>
                <c:pt idx="3847">
                  <c:v>2.4420025000000001E-3</c:v>
                </c:pt>
                <c:pt idx="3848">
                  <c:v>7.3260074E-3</c:v>
                </c:pt>
                <c:pt idx="3849">
                  <c:v>7.3260074E-3</c:v>
                </c:pt>
                <c:pt idx="3850">
                  <c:v>7.3260074E-3</c:v>
                </c:pt>
                <c:pt idx="3851">
                  <c:v>2.4420025000000001E-3</c:v>
                </c:pt>
                <c:pt idx="3852">
                  <c:v>2.4420025000000001E-3</c:v>
                </c:pt>
                <c:pt idx="3853">
                  <c:v>7.3260074E-3</c:v>
                </c:pt>
                <c:pt idx="3854">
                  <c:v>7.3260074E-3</c:v>
                </c:pt>
                <c:pt idx="3855">
                  <c:v>7.3260074E-3</c:v>
                </c:pt>
                <c:pt idx="3856">
                  <c:v>2.4420025000000001E-3</c:v>
                </c:pt>
                <c:pt idx="3857">
                  <c:v>2.4420025000000001E-3</c:v>
                </c:pt>
                <c:pt idx="3858">
                  <c:v>7.3260074E-3</c:v>
                </c:pt>
                <c:pt idx="3859">
                  <c:v>7.3260074E-3</c:v>
                </c:pt>
                <c:pt idx="3860">
                  <c:v>7.3260074E-3</c:v>
                </c:pt>
                <c:pt idx="3861">
                  <c:v>2.4420025000000001E-3</c:v>
                </c:pt>
                <c:pt idx="3862">
                  <c:v>2.4420025000000001E-3</c:v>
                </c:pt>
                <c:pt idx="3863">
                  <c:v>7.3260074E-3</c:v>
                </c:pt>
                <c:pt idx="3864">
                  <c:v>7.3260074E-3</c:v>
                </c:pt>
                <c:pt idx="3865">
                  <c:v>7.3260074E-3</c:v>
                </c:pt>
                <c:pt idx="3866">
                  <c:v>2.4420025000000001E-3</c:v>
                </c:pt>
                <c:pt idx="3867">
                  <c:v>2.4420025000000001E-3</c:v>
                </c:pt>
                <c:pt idx="3868">
                  <c:v>2.4420025000000001E-3</c:v>
                </c:pt>
                <c:pt idx="3869">
                  <c:v>7.3260074E-3</c:v>
                </c:pt>
                <c:pt idx="3870">
                  <c:v>7.3260074E-3</c:v>
                </c:pt>
                <c:pt idx="3871">
                  <c:v>2.4420025000000001E-3</c:v>
                </c:pt>
                <c:pt idx="3872">
                  <c:v>2.4420025000000001E-3</c:v>
                </c:pt>
                <c:pt idx="3873">
                  <c:v>7.3260074E-3</c:v>
                </c:pt>
                <c:pt idx="3874">
                  <c:v>1.2210011999999999E-2</c:v>
                </c:pt>
                <c:pt idx="3875">
                  <c:v>7.3260074E-3</c:v>
                </c:pt>
                <c:pt idx="3876">
                  <c:v>2.4420025000000001E-3</c:v>
                </c:pt>
                <c:pt idx="3877">
                  <c:v>2.4420025000000001E-3</c:v>
                </c:pt>
                <c:pt idx="3878">
                  <c:v>7.3260074E-3</c:v>
                </c:pt>
                <c:pt idx="3879">
                  <c:v>7.3260074E-3</c:v>
                </c:pt>
                <c:pt idx="3880">
                  <c:v>7.3260074E-3</c:v>
                </c:pt>
                <c:pt idx="3881">
                  <c:v>2.4420025000000001E-3</c:v>
                </c:pt>
                <c:pt idx="3882">
                  <c:v>7.3260074E-3</c:v>
                </c:pt>
                <c:pt idx="3883">
                  <c:v>7.3260074E-3</c:v>
                </c:pt>
                <c:pt idx="3884">
                  <c:v>7.3260074E-3</c:v>
                </c:pt>
                <c:pt idx="3885">
                  <c:v>2.4420025000000001E-3</c:v>
                </c:pt>
                <c:pt idx="3886">
                  <c:v>2.4420025000000001E-3</c:v>
                </c:pt>
                <c:pt idx="3887">
                  <c:v>7.3260074E-3</c:v>
                </c:pt>
                <c:pt idx="3888">
                  <c:v>1.2210011999999999E-2</c:v>
                </c:pt>
                <c:pt idx="3889">
                  <c:v>7.3260074E-3</c:v>
                </c:pt>
                <c:pt idx="3890">
                  <c:v>2.4420025000000001E-3</c:v>
                </c:pt>
                <c:pt idx="3891">
                  <c:v>2.4420025000000001E-3</c:v>
                </c:pt>
                <c:pt idx="3892">
                  <c:v>7.3260074E-3</c:v>
                </c:pt>
                <c:pt idx="3893">
                  <c:v>1.2210011999999999E-2</c:v>
                </c:pt>
                <c:pt idx="3894">
                  <c:v>2.4420025000000001E-3</c:v>
                </c:pt>
                <c:pt idx="3895">
                  <c:v>2.4420025000000001E-3</c:v>
                </c:pt>
                <c:pt idx="3896">
                  <c:v>2.4420025000000001E-3</c:v>
                </c:pt>
                <c:pt idx="3897">
                  <c:v>7.3260074E-3</c:v>
                </c:pt>
                <c:pt idx="3898">
                  <c:v>7.3260074E-3</c:v>
                </c:pt>
                <c:pt idx="3899">
                  <c:v>2.4420025000000001E-3</c:v>
                </c:pt>
                <c:pt idx="3900">
                  <c:v>2.4420025000000001E-3</c:v>
                </c:pt>
                <c:pt idx="3901">
                  <c:v>7.3260074E-3</c:v>
                </c:pt>
                <c:pt idx="3902">
                  <c:v>7.3260074E-3</c:v>
                </c:pt>
                <c:pt idx="3903">
                  <c:v>2.4420025000000001E-3</c:v>
                </c:pt>
                <c:pt idx="3904">
                  <c:v>2.4420025000000001E-3</c:v>
                </c:pt>
                <c:pt idx="3905">
                  <c:v>2.4420025000000001E-3</c:v>
                </c:pt>
                <c:pt idx="3906">
                  <c:v>7.3260074E-3</c:v>
                </c:pt>
                <c:pt idx="3907">
                  <c:v>7.3260074E-3</c:v>
                </c:pt>
                <c:pt idx="3908">
                  <c:v>2.4420025000000001E-3</c:v>
                </c:pt>
                <c:pt idx="3909">
                  <c:v>2.4420025000000001E-3</c:v>
                </c:pt>
                <c:pt idx="3910">
                  <c:v>7.3260074E-3</c:v>
                </c:pt>
                <c:pt idx="3911">
                  <c:v>1.2210011999999999E-2</c:v>
                </c:pt>
                <c:pt idx="3912">
                  <c:v>7.3260074E-3</c:v>
                </c:pt>
                <c:pt idx="3913">
                  <c:v>2.4420025000000001E-3</c:v>
                </c:pt>
                <c:pt idx="3914">
                  <c:v>2.4420025000000001E-3</c:v>
                </c:pt>
                <c:pt idx="3915">
                  <c:v>2.4420025000000001E-3</c:v>
                </c:pt>
                <c:pt idx="3916">
                  <c:v>7.3260074E-3</c:v>
                </c:pt>
                <c:pt idx="3917">
                  <c:v>1.2210011999999999E-2</c:v>
                </c:pt>
                <c:pt idx="3918">
                  <c:v>7.3260074E-3</c:v>
                </c:pt>
                <c:pt idx="3919">
                  <c:v>-2.4420025000000001E-3</c:v>
                </c:pt>
                <c:pt idx="3920">
                  <c:v>2.4420025000000001E-3</c:v>
                </c:pt>
                <c:pt idx="3921">
                  <c:v>7.3260074E-3</c:v>
                </c:pt>
                <c:pt idx="3922">
                  <c:v>1.2210011999999999E-2</c:v>
                </c:pt>
                <c:pt idx="3923">
                  <c:v>1.2210011999999999E-2</c:v>
                </c:pt>
                <c:pt idx="3924">
                  <c:v>2.4420025000000001E-3</c:v>
                </c:pt>
                <c:pt idx="3925">
                  <c:v>2.4420025000000001E-3</c:v>
                </c:pt>
                <c:pt idx="3926">
                  <c:v>7.3260074E-3</c:v>
                </c:pt>
                <c:pt idx="3927">
                  <c:v>7.3260074E-3</c:v>
                </c:pt>
                <c:pt idx="3928">
                  <c:v>7.3260074E-3</c:v>
                </c:pt>
                <c:pt idx="3929">
                  <c:v>2.4420025000000001E-3</c:v>
                </c:pt>
                <c:pt idx="3930">
                  <c:v>2.4420025000000001E-3</c:v>
                </c:pt>
                <c:pt idx="3931">
                  <c:v>2.4420025000000001E-3</c:v>
                </c:pt>
                <c:pt idx="3932">
                  <c:v>7.3260074E-3</c:v>
                </c:pt>
                <c:pt idx="3933">
                  <c:v>2.4420025000000001E-3</c:v>
                </c:pt>
                <c:pt idx="3934">
                  <c:v>2.4420025000000001E-3</c:v>
                </c:pt>
                <c:pt idx="3935">
                  <c:v>7.3260074E-3</c:v>
                </c:pt>
                <c:pt idx="3936">
                  <c:v>7.3260074E-3</c:v>
                </c:pt>
                <c:pt idx="3937">
                  <c:v>7.3260074E-3</c:v>
                </c:pt>
                <c:pt idx="3938">
                  <c:v>2.4420025000000001E-3</c:v>
                </c:pt>
                <c:pt idx="3939">
                  <c:v>2.4420025000000001E-3</c:v>
                </c:pt>
                <c:pt idx="3940">
                  <c:v>7.3260074E-3</c:v>
                </c:pt>
                <c:pt idx="3941">
                  <c:v>1.2210011999999999E-2</c:v>
                </c:pt>
                <c:pt idx="3942">
                  <c:v>7.3260074E-3</c:v>
                </c:pt>
                <c:pt idx="3943">
                  <c:v>2.4420025000000001E-3</c:v>
                </c:pt>
                <c:pt idx="3944">
                  <c:v>2.4420025000000001E-3</c:v>
                </c:pt>
                <c:pt idx="3945">
                  <c:v>7.3260074E-3</c:v>
                </c:pt>
                <c:pt idx="3946">
                  <c:v>1.2210011999999999E-2</c:v>
                </c:pt>
                <c:pt idx="3947">
                  <c:v>2.4420025000000001E-3</c:v>
                </c:pt>
                <c:pt idx="3948">
                  <c:v>2.4420025000000001E-3</c:v>
                </c:pt>
                <c:pt idx="3949">
                  <c:v>7.3260074E-3</c:v>
                </c:pt>
                <c:pt idx="3950">
                  <c:v>7.3260074E-3</c:v>
                </c:pt>
                <c:pt idx="3951">
                  <c:v>7.3260074E-3</c:v>
                </c:pt>
                <c:pt idx="3952">
                  <c:v>2.4420025000000001E-3</c:v>
                </c:pt>
                <c:pt idx="3953">
                  <c:v>7.3260074E-3</c:v>
                </c:pt>
                <c:pt idx="3954">
                  <c:v>1.2210011999999999E-2</c:v>
                </c:pt>
                <c:pt idx="3955">
                  <c:v>7.3260074E-3</c:v>
                </c:pt>
                <c:pt idx="3956">
                  <c:v>2.4420025000000001E-3</c:v>
                </c:pt>
                <c:pt idx="3957">
                  <c:v>2.4420025000000001E-3</c:v>
                </c:pt>
                <c:pt idx="3958">
                  <c:v>7.3260074E-3</c:v>
                </c:pt>
                <c:pt idx="3959">
                  <c:v>7.3260074E-3</c:v>
                </c:pt>
                <c:pt idx="3960">
                  <c:v>7.3260074E-3</c:v>
                </c:pt>
                <c:pt idx="3961">
                  <c:v>2.4420025000000001E-3</c:v>
                </c:pt>
                <c:pt idx="3962">
                  <c:v>2.4420025000000001E-3</c:v>
                </c:pt>
                <c:pt idx="3963">
                  <c:v>7.3260074E-3</c:v>
                </c:pt>
                <c:pt idx="3964">
                  <c:v>7.3260074E-3</c:v>
                </c:pt>
                <c:pt idx="3965">
                  <c:v>7.3260074E-3</c:v>
                </c:pt>
                <c:pt idx="3966">
                  <c:v>-2.4420025000000001E-3</c:v>
                </c:pt>
                <c:pt idx="3967">
                  <c:v>2.4420025000000001E-3</c:v>
                </c:pt>
                <c:pt idx="3968">
                  <c:v>7.3260074E-3</c:v>
                </c:pt>
                <c:pt idx="3969">
                  <c:v>7.3260074E-3</c:v>
                </c:pt>
                <c:pt idx="3970">
                  <c:v>1.2210011999999999E-2</c:v>
                </c:pt>
                <c:pt idx="3971">
                  <c:v>2.4420025000000001E-3</c:v>
                </c:pt>
                <c:pt idx="3972">
                  <c:v>2.4420025000000001E-3</c:v>
                </c:pt>
                <c:pt idx="3973">
                  <c:v>2.4420025000000001E-3</c:v>
                </c:pt>
                <c:pt idx="3974">
                  <c:v>7.3260074E-3</c:v>
                </c:pt>
                <c:pt idx="3975">
                  <c:v>7.3260074E-3</c:v>
                </c:pt>
                <c:pt idx="3976">
                  <c:v>2.4420025000000001E-3</c:v>
                </c:pt>
                <c:pt idx="3977">
                  <c:v>2.4420025000000001E-3</c:v>
                </c:pt>
                <c:pt idx="3978">
                  <c:v>2.4420025000000001E-3</c:v>
                </c:pt>
                <c:pt idx="3979">
                  <c:v>7.3260074E-3</c:v>
                </c:pt>
                <c:pt idx="3980">
                  <c:v>7.3260074E-3</c:v>
                </c:pt>
                <c:pt idx="3981">
                  <c:v>2.4420025000000001E-3</c:v>
                </c:pt>
                <c:pt idx="3982">
                  <c:v>2.4420025000000001E-3</c:v>
                </c:pt>
                <c:pt idx="3983">
                  <c:v>7.3260074E-3</c:v>
                </c:pt>
                <c:pt idx="3984">
                  <c:v>7.3260074E-3</c:v>
                </c:pt>
                <c:pt idx="3985">
                  <c:v>7.3260074E-3</c:v>
                </c:pt>
                <c:pt idx="3986">
                  <c:v>2.4420025000000001E-3</c:v>
                </c:pt>
                <c:pt idx="3987">
                  <c:v>2.4420025000000001E-3</c:v>
                </c:pt>
                <c:pt idx="3988">
                  <c:v>7.3260074E-3</c:v>
                </c:pt>
                <c:pt idx="3989">
                  <c:v>7.3260074E-3</c:v>
                </c:pt>
                <c:pt idx="3990">
                  <c:v>7.3260074E-3</c:v>
                </c:pt>
                <c:pt idx="3991">
                  <c:v>2.4420025000000001E-3</c:v>
                </c:pt>
                <c:pt idx="3992">
                  <c:v>2.4420025000000001E-3</c:v>
                </c:pt>
                <c:pt idx="3993">
                  <c:v>2.4420025000000001E-3</c:v>
                </c:pt>
                <c:pt idx="3994">
                  <c:v>1.2210011999999999E-2</c:v>
                </c:pt>
                <c:pt idx="3995">
                  <c:v>7.3260074E-3</c:v>
                </c:pt>
                <c:pt idx="3996">
                  <c:v>2.4420025000000001E-3</c:v>
                </c:pt>
                <c:pt idx="3997">
                  <c:v>2.4420025000000001E-3</c:v>
                </c:pt>
                <c:pt idx="3998">
                  <c:v>7.3260074E-3</c:v>
                </c:pt>
                <c:pt idx="3999">
                  <c:v>1.2210011999999999E-2</c:v>
                </c:pt>
                <c:pt idx="4000">
                  <c:v>7.3260074E-3</c:v>
                </c:pt>
                <c:pt idx="4001">
                  <c:v>2.4420025000000001E-3</c:v>
                </c:pt>
                <c:pt idx="4002">
                  <c:v>2.4420025000000001E-3</c:v>
                </c:pt>
                <c:pt idx="4003">
                  <c:v>7.3260074E-3</c:v>
                </c:pt>
                <c:pt idx="4004">
                  <c:v>1.2210011999999999E-2</c:v>
                </c:pt>
                <c:pt idx="4005">
                  <c:v>7.3260074E-3</c:v>
                </c:pt>
                <c:pt idx="4006">
                  <c:v>2.4420025000000001E-3</c:v>
                </c:pt>
                <c:pt idx="4007">
                  <c:v>2.4420025000000001E-3</c:v>
                </c:pt>
                <c:pt idx="4008">
                  <c:v>7.3260074E-3</c:v>
                </c:pt>
                <c:pt idx="4009">
                  <c:v>1.2210011999999999E-2</c:v>
                </c:pt>
                <c:pt idx="4010">
                  <c:v>7.3260074E-3</c:v>
                </c:pt>
                <c:pt idx="4011">
                  <c:v>2.4420025000000001E-3</c:v>
                </c:pt>
                <c:pt idx="4012">
                  <c:v>2.4420025000000001E-3</c:v>
                </c:pt>
                <c:pt idx="4013">
                  <c:v>7.3260074E-3</c:v>
                </c:pt>
                <c:pt idx="4014">
                  <c:v>1.2210011999999999E-2</c:v>
                </c:pt>
                <c:pt idx="4015">
                  <c:v>2.4420025000000001E-3</c:v>
                </c:pt>
                <c:pt idx="4016">
                  <c:v>2.4420025000000001E-3</c:v>
                </c:pt>
                <c:pt idx="4017">
                  <c:v>2.4420025000000001E-3</c:v>
                </c:pt>
                <c:pt idx="4018">
                  <c:v>7.3260074E-3</c:v>
                </c:pt>
                <c:pt idx="4019">
                  <c:v>1.2210011999999999E-2</c:v>
                </c:pt>
                <c:pt idx="4020">
                  <c:v>2.4420025000000001E-3</c:v>
                </c:pt>
                <c:pt idx="4021">
                  <c:v>2.4420025000000001E-3</c:v>
                </c:pt>
                <c:pt idx="4022">
                  <c:v>2.4420025000000001E-3</c:v>
                </c:pt>
                <c:pt idx="4023">
                  <c:v>7.3260074E-3</c:v>
                </c:pt>
                <c:pt idx="4024">
                  <c:v>1.2210011999999999E-2</c:v>
                </c:pt>
                <c:pt idx="4025">
                  <c:v>2.4420025000000001E-3</c:v>
                </c:pt>
                <c:pt idx="4026">
                  <c:v>2.4420025000000001E-3</c:v>
                </c:pt>
                <c:pt idx="4027">
                  <c:v>2.4420025000000001E-3</c:v>
                </c:pt>
                <c:pt idx="4028">
                  <c:v>7.3260074E-3</c:v>
                </c:pt>
                <c:pt idx="4029">
                  <c:v>7.3260074E-3</c:v>
                </c:pt>
                <c:pt idx="4030">
                  <c:v>7.3260074E-3</c:v>
                </c:pt>
                <c:pt idx="4031">
                  <c:v>2.4420025000000001E-3</c:v>
                </c:pt>
                <c:pt idx="4032">
                  <c:v>2.4420025000000001E-3</c:v>
                </c:pt>
                <c:pt idx="4033">
                  <c:v>7.3260074E-3</c:v>
                </c:pt>
                <c:pt idx="4034">
                  <c:v>7.3260074E-3</c:v>
                </c:pt>
                <c:pt idx="4035">
                  <c:v>1.2210011999999999E-2</c:v>
                </c:pt>
                <c:pt idx="4036">
                  <c:v>7.3260074E-3</c:v>
                </c:pt>
                <c:pt idx="4037">
                  <c:v>-2.4420025000000001E-3</c:v>
                </c:pt>
                <c:pt idx="4038">
                  <c:v>2.4420025000000001E-3</c:v>
                </c:pt>
                <c:pt idx="4039">
                  <c:v>7.3260074E-3</c:v>
                </c:pt>
                <c:pt idx="4040">
                  <c:v>1.2210011999999999E-2</c:v>
                </c:pt>
                <c:pt idx="4041">
                  <c:v>2.4420025000000001E-3</c:v>
                </c:pt>
                <c:pt idx="4042">
                  <c:v>2.4420025000000001E-3</c:v>
                </c:pt>
                <c:pt idx="4043">
                  <c:v>2.4420025000000001E-3</c:v>
                </c:pt>
                <c:pt idx="4044">
                  <c:v>7.3260074E-3</c:v>
                </c:pt>
                <c:pt idx="4045">
                  <c:v>7.3260074E-3</c:v>
                </c:pt>
                <c:pt idx="4046">
                  <c:v>7.3260074E-3</c:v>
                </c:pt>
                <c:pt idx="4047">
                  <c:v>-2.4420025000000001E-3</c:v>
                </c:pt>
                <c:pt idx="4048">
                  <c:v>2.4420025000000001E-3</c:v>
                </c:pt>
                <c:pt idx="4049">
                  <c:v>7.3260074E-3</c:v>
                </c:pt>
                <c:pt idx="4050">
                  <c:v>7.3260074E-3</c:v>
                </c:pt>
                <c:pt idx="4051">
                  <c:v>7.3260074E-3</c:v>
                </c:pt>
                <c:pt idx="4052">
                  <c:v>2.4420025000000001E-3</c:v>
                </c:pt>
                <c:pt idx="4053">
                  <c:v>2.4420025000000001E-3</c:v>
                </c:pt>
                <c:pt idx="4054">
                  <c:v>7.3260074E-3</c:v>
                </c:pt>
                <c:pt idx="4055">
                  <c:v>1.2210011999999999E-2</c:v>
                </c:pt>
                <c:pt idx="4056">
                  <c:v>7.3260074E-3</c:v>
                </c:pt>
                <c:pt idx="4057">
                  <c:v>2.4420025000000001E-3</c:v>
                </c:pt>
                <c:pt idx="4058">
                  <c:v>2.4420025000000001E-3</c:v>
                </c:pt>
                <c:pt idx="4059">
                  <c:v>7.3260074E-3</c:v>
                </c:pt>
                <c:pt idx="4060">
                  <c:v>7.3260074E-3</c:v>
                </c:pt>
                <c:pt idx="4061">
                  <c:v>2.4420025000000001E-3</c:v>
                </c:pt>
                <c:pt idx="4062">
                  <c:v>2.4420025000000001E-3</c:v>
                </c:pt>
                <c:pt idx="4063">
                  <c:v>7.3260074E-3</c:v>
                </c:pt>
                <c:pt idx="4064">
                  <c:v>1.2210011999999999E-2</c:v>
                </c:pt>
                <c:pt idx="4065">
                  <c:v>7.3260074E-3</c:v>
                </c:pt>
                <c:pt idx="4066">
                  <c:v>2.4420025000000001E-3</c:v>
                </c:pt>
                <c:pt idx="4067">
                  <c:v>2.4420025000000001E-3</c:v>
                </c:pt>
                <c:pt idx="4068">
                  <c:v>2.4420025000000001E-3</c:v>
                </c:pt>
                <c:pt idx="4069">
                  <c:v>7.3260074E-3</c:v>
                </c:pt>
                <c:pt idx="4070">
                  <c:v>7.3260074E-3</c:v>
                </c:pt>
                <c:pt idx="4071">
                  <c:v>2.4420025000000001E-3</c:v>
                </c:pt>
                <c:pt idx="4072">
                  <c:v>2.4420025000000001E-3</c:v>
                </c:pt>
                <c:pt idx="4073">
                  <c:v>7.3260074E-3</c:v>
                </c:pt>
                <c:pt idx="4074">
                  <c:v>7.3260074E-3</c:v>
                </c:pt>
                <c:pt idx="4075">
                  <c:v>7.3260074E-3</c:v>
                </c:pt>
                <c:pt idx="4076">
                  <c:v>2.4420025000000001E-3</c:v>
                </c:pt>
                <c:pt idx="4077">
                  <c:v>2.4420025000000001E-3</c:v>
                </c:pt>
                <c:pt idx="4078">
                  <c:v>7.3260074E-3</c:v>
                </c:pt>
                <c:pt idx="4079">
                  <c:v>7.3260074E-3</c:v>
                </c:pt>
                <c:pt idx="4080">
                  <c:v>1.2210011999999999E-2</c:v>
                </c:pt>
                <c:pt idx="4081">
                  <c:v>2.4420025000000001E-3</c:v>
                </c:pt>
                <c:pt idx="4082">
                  <c:v>2.4420025000000001E-3</c:v>
                </c:pt>
                <c:pt idx="4083">
                  <c:v>2.4420025000000001E-3</c:v>
                </c:pt>
                <c:pt idx="4084">
                  <c:v>7.3260074E-3</c:v>
                </c:pt>
                <c:pt idx="4085">
                  <c:v>1.2210011999999999E-2</c:v>
                </c:pt>
                <c:pt idx="4086">
                  <c:v>7.3260074E-3</c:v>
                </c:pt>
                <c:pt idx="4087">
                  <c:v>2.4420025000000001E-3</c:v>
                </c:pt>
                <c:pt idx="4088">
                  <c:v>2.4420025000000001E-3</c:v>
                </c:pt>
                <c:pt idx="4089">
                  <c:v>7.3260074E-3</c:v>
                </c:pt>
                <c:pt idx="4090">
                  <c:v>1.2210011999999999E-2</c:v>
                </c:pt>
                <c:pt idx="4091">
                  <c:v>2.4420025000000001E-3</c:v>
                </c:pt>
                <c:pt idx="4092">
                  <c:v>2.4420025000000001E-3</c:v>
                </c:pt>
                <c:pt idx="4093">
                  <c:v>2.4420025000000001E-3</c:v>
                </c:pt>
                <c:pt idx="4094">
                  <c:v>7.3260074E-3</c:v>
                </c:pt>
                <c:pt idx="4095">
                  <c:v>7.3260074E-3</c:v>
                </c:pt>
              </c:numCache>
            </c:numRef>
          </c:val>
          <c:smooth val="0"/>
          <c:extLst>
            <c:ext xmlns:c16="http://schemas.microsoft.com/office/drawing/2014/chart" uri="{C3380CC4-5D6E-409C-BE32-E72D297353CC}">
              <c16:uniqueId val="{00000000-E8BC-4B91-B6F0-D995C659EC6F}"/>
            </c:ext>
          </c:extLst>
        </c:ser>
        <c:ser>
          <c:idx val="2"/>
          <c:order val="1"/>
          <c:tx>
            <c:v>出力電流</c:v>
          </c:tx>
          <c:spPr>
            <a:ln w="28575" cap="rnd">
              <a:solidFill>
                <a:schemeClr val="accent3"/>
              </a:solidFill>
              <a:round/>
            </a:ln>
            <a:effectLst/>
          </c:spPr>
          <c:marker>
            <c:symbol val="none"/>
          </c:marker>
          <c:val>
            <c:numRef>
              <c:f>'20240424_tetyousei01'!$C$13:$C$4108</c:f>
              <c:numCache>
                <c:formatCode>General</c:formatCode>
                <c:ptCount val="4096"/>
                <c:pt idx="0">
                  <c:v>-6.1050060000000003E-2</c:v>
                </c:pt>
                <c:pt idx="1">
                  <c:v>-6.5934069999999997E-2</c:v>
                </c:pt>
                <c:pt idx="2">
                  <c:v>-6.1050060000000003E-2</c:v>
                </c:pt>
                <c:pt idx="3">
                  <c:v>-6.1050060000000003E-2</c:v>
                </c:pt>
                <c:pt idx="4">
                  <c:v>-6.1050060000000003E-2</c:v>
                </c:pt>
                <c:pt idx="5">
                  <c:v>-6.1050060000000003E-2</c:v>
                </c:pt>
                <c:pt idx="6">
                  <c:v>-6.1050060000000003E-2</c:v>
                </c:pt>
                <c:pt idx="7">
                  <c:v>-6.1050060000000003E-2</c:v>
                </c:pt>
                <c:pt idx="8">
                  <c:v>-6.1050060000000003E-2</c:v>
                </c:pt>
                <c:pt idx="9">
                  <c:v>-6.1050060000000003E-2</c:v>
                </c:pt>
                <c:pt idx="10">
                  <c:v>-6.1050060000000003E-2</c:v>
                </c:pt>
                <c:pt idx="11">
                  <c:v>-6.1050060000000003E-2</c:v>
                </c:pt>
                <c:pt idx="12">
                  <c:v>-6.1050060000000003E-2</c:v>
                </c:pt>
                <c:pt idx="13">
                  <c:v>-6.1050060000000003E-2</c:v>
                </c:pt>
                <c:pt idx="14">
                  <c:v>-6.1050060000000003E-2</c:v>
                </c:pt>
                <c:pt idx="15">
                  <c:v>-6.1050060000000003E-2</c:v>
                </c:pt>
                <c:pt idx="16">
                  <c:v>-6.1050060000000003E-2</c:v>
                </c:pt>
                <c:pt idx="17">
                  <c:v>-6.5934069999999997E-2</c:v>
                </c:pt>
                <c:pt idx="18">
                  <c:v>-6.1050060000000003E-2</c:v>
                </c:pt>
                <c:pt idx="19">
                  <c:v>-6.1050060000000003E-2</c:v>
                </c:pt>
                <c:pt idx="20">
                  <c:v>-6.1050060000000003E-2</c:v>
                </c:pt>
                <c:pt idx="21">
                  <c:v>-6.1050060000000003E-2</c:v>
                </c:pt>
                <c:pt idx="22">
                  <c:v>-6.1050060000000003E-2</c:v>
                </c:pt>
                <c:pt idx="23">
                  <c:v>-6.1050060000000003E-2</c:v>
                </c:pt>
                <c:pt idx="24">
                  <c:v>-6.1050060000000003E-2</c:v>
                </c:pt>
                <c:pt idx="25">
                  <c:v>-6.1050060000000003E-2</c:v>
                </c:pt>
                <c:pt idx="26">
                  <c:v>-6.5934069999999997E-2</c:v>
                </c:pt>
                <c:pt idx="27">
                  <c:v>-6.1050060000000003E-2</c:v>
                </c:pt>
                <c:pt idx="28">
                  <c:v>-6.1050060000000003E-2</c:v>
                </c:pt>
                <c:pt idx="29">
                  <c:v>-6.5934069999999997E-2</c:v>
                </c:pt>
                <c:pt idx="30">
                  <c:v>-6.1050060000000003E-2</c:v>
                </c:pt>
                <c:pt idx="31">
                  <c:v>-6.1050060000000003E-2</c:v>
                </c:pt>
                <c:pt idx="32">
                  <c:v>-6.1050060000000003E-2</c:v>
                </c:pt>
                <c:pt idx="33">
                  <c:v>-6.1050060000000003E-2</c:v>
                </c:pt>
                <c:pt idx="34">
                  <c:v>-6.1050060000000003E-2</c:v>
                </c:pt>
                <c:pt idx="35">
                  <c:v>-6.1050060000000003E-2</c:v>
                </c:pt>
                <c:pt idx="36">
                  <c:v>-5.6166056999999998E-2</c:v>
                </c:pt>
                <c:pt idx="37">
                  <c:v>-6.1050060000000003E-2</c:v>
                </c:pt>
                <c:pt idx="38">
                  <c:v>-6.1050060000000003E-2</c:v>
                </c:pt>
                <c:pt idx="39">
                  <c:v>-6.5934069999999997E-2</c:v>
                </c:pt>
                <c:pt idx="40">
                  <c:v>-6.1050060000000003E-2</c:v>
                </c:pt>
                <c:pt idx="41">
                  <c:v>-6.1050060000000003E-2</c:v>
                </c:pt>
                <c:pt idx="42">
                  <c:v>-6.1050060000000003E-2</c:v>
                </c:pt>
                <c:pt idx="43">
                  <c:v>-6.1050060000000003E-2</c:v>
                </c:pt>
                <c:pt idx="44">
                  <c:v>-6.1050060000000003E-2</c:v>
                </c:pt>
                <c:pt idx="45">
                  <c:v>-6.1050060000000003E-2</c:v>
                </c:pt>
                <c:pt idx="46">
                  <c:v>-6.1050060000000003E-2</c:v>
                </c:pt>
                <c:pt idx="47">
                  <c:v>-6.1050060000000003E-2</c:v>
                </c:pt>
                <c:pt idx="48">
                  <c:v>-6.1050060000000003E-2</c:v>
                </c:pt>
                <c:pt idx="49">
                  <c:v>-6.1050060000000003E-2</c:v>
                </c:pt>
                <c:pt idx="50">
                  <c:v>-6.1050060000000003E-2</c:v>
                </c:pt>
                <c:pt idx="51">
                  <c:v>-6.1050060000000003E-2</c:v>
                </c:pt>
                <c:pt idx="52">
                  <c:v>-6.5934069999999997E-2</c:v>
                </c:pt>
                <c:pt idx="53">
                  <c:v>-6.5934069999999997E-2</c:v>
                </c:pt>
                <c:pt idx="54">
                  <c:v>-6.1050060000000003E-2</c:v>
                </c:pt>
                <c:pt idx="55">
                  <c:v>-6.1050060000000003E-2</c:v>
                </c:pt>
                <c:pt idx="56">
                  <c:v>-5.6166056999999998E-2</c:v>
                </c:pt>
                <c:pt idx="57">
                  <c:v>-6.5934069999999997E-2</c:v>
                </c:pt>
                <c:pt idx="58">
                  <c:v>-6.5934069999999997E-2</c:v>
                </c:pt>
                <c:pt idx="59">
                  <c:v>-6.1050060000000003E-2</c:v>
                </c:pt>
                <c:pt idx="60">
                  <c:v>-5.6166056999999998E-2</c:v>
                </c:pt>
                <c:pt idx="61">
                  <c:v>-5.6166056999999998E-2</c:v>
                </c:pt>
                <c:pt idx="62">
                  <c:v>-5.1282052000000002E-2</c:v>
                </c:pt>
                <c:pt idx="63">
                  <c:v>-4.1514043E-2</c:v>
                </c:pt>
                <c:pt idx="64">
                  <c:v>-3.1746033999999999E-2</c:v>
                </c:pt>
                <c:pt idx="65">
                  <c:v>-2.1978022999999999E-2</c:v>
                </c:pt>
                <c:pt idx="66">
                  <c:v>-1.7094017999999999E-2</c:v>
                </c:pt>
                <c:pt idx="67">
                  <c:v>-7.3260074E-3</c:v>
                </c:pt>
                <c:pt idx="68">
                  <c:v>-7.3260074E-3</c:v>
                </c:pt>
                <c:pt idx="69">
                  <c:v>-7.3260074E-3</c:v>
                </c:pt>
                <c:pt idx="70">
                  <c:v>-7.3260074E-3</c:v>
                </c:pt>
                <c:pt idx="71">
                  <c:v>-2.1978022999999999E-2</c:v>
                </c:pt>
                <c:pt idx="72">
                  <c:v>-1.2210011999999999E-2</c:v>
                </c:pt>
                <c:pt idx="73">
                  <c:v>-1.7094017999999999E-2</c:v>
                </c:pt>
                <c:pt idx="74">
                  <c:v>-1.7094017999999999E-2</c:v>
                </c:pt>
                <c:pt idx="75">
                  <c:v>-1.2210011999999999E-2</c:v>
                </c:pt>
                <c:pt idx="76">
                  <c:v>-2.4420025000000001E-3</c:v>
                </c:pt>
                <c:pt idx="77">
                  <c:v>1.7094017999999999E-2</c:v>
                </c:pt>
                <c:pt idx="78">
                  <c:v>3.1746033999999999E-2</c:v>
                </c:pt>
                <c:pt idx="79">
                  <c:v>4.1514043E-2</c:v>
                </c:pt>
                <c:pt idx="80">
                  <c:v>6.5934069999999997E-2</c:v>
                </c:pt>
                <c:pt idx="81">
                  <c:v>9.0354089999999998E-2</c:v>
                </c:pt>
                <c:pt idx="82">
                  <c:v>0.105006106</c:v>
                </c:pt>
                <c:pt idx="83">
                  <c:v>0.114774115</c:v>
                </c:pt>
                <c:pt idx="84">
                  <c:v>0.12942614</c:v>
                </c:pt>
                <c:pt idx="85">
                  <c:v>0.124542125</c:v>
                </c:pt>
                <c:pt idx="86">
                  <c:v>0.13919414999999999</c:v>
                </c:pt>
                <c:pt idx="87">
                  <c:v>0.13919414999999999</c:v>
                </c:pt>
                <c:pt idx="88">
                  <c:v>0.14407814999999999</c:v>
                </c:pt>
                <c:pt idx="89">
                  <c:v>0.13431013999999999</c:v>
                </c:pt>
                <c:pt idx="90">
                  <c:v>0.14407814999999999</c:v>
                </c:pt>
                <c:pt idx="91">
                  <c:v>0.13919414999999999</c:v>
                </c:pt>
                <c:pt idx="92">
                  <c:v>0.14896214999999999</c:v>
                </c:pt>
                <c:pt idx="93">
                  <c:v>0.14407814999999999</c:v>
                </c:pt>
                <c:pt idx="94">
                  <c:v>0.16361417</c:v>
                </c:pt>
                <c:pt idx="95">
                  <c:v>0.17338218</c:v>
                </c:pt>
                <c:pt idx="96">
                  <c:v>0.17826618</c:v>
                </c:pt>
                <c:pt idx="97">
                  <c:v>0.20268620000000001</c:v>
                </c:pt>
                <c:pt idx="98">
                  <c:v>0.21245421</c:v>
                </c:pt>
                <c:pt idx="99">
                  <c:v>0.23687424000000001</c:v>
                </c:pt>
                <c:pt idx="100">
                  <c:v>0.24175824000000001</c:v>
                </c:pt>
                <c:pt idx="101">
                  <c:v>0.25152627</c:v>
                </c:pt>
                <c:pt idx="102">
                  <c:v>0.26129427999999999</c:v>
                </c:pt>
                <c:pt idx="103">
                  <c:v>0.27106227999999999</c:v>
                </c:pt>
                <c:pt idx="104">
                  <c:v>0.26617827999999999</c:v>
                </c:pt>
                <c:pt idx="105">
                  <c:v>0.26617827999999999</c:v>
                </c:pt>
                <c:pt idx="106">
                  <c:v>0.24175824000000001</c:v>
                </c:pt>
                <c:pt idx="107">
                  <c:v>0.22710622999999999</c:v>
                </c:pt>
                <c:pt idx="108">
                  <c:v>0.23199022999999999</c:v>
                </c:pt>
                <c:pt idx="109">
                  <c:v>0.22710622999999999</c:v>
                </c:pt>
                <c:pt idx="110">
                  <c:v>0.24175824000000001</c:v>
                </c:pt>
                <c:pt idx="111">
                  <c:v>0.25641027</c:v>
                </c:pt>
                <c:pt idx="112">
                  <c:v>0.27106227999999999</c:v>
                </c:pt>
                <c:pt idx="113">
                  <c:v>0.28571429999999998</c:v>
                </c:pt>
                <c:pt idx="114">
                  <c:v>0.28571429999999998</c:v>
                </c:pt>
                <c:pt idx="115">
                  <c:v>0.29059829999999998</c:v>
                </c:pt>
                <c:pt idx="116">
                  <c:v>0.29548229999999998</c:v>
                </c:pt>
                <c:pt idx="117">
                  <c:v>0.29548229999999998</c:v>
                </c:pt>
                <c:pt idx="118">
                  <c:v>0.29548229999999998</c:v>
                </c:pt>
                <c:pt idx="119">
                  <c:v>0.30036629999999997</c:v>
                </c:pt>
                <c:pt idx="120">
                  <c:v>0.31013432000000002</c:v>
                </c:pt>
                <c:pt idx="121">
                  <c:v>0.30525032000000002</c:v>
                </c:pt>
                <c:pt idx="122">
                  <c:v>0.31013432000000002</c:v>
                </c:pt>
                <c:pt idx="123">
                  <c:v>0.31013432000000002</c:v>
                </c:pt>
                <c:pt idx="124">
                  <c:v>0.31013432000000002</c:v>
                </c:pt>
                <c:pt idx="125">
                  <c:v>0.31013432000000002</c:v>
                </c:pt>
                <c:pt idx="126">
                  <c:v>0.31501833000000001</c:v>
                </c:pt>
                <c:pt idx="127">
                  <c:v>0.31501833000000001</c:v>
                </c:pt>
                <c:pt idx="128">
                  <c:v>0.33455434000000001</c:v>
                </c:pt>
                <c:pt idx="129">
                  <c:v>0.31990233000000001</c:v>
                </c:pt>
                <c:pt idx="130">
                  <c:v>0.33455434000000001</c:v>
                </c:pt>
                <c:pt idx="131">
                  <c:v>0.33455434000000001</c:v>
                </c:pt>
                <c:pt idx="132">
                  <c:v>0.32967034000000001</c:v>
                </c:pt>
                <c:pt idx="133">
                  <c:v>0.32967034000000001</c:v>
                </c:pt>
                <c:pt idx="134">
                  <c:v>0.32478634000000001</c:v>
                </c:pt>
                <c:pt idx="135">
                  <c:v>0.33943835</c:v>
                </c:pt>
                <c:pt idx="136">
                  <c:v>0.33455434000000001</c:v>
                </c:pt>
                <c:pt idx="137">
                  <c:v>0.34432235</c:v>
                </c:pt>
                <c:pt idx="138">
                  <c:v>0.34920635999999999</c:v>
                </c:pt>
                <c:pt idx="139">
                  <c:v>0.35897436999999999</c:v>
                </c:pt>
                <c:pt idx="140">
                  <c:v>0.36385836999999999</c:v>
                </c:pt>
                <c:pt idx="141">
                  <c:v>0.36874237999999998</c:v>
                </c:pt>
                <c:pt idx="142">
                  <c:v>0.35897436999999999</c:v>
                </c:pt>
                <c:pt idx="143">
                  <c:v>0.35409035999999999</c:v>
                </c:pt>
                <c:pt idx="144">
                  <c:v>0.34432235</c:v>
                </c:pt>
                <c:pt idx="145">
                  <c:v>0.32967034000000001</c:v>
                </c:pt>
                <c:pt idx="146">
                  <c:v>0.33943835</c:v>
                </c:pt>
                <c:pt idx="147">
                  <c:v>0.33943835</c:v>
                </c:pt>
                <c:pt idx="148">
                  <c:v>0.33943835</c:v>
                </c:pt>
                <c:pt idx="149">
                  <c:v>0.35897436999999999</c:v>
                </c:pt>
                <c:pt idx="150">
                  <c:v>0.35409035999999999</c:v>
                </c:pt>
                <c:pt idx="151">
                  <c:v>0.36874237999999998</c:v>
                </c:pt>
                <c:pt idx="152">
                  <c:v>0.36385836999999999</c:v>
                </c:pt>
                <c:pt idx="153">
                  <c:v>0.36385836999999999</c:v>
                </c:pt>
                <c:pt idx="154">
                  <c:v>0.36385836999999999</c:v>
                </c:pt>
                <c:pt idx="155">
                  <c:v>0.36385836999999999</c:v>
                </c:pt>
                <c:pt idx="156">
                  <c:v>0.35897436999999999</c:v>
                </c:pt>
                <c:pt idx="157">
                  <c:v>0.34920635999999999</c:v>
                </c:pt>
                <c:pt idx="158">
                  <c:v>0.35897436999999999</c:v>
                </c:pt>
                <c:pt idx="159">
                  <c:v>0.35897436999999999</c:v>
                </c:pt>
                <c:pt idx="160">
                  <c:v>0.36874237999999998</c:v>
                </c:pt>
                <c:pt idx="161">
                  <c:v>0.36385836999999999</c:v>
                </c:pt>
                <c:pt idx="162">
                  <c:v>0.37362637999999998</c:v>
                </c:pt>
                <c:pt idx="163">
                  <c:v>0.37362637999999998</c:v>
                </c:pt>
                <c:pt idx="164">
                  <c:v>0.36874237999999998</c:v>
                </c:pt>
                <c:pt idx="165">
                  <c:v>0.36874237999999998</c:v>
                </c:pt>
                <c:pt idx="166">
                  <c:v>0.36385836999999999</c:v>
                </c:pt>
                <c:pt idx="167">
                  <c:v>0.35897436999999999</c:v>
                </c:pt>
                <c:pt idx="168">
                  <c:v>0.35897436999999999</c:v>
                </c:pt>
                <c:pt idx="169">
                  <c:v>0.35897436999999999</c:v>
                </c:pt>
                <c:pt idx="170">
                  <c:v>0.34920635999999999</c:v>
                </c:pt>
                <c:pt idx="171">
                  <c:v>0.36874237999999998</c:v>
                </c:pt>
                <c:pt idx="172">
                  <c:v>0.36385836999999999</c:v>
                </c:pt>
                <c:pt idx="173">
                  <c:v>0.35897436999999999</c:v>
                </c:pt>
                <c:pt idx="174">
                  <c:v>0.35897436999999999</c:v>
                </c:pt>
                <c:pt idx="175">
                  <c:v>0.35897436999999999</c:v>
                </c:pt>
                <c:pt idx="176">
                  <c:v>0.35897436999999999</c:v>
                </c:pt>
                <c:pt idx="177">
                  <c:v>0.35897436999999999</c:v>
                </c:pt>
                <c:pt idx="178">
                  <c:v>0.35897436999999999</c:v>
                </c:pt>
                <c:pt idx="179">
                  <c:v>0.36385836999999999</c:v>
                </c:pt>
                <c:pt idx="180">
                  <c:v>0.35409035999999999</c:v>
                </c:pt>
                <c:pt idx="181">
                  <c:v>0.35897436999999999</c:v>
                </c:pt>
                <c:pt idx="182">
                  <c:v>0.36385836999999999</c:v>
                </c:pt>
                <c:pt idx="183">
                  <c:v>0.35897436999999999</c:v>
                </c:pt>
                <c:pt idx="184">
                  <c:v>0.35409035999999999</c:v>
                </c:pt>
                <c:pt idx="185">
                  <c:v>0.35897436999999999</c:v>
                </c:pt>
                <c:pt idx="186">
                  <c:v>0.35409035999999999</c:v>
                </c:pt>
                <c:pt idx="187">
                  <c:v>0.33943835</c:v>
                </c:pt>
                <c:pt idx="188">
                  <c:v>0.35897436999999999</c:v>
                </c:pt>
                <c:pt idx="189">
                  <c:v>0.34432235</c:v>
                </c:pt>
                <c:pt idx="190">
                  <c:v>0.34920635999999999</c:v>
                </c:pt>
                <c:pt idx="191">
                  <c:v>0.34920635999999999</c:v>
                </c:pt>
                <c:pt idx="192">
                  <c:v>0.34432235</c:v>
                </c:pt>
                <c:pt idx="193">
                  <c:v>0.34920635999999999</c:v>
                </c:pt>
                <c:pt idx="194">
                  <c:v>0.34432235</c:v>
                </c:pt>
                <c:pt idx="195">
                  <c:v>0.34920635999999999</c:v>
                </c:pt>
                <c:pt idx="196">
                  <c:v>0.34920635999999999</c:v>
                </c:pt>
                <c:pt idx="197">
                  <c:v>0.34920635999999999</c:v>
                </c:pt>
                <c:pt idx="198">
                  <c:v>0.34432235</c:v>
                </c:pt>
                <c:pt idx="199">
                  <c:v>0.35409035999999999</c:v>
                </c:pt>
                <c:pt idx="200">
                  <c:v>0.34920635999999999</c:v>
                </c:pt>
                <c:pt idx="201">
                  <c:v>0.35897436999999999</c:v>
                </c:pt>
                <c:pt idx="202">
                  <c:v>0.34432235</c:v>
                </c:pt>
                <c:pt idx="203">
                  <c:v>0.34432235</c:v>
                </c:pt>
                <c:pt idx="204">
                  <c:v>0.33943835</c:v>
                </c:pt>
                <c:pt idx="205">
                  <c:v>0.33455434000000001</c:v>
                </c:pt>
                <c:pt idx="206">
                  <c:v>0.33943835</c:v>
                </c:pt>
                <c:pt idx="207">
                  <c:v>0.32967034000000001</c:v>
                </c:pt>
                <c:pt idx="208">
                  <c:v>0.33455434000000001</c:v>
                </c:pt>
                <c:pt idx="209">
                  <c:v>0.32967034000000001</c:v>
                </c:pt>
                <c:pt idx="210">
                  <c:v>0.32967034000000001</c:v>
                </c:pt>
                <c:pt idx="211">
                  <c:v>0.32478634000000001</c:v>
                </c:pt>
                <c:pt idx="212">
                  <c:v>0.32967034000000001</c:v>
                </c:pt>
                <c:pt idx="213">
                  <c:v>0.32967034000000001</c:v>
                </c:pt>
                <c:pt idx="214">
                  <c:v>0.32967034000000001</c:v>
                </c:pt>
                <c:pt idx="215">
                  <c:v>0.32967034000000001</c:v>
                </c:pt>
                <c:pt idx="216">
                  <c:v>0.32967034000000001</c:v>
                </c:pt>
                <c:pt idx="217">
                  <c:v>0.32967034000000001</c:v>
                </c:pt>
                <c:pt idx="218">
                  <c:v>0.32967034000000001</c:v>
                </c:pt>
                <c:pt idx="219">
                  <c:v>0.32967034000000001</c:v>
                </c:pt>
                <c:pt idx="220">
                  <c:v>0.32478634000000001</c:v>
                </c:pt>
                <c:pt idx="221">
                  <c:v>0.31501833000000001</c:v>
                </c:pt>
                <c:pt idx="222">
                  <c:v>0.31990233000000001</c:v>
                </c:pt>
                <c:pt idx="223">
                  <c:v>0.31501833000000001</c:v>
                </c:pt>
                <c:pt idx="224">
                  <c:v>0.31013432000000002</c:v>
                </c:pt>
                <c:pt idx="225">
                  <c:v>0.31990233000000001</c:v>
                </c:pt>
                <c:pt idx="226">
                  <c:v>0.31013432000000002</c:v>
                </c:pt>
                <c:pt idx="227">
                  <c:v>0.31501833000000001</c:v>
                </c:pt>
                <c:pt idx="228">
                  <c:v>0.31013432000000002</c:v>
                </c:pt>
                <c:pt idx="229">
                  <c:v>0.31013432000000002</c:v>
                </c:pt>
                <c:pt idx="230">
                  <c:v>0.31501833000000001</c:v>
                </c:pt>
                <c:pt idx="231">
                  <c:v>0.30525032000000002</c:v>
                </c:pt>
                <c:pt idx="232">
                  <c:v>0.31501833000000001</c:v>
                </c:pt>
                <c:pt idx="233">
                  <c:v>0.31013432000000002</c:v>
                </c:pt>
                <c:pt idx="234">
                  <c:v>0.31013432000000002</c:v>
                </c:pt>
                <c:pt idx="235">
                  <c:v>0.31013432000000002</c:v>
                </c:pt>
                <c:pt idx="236">
                  <c:v>0.31990233000000001</c:v>
                </c:pt>
                <c:pt idx="237">
                  <c:v>0.31501833000000001</c:v>
                </c:pt>
                <c:pt idx="238">
                  <c:v>0.31990233000000001</c:v>
                </c:pt>
                <c:pt idx="239">
                  <c:v>0.30036629999999997</c:v>
                </c:pt>
                <c:pt idx="240">
                  <c:v>0.30036629999999997</c:v>
                </c:pt>
                <c:pt idx="241">
                  <c:v>0.30036629999999997</c:v>
                </c:pt>
                <c:pt idx="242">
                  <c:v>0.29059829999999998</c:v>
                </c:pt>
                <c:pt idx="243">
                  <c:v>0.30036629999999997</c:v>
                </c:pt>
                <c:pt idx="244">
                  <c:v>0.29548229999999998</c:v>
                </c:pt>
                <c:pt idx="245">
                  <c:v>0.30036629999999997</c:v>
                </c:pt>
                <c:pt idx="246">
                  <c:v>0.29059829999999998</c:v>
                </c:pt>
                <c:pt idx="247">
                  <c:v>0.28571429999999998</c:v>
                </c:pt>
                <c:pt idx="248">
                  <c:v>0.29059829999999998</c:v>
                </c:pt>
                <c:pt idx="249">
                  <c:v>0.29059829999999998</c:v>
                </c:pt>
                <c:pt idx="250">
                  <c:v>0.28571429999999998</c:v>
                </c:pt>
                <c:pt idx="251">
                  <c:v>0.28571429999999998</c:v>
                </c:pt>
                <c:pt idx="252">
                  <c:v>0.29548229999999998</c:v>
                </c:pt>
                <c:pt idx="253">
                  <c:v>0.29059829999999998</c:v>
                </c:pt>
                <c:pt idx="254">
                  <c:v>0.30036629999999997</c:v>
                </c:pt>
                <c:pt idx="255">
                  <c:v>0.29548229999999998</c:v>
                </c:pt>
                <c:pt idx="256">
                  <c:v>0.29548229999999998</c:v>
                </c:pt>
                <c:pt idx="257">
                  <c:v>0.28571429999999998</c:v>
                </c:pt>
                <c:pt idx="258">
                  <c:v>0.27594629999999998</c:v>
                </c:pt>
                <c:pt idx="259">
                  <c:v>0.27594629999999998</c:v>
                </c:pt>
                <c:pt idx="260">
                  <c:v>0.27594629999999998</c:v>
                </c:pt>
                <c:pt idx="261">
                  <c:v>0.27594629999999998</c:v>
                </c:pt>
                <c:pt idx="262">
                  <c:v>0.28083029999999998</c:v>
                </c:pt>
                <c:pt idx="263">
                  <c:v>0.27594629999999998</c:v>
                </c:pt>
                <c:pt idx="264">
                  <c:v>0.27594629999999998</c:v>
                </c:pt>
                <c:pt idx="265">
                  <c:v>0.27594629999999998</c:v>
                </c:pt>
                <c:pt idx="266">
                  <c:v>0.27106227999999999</c:v>
                </c:pt>
                <c:pt idx="267">
                  <c:v>0.26617827999999999</c:v>
                </c:pt>
                <c:pt idx="268">
                  <c:v>0.27106227999999999</c:v>
                </c:pt>
                <c:pt idx="269">
                  <c:v>0.27106227999999999</c:v>
                </c:pt>
                <c:pt idx="270">
                  <c:v>0.27106227999999999</c:v>
                </c:pt>
                <c:pt idx="271">
                  <c:v>0.28083029999999998</c:v>
                </c:pt>
                <c:pt idx="272">
                  <c:v>0.27594629999999998</c:v>
                </c:pt>
                <c:pt idx="273">
                  <c:v>0.28571429999999998</c:v>
                </c:pt>
                <c:pt idx="274">
                  <c:v>0.27594629999999998</c:v>
                </c:pt>
                <c:pt idx="275">
                  <c:v>0.27594629999999998</c:v>
                </c:pt>
                <c:pt idx="276">
                  <c:v>0.26617827999999999</c:v>
                </c:pt>
                <c:pt idx="277">
                  <c:v>0.26129427999999999</c:v>
                </c:pt>
                <c:pt idx="278">
                  <c:v>0.26617827999999999</c:v>
                </c:pt>
                <c:pt idx="279">
                  <c:v>0.25641027</c:v>
                </c:pt>
                <c:pt idx="280">
                  <c:v>0.26617827999999999</c:v>
                </c:pt>
                <c:pt idx="281">
                  <c:v>0.26129427999999999</c:v>
                </c:pt>
                <c:pt idx="282">
                  <c:v>0.25641027</c:v>
                </c:pt>
                <c:pt idx="283">
                  <c:v>0.25641027</c:v>
                </c:pt>
                <c:pt idx="284">
                  <c:v>0.25152627</c:v>
                </c:pt>
                <c:pt idx="285">
                  <c:v>0.24664225000000001</c:v>
                </c:pt>
                <c:pt idx="286">
                  <c:v>0.25641027</c:v>
                </c:pt>
                <c:pt idx="287">
                  <c:v>0.25641027</c:v>
                </c:pt>
                <c:pt idx="288">
                  <c:v>0.26129427999999999</c:v>
                </c:pt>
                <c:pt idx="289">
                  <c:v>0.26617827999999999</c:v>
                </c:pt>
                <c:pt idx="290">
                  <c:v>0.27106227999999999</c:v>
                </c:pt>
                <c:pt idx="291">
                  <c:v>0.25641027</c:v>
                </c:pt>
                <c:pt idx="292">
                  <c:v>0.26617827999999999</c:v>
                </c:pt>
                <c:pt idx="293">
                  <c:v>0.25641027</c:v>
                </c:pt>
                <c:pt idx="294">
                  <c:v>0.24664225000000001</c:v>
                </c:pt>
                <c:pt idx="295">
                  <c:v>0.24664225000000001</c:v>
                </c:pt>
                <c:pt idx="296">
                  <c:v>0.24664225000000001</c:v>
                </c:pt>
                <c:pt idx="297">
                  <c:v>0.25152627</c:v>
                </c:pt>
                <c:pt idx="298">
                  <c:v>0.25641027</c:v>
                </c:pt>
                <c:pt idx="299">
                  <c:v>0.25641027</c:v>
                </c:pt>
                <c:pt idx="300">
                  <c:v>0.25641027</c:v>
                </c:pt>
                <c:pt idx="301">
                  <c:v>0.26129427999999999</c:v>
                </c:pt>
                <c:pt idx="302">
                  <c:v>0.26617827999999999</c:v>
                </c:pt>
                <c:pt idx="303">
                  <c:v>0.25641027</c:v>
                </c:pt>
                <c:pt idx="304">
                  <c:v>0.27594629999999998</c:v>
                </c:pt>
                <c:pt idx="305">
                  <c:v>0.27106227999999999</c:v>
                </c:pt>
                <c:pt idx="306">
                  <c:v>0.27106227999999999</c:v>
                </c:pt>
                <c:pt idx="307">
                  <c:v>0.28571429999999998</c:v>
                </c:pt>
                <c:pt idx="308">
                  <c:v>0.27106227999999999</c:v>
                </c:pt>
                <c:pt idx="309">
                  <c:v>0.28083029999999998</c:v>
                </c:pt>
                <c:pt idx="310">
                  <c:v>0.27106227999999999</c:v>
                </c:pt>
                <c:pt idx="311">
                  <c:v>0.27594629999999998</c:v>
                </c:pt>
                <c:pt idx="312">
                  <c:v>0.26617827999999999</c:v>
                </c:pt>
                <c:pt idx="313">
                  <c:v>0.26129427999999999</c:v>
                </c:pt>
                <c:pt idx="314">
                  <c:v>0.26129427999999999</c:v>
                </c:pt>
                <c:pt idx="315">
                  <c:v>0.26617827999999999</c:v>
                </c:pt>
                <c:pt idx="316">
                  <c:v>0.28083029999999998</c:v>
                </c:pt>
                <c:pt idx="317">
                  <c:v>0.28083029999999998</c:v>
                </c:pt>
                <c:pt idx="318">
                  <c:v>0.29548229999999998</c:v>
                </c:pt>
                <c:pt idx="319">
                  <c:v>0.29059829999999998</c:v>
                </c:pt>
                <c:pt idx="320">
                  <c:v>0.29548229999999998</c:v>
                </c:pt>
                <c:pt idx="321">
                  <c:v>0.29059829999999998</c:v>
                </c:pt>
                <c:pt idx="322">
                  <c:v>0.29548229999999998</c:v>
                </c:pt>
                <c:pt idx="323">
                  <c:v>0.30036629999999997</c:v>
                </c:pt>
                <c:pt idx="324">
                  <c:v>0.30525032000000002</c:v>
                </c:pt>
                <c:pt idx="325">
                  <c:v>0.30525032000000002</c:v>
                </c:pt>
                <c:pt idx="326">
                  <c:v>0.31501833000000001</c:v>
                </c:pt>
                <c:pt idx="327">
                  <c:v>0.31013432000000002</c:v>
                </c:pt>
                <c:pt idx="328">
                  <c:v>0.30036629999999997</c:v>
                </c:pt>
                <c:pt idx="329">
                  <c:v>0.29059829999999998</c:v>
                </c:pt>
                <c:pt idx="330">
                  <c:v>0.28571429999999998</c:v>
                </c:pt>
                <c:pt idx="331">
                  <c:v>0.29059829999999998</c:v>
                </c:pt>
                <c:pt idx="332">
                  <c:v>0.28571429999999998</c:v>
                </c:pt>
                <c:pt idx="333">
                  <c:v>0.29059829999999998</c:v>
                </c:pt>
                <c:pt idx="334">
                  <c:v>0.31013432000000002</c:v>
                </c:pt>
                <c:pt idx="335">
                  <c:v>0.31501833000000001</c:v>
                </c:pt>
                <c:pt idx="336">
                  <c:v>0.31990233000000001</c:v>
                </c:pt>
                <c:pt idx="337">
                  <c:v>0.31990233000000001</c:v>
                </c:pt>
                <c:pt idx="338">
                  <c:v>0.32967034000000001</c:v>
                </c:pt>
                <c:pt idx="339">
                  <c:v>0.33455434000000001</c:v>
                </c:pt>
                <c:pt idx="340">
                  <c:v>0.33455434000000001</c:v>
                </c:pt>
                <c:pt idx="341">
                  <c:v>0.33455434000000001</c:v>
                </c:pt>
                <c:pt idx="342">
                  <c:v>0.34432235</c:v>
                </c:pt>
                <c:pt idx="343">
                  <c:v>0.32967034000000001</c:v>
                </c:pt>
                <c:pt idx="344">
                  <c:v>0.33943835</c:v>
                </c:pt>
                <c:pt idx="345">
                  <c:v>0.34432235</c:v>
                </c:pt>
                <c:pt idx="346">
                  <c:v>0.33455434000000001</c:v>
                </c:pt>
                <c:pt idx="347">
                  <c:v>0.33943835</c:v>
                </c:pt>
                <c:pt idx="348">
                  <c:v>0.33943835</c:v>
                </c:pt>
                <c:pt idx="349">
                  <c:v>0.34432235</c:v>
                </c:pt>
                <c:pt idx="350">
                  <c:v>0.34432235</c:v>
                </c:pt>
                <c:pt idx="351">
                  <c:v>0.34432235</c:v>
                </c:pt>
                <c:pt idx="352">
                  <c:v>0.33943835</c:v>
                </c:pt>
                <c:pt idx="353">
                  <c:v>0.34432235</c:v>
                </c:pt>
                <c:pt idx="354">
                  <c:v>0.34920635999999999</c:v>
                </c:pt>
                <c:pt idx="355">
                  <c:v>0.35897436999999999</c:v>
                </c:pt>
                <c:pt idx="356">
                  <c:v>0.36385836999999999</c:v>
                </c:pt>
                <c:pt idx="357">
                  <c:v>0.37851040000000002</c:v>
                </c:pt>
                <c:pt idx="358">
                  <c:v>0.37851040000000002</c:v>
                </c:pt>
                <c:pt idx="359">
                  <c:v>0.38339440000000002</c:v>
                </c:pt>
                <c:pt idx="360">
                  <c:v>0.38827840000000002</c:v>
                </c:pt>
                <c:pt idx="361">
                  <c:v>0.39316240000000002</c:v>
                </c:pt>
                <c:pt idx="362">
                  <c:v>0.39316240000000002</c:v>
                </c:pt>
                <c:pt idx="363">
                  <c:v>0.39316240000000002</c:v>
                </c:pt>
                <c:pt idx="364">
                  <c:v>0.38339440000000002</c:v>
                </c:pt>
                <c:pt idx="365">
                  <c:v>0.38339440000000002</c:v>
                </c:pt>
                <c:pt idx="366">
                  <c:v>0.36385836999999999</c:v>
                </c:pt>
                <c:pt idx="367">
                  <c:v>0.36874237999999998</c:v>
                </c:pt>
                <c:pt idx="368">
                  <c:v>0.37362637999999998</c:v>
                </c:pt>
                <c:pt idx="369">
                  <c:v>0.37851040000000002</c:v>
                </c:pt>
                <c:pt idx="370">
                  <c:v>0.38339440000000002</c:v>
                </c:pt>
                <c:pt idx="371">
                  <c:v>0.38827840000000002</c:v>
                </c:pt>
                <c:pt idx="372">
                  <c:v>0.39316240000000002</c:v>
                </c:pt>
                <c:pt idx="373">
                  <c:v>0.40293040000000002</c:v>
                </c:pt>
                <c:pt idx="374">
                  <c:v>0.41269842000000001</c:v>
                </c:pt>
                <c:pt idx="375">
                  <c:v>0.42735043</c:v>
                </c:pt>
                <c:pt idx="376">
                  <c:v>0.42735043</c:v>
                </c:pt>
                <c:pt idx="377">
                  <c:v>0.43223444</c:v>
                </c:pt>
                <c:pt idx="378">
                  <c:v>0.44200244999999999</c:v>
                </c:pt>
                <c:pt idx="379">
                  <c:v>0.43711844</c:v>
                </c:pt>
                <c:pt idx="380">
                  <c:v>0.43711844</c:v>
                </c:pt>
                <c:pt idx="381">
                  <c:v>0.43711844</c:v>
                </c:pt>
                <c:pt idx="382">
                  <c:v>0.44200244999999999</c:v>
                </c:pt>
                <c:pt idx="383">
                  <c:v>0.42735043</c:v>
                </c:pt>
                <c:pt idx="384">
                  <c:v>0.43711844</c:v>
                </c:pt>
                <c:pt idx="385">
                  <c:v>0.43711844</c:v>
                </c:pt>
                <c:pt idx="386">
                  <c:v>0.44688644999999999</c:v>
                </c:pt>
                <c:pt idx="387">
                  <c:v>0.44688644999999999</c:v>
                </c:pt>
                <c:pt idx="388">
                  <c:v>0.45177044999999999</c:v>
                </c:pt>
                <c:pt idx="389">
                  <c:v>0.45177044999999999</c:v>
                </c:pt>
                <c:pt idx="390">
                  <c:v>0.45177044999999999</c:v>
                </c:pt>
                <c:pt idx="391">
                  <c:v>0.46153845999999998</c:v>
                </c:pt>
                <c:pt idx="392">
                  <c:v>0.45665445999999998</c:v>
                </c:pt>
                <c:pt idx="393">
                  <c:v>0.48107448000000003</c:v>
                </c:pt>
                <c:pt idx="394">
                  <c:v>0.49572650000000001</c:v>
                </c:pt>
                <c:pt idx="395">
                  <c:v>0.49572650000000001</c:v>
                </c:pt>
                <c:pt idx="396">
                  <c:v>0.51037854000000005</c:v>
                </c:pt>
                <c:pt idx="397">
                  <c:v>0.51037854000000005</c:v>
                </c:pt>
                <c:pt idx="398">
                  <c:v>0.51037854000000005</c:v>
                </c:pt>
                <c:pt idx="399">
                  <c:v>0.51037854000000005</c:v>
                </c:pt>
                <c:pt idx="400">
                  <c:v>0.51037854000000005</c:v>
                </c:pt>
                <c:pt idx="401">
                  <c:v>0.50061053</c:v>
                </c:pt>
                <c:pt idx="402">
                  <c:v>0.50061053</c:v>
                </c:pt>
                <c:pt idx="403">
                  <c:v>0.49084250000000001</c:v>
                </c:pt>
                <c:pt idx="404">
                  <c:v>0.49572650000000001</c:v>
                </c:pt>
                <c:pt idx="405">
                  <c:v>0.49572650000000001</c:v>
                </c:pt>
                <c:pt idx="406">
                  <c:v>0.50061053</c:v>
                </c:pt>
                <c:pt idx="407">
                  <c:v>0.51526254000000005</c:v>
                </c:pt>
                <c:pt idx="408">
                  <c:v>0.51037854000000005</c:v>
                </c:pt>
                <c:pt idx="409">
                  <c:v>0.53479856000000003</c:v>
                </c:pt>
                <c:pt idx="410">
                  <c:v>0.53968256999999997</c:v>
                </c:pt>
                <c:pt idx="411">
                  <c:v>0.55433460000000001</c:v>
                </c:pt>
                <c:pt idx="412">
                  <c:v>0.56898660000000001</c:v>
                </c:pt>
                <c:pt idx="413">
                  <c:v>0.57875460000000001</c:v>
                </c:pt>
                <c:pt idx="414">
                  <c:v>0.57875460000000001</c:v>
                </c:pt>
                <c:pt idx="415">
                  <c:v>0.57875460000000001</c:v>
                </c:pt>
                <c:pt idx="416">
                  <c:v>0.58363860000000001</c:v>
                </c:pt>
                <c:pt idx="417">
                  <c:v>0.57875460000000001</c:v>
                </c:pt>
                <c:pt idx="418">
                  <c:v>0.58852260000000001</c:v>
                </c:pt>
                <c:pt idx="419">
                  <c:v>0.58363860000000001</c:v>
                </c:pt>
                <c:pt idx="420">
                  <c:v>0.58363860000000001</c:v>
                </c:pt>
                <c:pt idx="421">
                  <c:v>0.57875460000000001</c:v>
                </c:pt>
                <c:pt idx="422">
                  <c:v>0.58363860000000001</c:v>
                </c:pt>
                <c:pt idx="423">
                  <c:v>0.58363860000000001</c:v>
                </c:pt>
                <c:pt idx="424">
                  <c:v>0.59340660000000001</c:v>
                </c:pt>
                <c:pt idx="425">
                  <c:v>0.60317460000000001</c:v>
                </c:pt>
                <c:pt idx="426">
                  <c:v>0.60317460000000001</c:v>
                </c:pt>
                <c:pt idx="427">
                  <c:v>0.61294263999999998</c:v>
                </c:pt>
                <c:pt idx="428">
                  <c:v>0.62759465000000003</c:v>
                </c:pt>
                <c:pt idx="429">
                  <c:v>0.63247865000000003</c:v>
                </c:pt>
                <c:pt idx="430">
                  <c:v>0.65201469999999995</c:v>
                </c:pt>
                <c:pt idx="431">
                  <c:v>0.66178269999999995</c:v>
                </c:pt>
                <c:pt idx="432">
                  <c:v>0.67155069999999994</c:v>
                </c:pt>
                <c:pt idx="433">
                  <c:v>0.67643470000000006</c:v>
                </c:pt>
                <c:pt idx="434">
                  <c:v>0.68131870000000005</c:v>
                </c:pt>
                <c:pt idx="435">
                  <c:v>0.68620270000000005</c:v>
                </c:pt>
                <c:pt idx="436">
                  <c:v>0.69108670000000005</c:v>
                </c:pt>
                <c:pt idx="437">
                  <c:v>0.68620270000000005</c:v>
                </c:pt>
                <c:pt idx="438">
                  <c:v>0.68620270000000005</c:v>
                </c:pt>
                <c:pt idx="439">
                  <c:v>0.67643470000000006</c:v>
                </c:pt>
                <c:pt idx="440">
                  <c:v>0.67155069999999994</c:v>
                </c:pt>
                <c:pt idx="441">
                  <c:v>0.67155069999999994</c:v>
                </c:pt>
                <c:pt idx="442">
                  <c:v>0.68620270000000005</c:v>
                </c:pt>
                <c:pt idx="443">
                  <c:v>0.68131870000000005</c:v>
                </c:pt>
                <c:pt idx="444">
                  <c:v>0.69108670000000005</c:v>
                </c:pt>
                <c:pt idx="445">
                  <c:v>0.70573870000000005</c:v>
                </c:pt>
                <c:pt idx="446">
                  <c:v>0.71550672999999998</c:v>
                </c:pt>
                <c:pt idx="447">
                  <c:v>0.73504274999999997</c:v>
                </c:pt>
                <c:pt idx="448">
                  <c:v>0.75946279999999999</c:v>
                </c:pt>
                <c:pt idx="449">
                  <c:v>0.76923079999999999</c:v>
                </c:pt>
                <c:pt idx="450">
                  <c:v>0.77899879999999999</c:v>
                </c:pt>
                <c:pt idx="451">
                  <c:v>0.79365079999999999</c:v>
                </c:pt>
                <c:pt idx="452">
                  <c:v>0.78388279999999999</c:v>
                </c:pt>
                <c:pt idx="453">
                  <c:v>0.78876679999999999</c:v>
                </c:pt>
                <c:pt idx="454">
                  <c:v>0.79853479999999999</c:v>
                </c:pt>
                <c:pt idx="455">
                  <c:v>0.78876679999999999</c:v>
                </c:pt>
                <c:pt idx="456">
                  <c:v>0.79365079999999999</c:v>
                </c:pt>
                <c:pt idx="457">
                  <c:v>0.78388279999999999</c:v>
                </c:pt>
                <c:pt idx="458">
                  <c:v>0.78388279999999999</c:v>
                </c:pt>
                <c:pt idx="459">
                  <c:v>0.78876679999999999</c:v>
                </c:pt>
                <c:pt idx="460">
                  <c:v>0.79365079999999999</c:v>
                </c:pt>
                <c:pt idx="461">
                  <c:v>0.79853479999999999</c:v>
                </c:pt>
                <c:pt idx="462">
                  <c:v>0.81318679999999999</c:v>
                </c:pt>
                <c:pt idx="463">
                  <c:v>0.82295483000000003</c:v>
                </c:pt>
                <c:pt idx="464">
                  <c:v>0.83760685000000001</c:v>
                </c:pt>
                <c:pt idx="465">
                  <c:v>0.84249085000000001</c:v>
                </c:pt>
                <c:pt idx="466">
                  <c:v>0.86691090000000004</c:v>
                </c:pt>
                <c:pt idx="467">
                  <c:v>0.88156290000000004</c:v>
                </c:pt>
                <c:pt idx="468">
                  <c:v>0.89621490000000004</c:v>
                </c:pt>
                <c:pt idx="469">
                  <c:v>0.91086690000000003</c:v>
                </c:pt>
                <c:pt idx="470">
                  <c:v>0.91575090000000003</c:v>
                </c:pt>
                <c:pt idx="471">
                  <c:v>0.91575090000000003</c:v>
                </c:pt>
                <c:pt idx="472">
                  <c:v>0.92551892999999996</c:v>
                </c:pt>
                <c:pt idx="473">
                  <c:v>0.92551892999999996</c:v>
                </c:pt>
                <c:pt idx="474">
                  <c:v>0.92063490000000003</c:v>
                </c:pt>
                <c:pt idx="475">
                  <c:v>0.91086690000000003</c:v>
                </c:pt>
                <c:pt idx="476">
                  <c:v>0.90598290000000004</c:v>
                </c:pt>
                <c:pt idx="477">
                  <c:v>0.91086690000000003</c:v>
                </c:pt>
                <c:pt idx="478">
                  <c:v>0.90109890000000004</c:v>
                </c:pt>
                <c:pt idx="479">
                  <c:v>0.91575090000000003</c:v>
                </c:pt>
                <c:pt idx="480">
                  <c:v>0.93528694000000001</c:v>
                </c:pt>
                <c:pt idx="481">
                  <c:v>0.93528694000000001</c:v>
                </c:pt>
                <c:pt idx="482">
                  <c:v>0.94993894999999995</c:v>
                </c:pt>
                <c:pt idx="483">
                  <c:v>0.96947499999999998</c:v>
                </c:pt>
                <c:pt idx="484">
                  <c:v>0.99877899999999997</c:v>
                </c:pt>
                <c:pt idx="485">
                  <c:v>1.0134311</c:v>
                </c:pt>
                <c:pt idx="486">
                  <c:v>1.0378510999999999</c:v>
                </c:pt>
                <c:pt idx="487">
                  <c:v>1.0525031</c:v>
                </c:pt>
                <c:pt idx="488">
                  <c:v>1.0525031</c:v>
                </c:pt>
                <c:pt idx="489">
                  <c:v>1.0622711</c:v>
                </c:pt>
                <c:pt idx="490">
                  <c:v>1.0573870999999999</c:v>
                </c:pt>
                <c:pt idx="491">
                  <c:v>1.0671550999999999</c:v>
                </c:pt>
                <c:pt idx="492">
                  <c:v>1.0622711</c:v>
                </c:pt>
                <c:pt idx="493">
                  <c:v>1.0573870999999999</c:v>
                </c:pt>
                <c:pt idx="494">
                  <c:v>1.0525031</c:v>
                </c:pt>
                <c:pt idx="495">
                  <c:v>1.0525031</c:v>
                </c:pt>
                <c:pt idx="496">
                  <c:v>1.0476190999999999</c:v>
                </c:pt>
                <c:pt idx="497">
                  <c:v>1.0671550999999999</c:v>
                </c:pt>
                <c:pt idx="498">
                  <c:v>1.0720391</c:v>
                </c:pt>
                <c:pt idx="499">
                  <c:v>1.0915751</c:v>
                </c:pt>
                <c:pt idx="500">
                  <c:v>1.1062272</c:v>
                </c:pt>
                <c:pt idx="501">
                  <c:v>1.1159952</c:v>
                </c:pt>
                <c:pt idx="502">
                  <c:v>1.1404152000000001</c:v>
                </c:pt>
                <c:pt idx="503">
                  <c:v>1.1599512000000001</c:v>
                </c:pt>
                <c:pt idx="504">
                  <c:v>1.1697192000000001</c:v>
                </c:pt>
                <c:pt idx="505">
                  <c:v>1.1941392</c:v>
                </c:pt>
                <c:pt idx="506">
                  <c:v>1.2039073</c:v>
                </c:pt>
                <c:pt idx="507">
                  <c:v>1.2136753</c:v>
                </c:pt>
                <c:pt idx="508">
                  <c:v>1.2185592999999999</c:v>
                </c:pt>
                <c:pt idx="509">
                  <c:v>1.2283272999999999</c:v>
                </c:pt>
                <c:pt idx="510">
                  <c:v>1.2185592999999999</c:v>
                </c:pt>
                <c:pt idx="511">
                  <c:v>1.2136753</c:v>
                </c:pt>
                <c:pt idx="512">
                  <c:v>1.2087912999999999</c:v>
                </c:pt>
                <c:pt idx="513">
                  <c:v>1.2087912999999999</c:v>
                </c:pt>
                <c:pt idx="514">
                  <c:v>1.2087912999999999</c:v>
                </c:pt>
                <c:pt idx="515">
                  <c:v>1.2185592999999999</c:v>
                </c:pt>
                <c:pt idx="516">
                  <c:v>1.2234433</c:v>
                </c:pt>
                <c:pt idx="517">
                  <c:v>1.2332113</c:v>
                </c:pt>
                <c:pt idx="518">
                  <c:v>1.2576312999999999</c:v>
                </c:pt>
                <c:pt idx="519">
                  <c:v>1.2673992999999999</c:v>
                </c:pt>
                <c:pt idx="520">
                  <c:v>1.2869352999999999</c:v>
                </c:pt>
                <c:pt idx="521">
                  <c:v>1.3113554000000001</c:v>
                </c:pt>
                <c:pt idx="522">
                  <c:v>1.3357753999999999</c:v>
                </c:pt>
                <c:pt idx="523">
                  <c:v>1.3601954000000001</c:v>
                </c:pt>
                <c:pt idx="524">
                  <c:v>1.3748473999999999</c:v>
                </c:pt>
                <c:pt idx="525">
                  <c:v>1.3846153999999999</c:v>
                </c:pt>
                <c:pt idx="526">
                  <c:v>1.3846153999999999</c:v>
                </c:pt>
                <c:pt idx="527">
                  <c:v>1.3943833999999999</c:v>
                </c:pt>
                <c:pt idx="528">
                  <c:v>1.3846153999999999</c:v>
                </c:pt>
                <c:pt idx="529">
                  <c:v>1.3846153999999999</c:v>
                </c:pt>
                <c:pt idx="530">
                  <c:v>1.3846153999999999</c:v>
                </c:pt>
                <c:pt idx="531">
                  <c:v>1.3894994000000001</c:v>
                </c:pt>
                <c:pt idx="532">
                  <c:v>1.3894994000000001</c:v>
                </c:pt>
                <c:pt idx="533">
                  <c:v>1.3894994000000001</c:v>
                </c:pt>
                <c:pt idx="534">
                  <c:v>1.4041513999999999</c:v>
                </c:pt>
                <c:pt idx="535">
                  <c:v>1.4090354</c:v>
                </c:pt>
                <c:pt idx="536">
                  <c:v>1.4285715000000001</c:v>
                </c:pt>
                <c:pt idx="537">
                  <c:v>1.4529915</c:v>
                </c:pt>
                <c:pt idx="538">
                  <c:v>1.4676435000000001</c:v>
                </c:pt>
                <c:pt idx="539">
                  <c:v>1.4920635</c:v>
                </c:pt>
                <c:pt idx="540">
                  <c:v>1.5115995</c:v>
                </c:pt>
                <c:pt idx="541">
                  <c:v>1.5311356</c:v>
                </c:pt>
                <c:pt idx="542">
                  <c:v>1.5457875999999999</c:v>
                </c:pt>
                <c:pt idx="543">
                  <c:v>1.5702076</c:v>
                </c:pt>
                <c:pt idx="544">
                  <c:v>1.5750915999999999</c:v>
                </c:pt>
                <c:pt idx="545">
                  <c:v>1.5799756</c:v>
                </c:pt>
                <c:pt idx="546">
                  <c:v>1.5897436</c:v>
                </c:pt>
                <c:pt idx="547">
                  <c:v>1.5799756</c:v>
                </c:pt>
                <c:pt idx="548">
                  <c:v>1.5799756</c:v>
                </c:pt>
                <c:pt idx="549">
                  <c:v>1.5799756</c:v>
                </c:pt>
                <c:pt idx="550">
                  <c:v>1.5750915999999999</c:v>
                </c:pt>
                <c:pt idx="551">
                  <c:v>1.5799756</c:v>
                </c:pt>
                <c:pt idx="552">
                  <c:v>1.5897436</c:v>
                </c:pt>
                <c:pt idx="553">
                  <c:v>1.5897436</c:v>
                </c:pt>
                <c:pt idx="554">
                  <c:v>1.6043955999999999</c:v>
                </c:pt>
                <c:pt idx="555">
                  <c:v>1.6190476</c:v>
                </c:pt>
                <c:pt idx="556">
                  <c:v>1.6532357</c:v>
                </c:pt>
                <c:pt idx="557">
                  <c:v>1.6727717</c:v>
                </c:pt>
                <c:pt idx="558">
                  <c:v>1.6971917000000001</c:v>
                </c:pt>
                <c:pt idx="559">
                  <c:v>1.7264957000000001</c:v>
                </c:pt>
                <c:pt idx="560">
                  <c:v>1.7460317999999999</c:v>
                </c:pt>
                <c:pt idx="561">
                  <c:v>1.7557997999999999</c:v>
                </c:pt>
                <c:pt idx="562">
                  <c:v>1.7655677999999999</c:v>
                </c:pt>
                <c:pt idx="563">
                  <c:v>1.7802198</c:v>
                </c:pt>
                <c:pt idx="564">
                  <c:v>1.7753357999999999</c:v>
                </c:pt>
                <c:pt idx="565">
                  <c:v>1.7851037999999999</c:v>
                </c:pt>
                <c:pt idx="566">
                  <c:v>1.7704518</c:v>
                </c:pt>
                <c:pt idx="567">
                  <c:v>1.7802198</c:v>
                </c:pt>
                <c:pt idx="568">
                  <c:v>1.7802198</c:v>
                </c:pt>
                <c:pt idx="569">
                  <c:v>1.7851037999999999</c:v>
                </c:pt>
                <c:pt idx="570">
                  <c:v>1.7948717999999999</c:v>
                </c:pt>
                <c:pt idx="571">
                  <c:v>1.7997558</c:v>
                </c:pt>
                <c:pt idx="572">
                  <c:v>1.8144077999999999</c:v>
                </c:pt>
                <c:pt idx="573">
                  <c:v>1.8290598</c:v>
                </c:pt>
                <c:pt idx="574">
                  <c:v>1.8534799</c:v>
                </c:pt>
                <c:pt idx="575">
                  <c:v>1.8876679000000001</c:v>
                </c:pt>
                <c:pt idx="576">
                  <c:v>1.8974359000000001</c:v>
                </c:pt>
                <c:pt idx="577">
                  <c:v>1.9120879</c:v>
                </c:pt>
                <c:pt idx="578">
                  <c:v>1.95116</c:v>
                </c:pt>
                <c:pt idx="579">
                  <c:v>1.9462759999999999</c:v>
                </c:pt>
                <c:pt idx="580">
                  <c:v>1.970696</c:v>
                </c:pt>
                <c:pt idx="581">
                  <c:v>1.990232</c:v>
                </c:pt>
                <c:pt idx="582">
                  <c:v>1.9951159999999999</c:v>
                </c:pt>
                <c:pt idx="583">
                  <c:v>1.9951159999999999</c:v>
                </c:pt>
                <c:pt idx="584">
                  <c:v>2</c:v>
                </c:pt>
                <c:pt idx="585">
                  <c:v>2</c:v>
                </c:pt>
                <c:pt idx="586">
                  <c:v>2</c:v>
                </c:pt>
                <c:pt idx="587">
                  <c:v>2.0048840000000001</c:v>
                </c:pt>
                <c:pt idx="588">
                  <c:v>2</c:v>
                </c:pt>
                <c:pt idx="589">
                  <c:v>2.0097680000000002</c:v>
                </c:pt>
                <c:pt idx="590">
                  <c:v>2.019536</c:v>
                </c:pt>
                <c:pt idx="591">
                  <c:v>2.0293040000000002</c:v>
                </c:pt>
                <c:pt idx="592">
                  <c:v>2.0537239999999999</c:v>
                </c:pt>
                <c:pt idx="593">
                  <c:v>2.0830280000000001</c:v>
                </c:pt>
                <c:pt idx="594">
                  <c:v>2.1123319999999999</c:v>
                </c:pt>
                <c:pt idx="595">
                  <c:v>2.1221000000000001</c:v>
                </c:pt>
                <c:pt idx="596">
                  <c:v>2.1514041000000002</c:v>
                </c:pt>
                <c:pt idx="597">
                  <c:v>2.1709402</c:v>
                </c:pt>
                <c:pt idx="598">
                  <c:v>2.1904762</c:v>
                </c:pt>
                <c:pt idx="599">
                  <c:v>2.1953602000000001</c:v>
                </c:pt>
                <c:pt idx="600">
                  <c:v>2.2148962000000001</c:v>
                </c:pt>
                <c:pt idx="601">
                  <c:v>2.2100122</c:v>
                </c:pt>
                <c:pt idx="602">
                  <c:v>2.2148962000000001</c:v>
                </c:pt>
                <c:pt idx="603">
                  <c:v>2.2148962000000001</c:v>
                </c:pt>
                <c:pt idx="604">
                  <c:v>2.2197802000000002</c:v>
                </c:pt>
                <c:pt idx="605">
                  <c:v>2.2197802000000002</c:v>
                </c:pt>
                <c:pt idx="606">
                  <c:v>2.2295482</c:v>
                </c:pt>
                <c:pt idx="607">
                  <c:v>2.2295482</c:v>
                </c:pt>
                <c:pt idx="608">
                  <c:v>2.2344322000000001</c:v>
                </c:pt>
                <c:pt idx="609">
                  <c:v>2.2588522000000002</c:v>
                </c:pt>
                <c:pt idx="610">
                  <c:v>2.2686202999999998</c:v>
                </c:pt>
                <c:pt idx="611">
                  <c:v>2.2930402999999999</c:v>
                </c:pt>
                <c:pt idx="612">
                  <c:v>2.3223443000000001</c:v>
                </c:pt>
                <c:pt idx="613">
                  <c:v>2.3467642999999998</c:v>
                </c:pt>
                <c:pt idx="614">
                  <c:v>2.3516482999999999</c:v>
                </c:pt>
                <c:pt idx="615">
                  <c:v>2.3858364000000001</c:v>
                </c:pt>
                <c:pt idx="616">
                  <c:v>2.3907204000000002</c:v>
                </c:pt>
                <c:pt idx="617">
                  <c:v>2.4053724000000001</c:v>
                </c:pt>
                <c:pt idx="618">
                  <c:v>2.4249084000000001</c:v>
                </c:pt>
                <c:pt idx="619">
                  <c:v>2.4395604</c:v>
                </c:pt>
                <c:pt idx="620">
                  <c:v>2.4297924000000002</c:v>
                </c:pt>
                <c:pt idx="621">
                  <c:v>2.4346763999999999</c:v>
                </c:pt>
                <c:pt idx="622">
                  <c:v>2.4444444000000001</c:v>
                </c:pt>
                <c:pt idx="623">
                  <c:v>2.4444444000000001</c:v>
                </c:pt>
                <c:pt idx="624">
                  <c:v>2.4395604</c:v>
                </c:pt>
                <c:pt idx="625">
                  <c:v>2.4444444000000001</c:v>
                </c:pt>
                <c:pt idx="626">
                  <c:v>2.4542123999999998</c:v>
                </c:pt>
                <c:pt idx="627">
                  <c:v>2.4542123999999998</c:v>
                </c:pt>
                <c:pt idx="628">
                  <c:v>2.4688644000000002</c:v>
                </c:pt>
                <c:pt idx="629">
                  <c:v>2.4981684999999998</c:v>
                </c:pt>
                <c:pt idx="630">
                  <c:v>2.5128205000000001</c:v>
                </c:pt>
                <c:pt idx="631">
                  <c:v>2.5421244999999999</c:v>
                </c:pt>
                <c:pt idx="632">
                  <c:v>2.5665445</c:v>
                </c:pt>
                <c:pt idx="633">
                  <c:v>2.5909646</c:v>
                </c:pt>
                <c:pt idx="634">
                  <c:v>2.6056165999999998</c:v>
                </c:pt>
                <c:pt idx="635">
                  <c:v>2.6349206000000001</c:v>
                </c:pt>
                <c:pt idx="636">
                  <c:v>2.6446885999999998</c:v>
                </c:pt>
                <c:pt idx="637">
                  <c:v>2.6593406000000002</c:v>
                </c:pt>
                <c:pt idx="638">
                  <c:v>2.6593406000000002</c:v>
                </c:pt>
                <c:pt idx="639">
                  <c:v>2.6544566000000001</c:v>
                </c:pt>
                <c:pt idx="640">
                  <c:v>2.6544566000000001</c:v>
                </c:pt>
                <c:pt idx="641">
                  <c:v>2.6593406000000002</c:v>
                </c:pt>
                <c:pt idx="642">
                  <c:v>2.6593406000000002</c:v>
                </c:pt>
                <c:pt idx="643">
                  <c:v>2.6593406000000002</c:v>
                </c:pt>
                <c:pt idx="644">
                  <c:v>2.6691085999999999</c:v>
                </c:pt>
                <c:pt idx="645">
                  <c:v>2.6739926000000001</c:v>
                </c:pt>
                <c:pt idx="646">
                  <c:v>2.6935286999999999</c:v>
                </c:pt>
                <c:pt idx="647">
                  <c:v>2.7130646999999999</c:v>
                </c:pt>
                <c:pt idx="648">
                  <c:v>2.7472527000000002</c:v>
                </c:pt>
                <c:pt idx="649">
                  <c:v>2.7667887000000002</c:v>
                </c:pt>
                <c:pt idx="650">
                  <c:v>2.7814407000000001</c:v>
                </c:pt>
                <c:pt idx="651">
                  <c:v>2.8009767999999999</c:v>
                </c:pt>
                <c:pt idx="652">
                  <c:v>2.8253968</c:v>
                </c:pt>
                <c:pt idx="653">
                  <c:v>2.8351647999999998</c:v>
                </c:pt>
                <c:pt idx="654">
                  <c:v>2.8547007999999998</c:v>
                </c:pt>
                <c:pt idx="655">
                  <c:v>2.8693528000000001</c:v>
                </c:pt>
                <c:pt idx="656">
                  <c:v>2.8791207999999999</c:v>
                </c:pt>
                <c:pt idx="657">
                  <c:v>2.8840048</c:v>
                </c:pt>
                <c:pt idx="658">
                  <c:v>2.8888888000000001</c:v>
                </c:pt>
                <c:pt idx="659">
                  <c:v>2.8791207999999999</c:v>
                </c:pt>
                <c:pt idx="660">
                  <c:v>2.8888888000000001</c:v>
                </c:pt>
                <c:pt idx="661">
                  <c:v>2.8986567999999999</c:v>
                </c:pt>
                <c:pt idx="662">
                  <c:v>2.8840048</c:v>
                </c:pt>
                <c:pt idx="663">
                  <c:v>2.8986567999999999</c:v>
                </c:pt>
                <c:pt idx="664">
                  <c:v>2.9133089000000001</c:v>
                </c:pt>
                <c:pt idx="665">
                  <c:v>2.9133089000000001</c:v>
                </c:pt>
                <c:pt idx="666">
                  <c:v>2.9474969999999998</c:v>
                </c:pt>
                <c:pt idx="667">
                  <c:v>2.976801</c:v>
                </c:pt>
                <c:pt idx="668">
                  <c:v>2.9914529999999999</c:v>
                </c:pt>
                <c:pt idx="669">
                  <c:v>3.0109889999999999</c:v>
                </c:pt>
                <c:pt idx="670">
                  <c:v>3.0500609999999999</c:v>
                </c:pt>
                <c:pt idx="671">
                  <c:v>3.0695969999999999</c:v>
                </c:pt>
                <c:pt idx="672">
                  <c:v>3.0842489999999998</c:v>
                </c:pt>
                <c:pt idx="673">
                  <c:v>3.1037849999999998</c:v>
                </c:pt>
                <c:pt idx="674">
                  <c:v>3.1184370000000001</c:v>
                </c:pt>
                <c:pt idx="675">
                  <c:v>3.1086689999999999</c:v>
                </c:pt>
                <c:pt idx="676">
                  <c:v>3.1037849999999998</c:v>
                </c:pt>
                <c:pt idx="677">
                  <c:v>3.113553</c:v>
                </c:pt>
                <c:pt idx="678">
                  <c:v>3.113553</c:v>
                </c:pt>
                <c:pt idx="679">
                  <c:v>3.1086689999999999</c:v>
                </c:pt>
                <c:pt idx="680">
                  <c:v>3.1282049999999999</c:v>
                </c:pt>
                <c:pt idx="681">
                  <c:v>3.1233209999999998</c:v>
                </c:pt>
                <c:pt idx="682">
                  <c:v>3.133089</c:v>
                </c:pt>
                <c:pt idx="683">
                  <c:v>3.1623929999999998</c:v>
                </c:pt>
                <c:pt idx="684">
                  <c:v>3.1770450000000001</c:v>
                </c:pt>
                <c:pt idx="685">
                  <c:v>3.2063491000000002</c:v>
                </c:pt>
                <c:pt idx="686">
                  <c:v>3.2405371999999999</c:v>
                </c:pt>
                <c:pt idx="687">
                  <c:v>3.2503052000000001</c:v>
                </c:pt>
                <c:pt idx="688">
                  <c:v>3.2649572</c:v>
                </c:pt>
                <c:pt idx="689">
                  <c:v>3.2942611999999998</c:v>
                </c:pt>
                <c:pt idx="690">
                  <c:v>3.3040292</c:v>
                </c:pt>
                <c:pt idx="691">
                  <c:v>3.3137972000000002</c:v>
                </c:pt>
                <c:pt idx="692">
                  <c:v>3.3431012999999998</c:v>
                </c:pt>
                <c:pt idx="693">
                  <c:v>3.3577533000000002</c:v>
                </c:pt>
                <c:pt idx="694">
                  <c:v>3.3431012999999998</c:v>
                </c:pt>
                <c:pt idx="695">
                  <c:v>3.3577533000000002</c:v>
                </c:pt>
                <c:pt idx="696">
                  <c:v>3.3577533000000002</c:v>
                </c:pt>
                <c:pt idx="697">
                  <c:v>3.3479852999999999</c:v>
                </c:pt>
                <c:pt idx="698">
                  <c:v>3.3675212999999999</c:v>
                </c:pt>
                <c:pt idx="699">
                  <c:v>3.3675212999999999</c:v>
                </c:pt>
                <c:pt idx="700">
                  <c:v>3.3626372999999998</c:v>
                </c:pt>
                <c:pt idx="701">
                  <c:v>3.3870572999999999</c:v>
                </c:pt>
                <c:pt idx="702">
                  <c:v>3.3968253000000002</c:v>
                </c:pt>
                <c:pt idx="703">
                  <c:v>3.4212452999999998</c:v>
                </c:pt>
                <c:pt idx="704">
                  <c:v>3.4505493999999999</c:v>
                </c:pt>
                <c:pt idx="705">
                  <c:v>3.4749694</c:v>
                </c:pt>
                <c:pt idx="706">
                  <c:v>3.4896213999999999</c:v>
                </c:pt>
                <c:pt idx="707">
                  <c:v>3.5238094000000002</c:v>
                </c:pt>
                <c:pt idx="708">
                  <c:v>3.5433455</c:v>
                </c:pt>
                <c:pt idx="709">
                  <c:v>3.5677655000000001</c:v>
                </c:pt>
                <c:pt idx="710">
                  <c:v>3.5726494999999998</c:v>
                </c:pt>
                <c:pt idx="711">
                  <c:v>3.5921854999999998</c:v>
                </c:pt>
                <c:pt idx="712">
                  <c:v>3.5921854999999998</c:v>
                </c:pt>
                <c:pt idx="713">
                  <c:v>3.5677655000000001</c:v>
                </c:pt>
                <c:pt idx="714">
                  <c:v>3.5873015000000001</c:v>
                </c:pt>
                <c:pt idx="715">
                  <c:v>3.5873015000000001</c:v>
                </c:pt>
                <c:pt idx="716">
                  <c:v>3.5824175</c:v>
                </c:pt>
                <c:pt idx="717">
                  <c:v>3.5970694999999999</c:v>
                </c:pt>
                <c:pt idx="718">
                  <c:v>3.6068375000000001</c:v>
                </c:pt>
                <c:pt idx="719">
                  <c:v>3.6068375000000001</c:v>
                </c:pt>
                <c:pt idx="720">
                  <c:v>3.6361414999999999</c:v>
                </c:pt>
                <c:pt idx="721">
                  <c:v>3.6556776000000002</c:v>
                </c:pt>
                <c:pt idx="722">
                  <c:v>3.6752136000000002</c:v>
                </c:pt>
                <c:pt idx="723">
                  <c:v>3.7094016000000001</c:v>
                </c:pt>
                <c:pt idx="724">
                  <c:v>3.7240536</c:v>
                </c:pt>
                <c:pt idx="725">
                  <c:v>3.7387055999999999</c:v>
                </c:pt>
                <c:pt idx="726">
                  <c:v>3.7631256999999998</c:v>
                </c:pt>
                <c:pt idx="727">
                  <c:v>3.7728937</c:v>
                </c:pt>
                <c:pt idx="728">
                  <c:v>3.7973137000000001</c:v>
                </c:pt>
                <c:pt idx="729">
                  <c:v>3.8070816999999999</c:v>
                </c:pt>
                <c:pt idx="730">
                  <c:v>3.8217336999999998</c:v>
                </c:pt>
                <c:pt idx="731">
                  <c:v>3.8168497000000001</c:v>
                </c:pt>
                <c:pt idx="732">
                  <c:v>3.8070816999999999</c:v>
                </c:pt>
                <c:pt idx="733">
                  <c:v>3.8217336999999998</c:v>
                </c:pt>
                <c:pt idx="734">
                  <c:v>3.8217336999999998</c:v>
                </c:pt>
                <c:pt idx="735">
                  <c:v>3.8168497000000001</c:v>
                </c:pt>
                <c:pt idx="736">
                  <c:v>3.8266176999999999</c:v>
                </c:pt>
                <c:pt idx="737">
                  <c:v>3.8412696999999998</c:v>
                </c:pt>
                <c:pt idx="738">
                  <c:v>3.8315017</c:v>
                </c:pt>
                <c:pt idx="739">
                  <c:v>3.8510377</c:v>
                </c:pt>
                <c:pt idx="740">
                  <c:v>3.8754578</c:v>
                </c:pt>
                <c:pt idx="741">
                  <c:v>3.8998778000000001</c:v>
                </c:pt>
                <c:pt idx="742">
                  <c:v>3.9194138000000001</c:v>
                </c:pt>
                <c:pt idx="743">
                  <c:v>3.9438338000000002</c:v>
                </c:pt>
                <c:pt idx="744">
                  <c:v>3.9682539000000001</c:v>
                </c:pt>
                <c:pt idx="745">
                  <c:v>3.9877899000000001</c:v>
                </c:pt>
                <c:pt idx="746">
                  <c:v>4.0170940000000002</c:v>
                </c:pt>
                <c:pt idx="747">
                  <c:v>4.0317460000000001</c:v>
                </c:pt>
                <c:pt idx="748">
                  <c:v>4.0317460000000001</c:v>
                </c:pt>
                <c:pt idx="749">
                  <c:v>4.0268620000000004</c:v>
                </c:pt>
                <c:pt idx="750">
                  <c:v>4.0317460000000001</c:v>
                </c:pt>
                <c:pt idx="751">
                  <c:v>4.0122099999999996</c:v>
                </c:pt>
                <c:pt idx="752">
                  <c:v>4.0170940000000002</c:v>
                </c:pt>
                <c:pt idx="753">
                  <c:v>4.0268620000000004</c:v>
                </c:pt>
                <c:pt idx="754">
                  <c:v>4.0219779999999998</c:v>
                </c:pt>
                <c:pt idx="755">
                  <c:v>4.0268620000000004</c:v>
                </c:pt>
                <c:pt idx="756">
                  <c:v>4.0561660000000002</c:v>
                </c:pt>
                <c:pt idx="757">
                  <c:v>4.0659340000000004</c:v>
                </c:pt>
                <c:pt idx="758">
                  <c:v>4.0854699999999999</c:v>
                </c:pt>
                <c:pt idx="759">
                  <c:v>4.1147739999999997</c:v>
                </c:pt>
                <c:pt idx="760">
                  <c:v>4.1440783000000003</c:v>
                </c:pt>
                <c:pt idx="761">
                  <c:v>4.1440783000000003</c:v>
                </c:pt>
                <c:pt idx="762">
                  <c:v>4.1684979999999996</c:v>
                </c:pt>
                <c:pt idx="763">
                  <c:v>4.1782659999999998</c:v>
                </c:pt>
                <c:pt idx="764">
                  <c:v>4.1929182999999997</c:v>
                </c:pt>
                <c:pt idx="765">
                  <c:v>4.2026862999999999</c:v>
                </c:pt>
                <c:pt idx="766">
                  <c:v>4.227106</c:v>
                </c:pt>
                <c:pt idx="767">
                  <c:v>4.227106</c:v>
                </c:pt>
                <c:pt idx="768">
                  <c:v>4.227106</c:v>
                </c:pt>
                <c:pt idx="769">
                  <c:v>4.2319902999999996</c:v>
                </c:pt>
                <c:pt idx="770">
                  <c:v>4.2368740000000003</c:v>
                </c:pt>
                <c:pt idx="771">
                  <c:v>4.227106</c:v>
                </c:pt>
                <c:pt idx="772">
                  <c:v>4.2368740000000003</c:v>
                </c:pt>
                <c:pt idx="773">
                  <c:v>4.2368740000000003</c:v>
                </c:pt>
                <c:pt idx="774">
                  <c:v>4.2319902999999996</c:v>
                </c:pt>
                <c:pt idx="775">
                  <c:v>4.227106</c:v>
                </c:pt>
                <c:pt idx="776">
                  <c:v>4.2612943999999997</c:v>
                </c:pt>
                <c:pt idx="777">
                  <c:v>4.2612943999999997</c:v>
                </c:pt>
                <c:pt idx="778">
                  <c:v>4.2905984000000004</c:v>
                </c:pt>
                <c:pt idx="779">
                  <c:v>4.3199024000000001</c:v>
                </c:pt>
                <c:pt idx="780">
                  <c:v>4.344322</c:v>
                </c:pt>
                <c:pt idx="781">
                  <c:v>4.3540900000000002</c:v>
                </c:pt>
                <c:pt idx="782">
                  <c:v>4.3882785000000002</c:v>
                </c:pt>
                <c:pt idx="783">
                  <c:v>4.4029303000000004</c:v>
                </c:pt>
                <c:pt idx="784">
                  <c:v>4.4078144999999997</c:v>
                </c:pt>
                <c:pt idx="785">
                  <c:v>4.4078144999999997</c:v>
                </c:pt>
                <c:pt idx="786">
                  <c:v>4.4078144999999997</c:v>
                </c:pt>
                <c:pt idx="787">
                  <c:v>4.3931623000000002</c:v>
                </c:pt>
                <c:pt idx="788">
                  <c:v>4.3785105</c:v>
                </c:pt>
                <c:pt idx="789">
                  <c:v>4.3931623000000002</c:v>
                </c:pt>
                <c:pt idx="790">
                  <c:v>4.3833941999999997</c:v>
                </c:pt>
                <c:pt idx="791">
                  <c:v>4.3882785000000002</c:v>
                </c:pt>
                <c:pt idx="792">
                  <c:v>4.4078144999999997</c:v>
                </c:pt>
                <c:pt idx="793">
                  <c:v>4.4175825</c:v>
                </c:pt>
                <c:pt idx="794">
                  <c:v>4.4420023000000004</c:v>
                </c:pt>
                <c:pt idx="795">
                  <c:v>4.4664225999999996</c:v>
                </c:pt>
                <c:pt idx="796">
                  <c:v>4.4908422999999997</c:v>
                </c:pt>
                <c:pt idx="797">
                  <c:v>4.4908422999999997</c:v>
                </c:pt>
                <c:pt idx="798">
                  <c:v>4.5152625999999998</c:v>
                </c:pt>
                <c:pt idx="799">
                  <c:v>4.5201463999999998</c:v>
                </c:pt>
                <c:pt idx="800">
                  <c:v>4.5152625999999998</c:v>
                </c:pt>
                <c:pt idx="801">
                  <c:v>4.5445665999999996</c:v>
                </c:pt>
                <c:pt idx="802">
                  <c:v>4.5543345999999998</c:v>
                </c:pt>
                <c:pt idx="803">
                  <c:v>4.5543345999999998</c:v>
                </c:pt>
                <c:pt idx="804">
                  <c:v>4.5787544000000002</c:v>
                </c:pt>
                <c:pt idx="805">
                  <c:v>4.5836386999999998</c:v>
                </c:pt>
                <c:pt idx="806">
                  <c:v>4.5641026</c:v>
                </c:pt>
                <c:pt idx="807">
                  <c:v>4.5787544000000002</c:v>
                </c:pt>
                <c:pt idx="808">
                  <c:v>4.5836386999999998</c:v>
                </c:pt>
                <c:pt idx="809">
                  <c:v>4.5592183999999998</c:v>
                </c:pt>
                <c:pt idx="810">
                  <c:v>4.5689864</c:v>
                </c:pt>
                <c:pt idx="811">
                  <c:v>4.5592183999999998</c:v>
                </c:pt>
                <c:pt idx="812">
                  <c:v>4.5641026</c:v>
                </c:pt>
                <c:pt idx="813">
                  <c:v>4.5641026</c:v>
                </c:pt>
                <c:pt idx="814">
                  <c:v>4.5934067000000001</c:v>
                </c:pt>
                <c:pt idx="815">
                  <c:v>4.6080585000000003</c:v>
                </c:pt>
                <c:pt idx="816">
                  <c:v>4.6373625000000001</c:v>
                </c:pt>
                <c:pt idx="817">
                  <c:v>4.6666664999999998</c:v>
                </c:pt>
                <c:pt idx="818">
                  <c:v>4.6910869999999996</c:v>
                </c:pt>
                <c:pt idx="819">
                  <c:v>4.7008549999999998</c:v>
                </c:pt>
                <c:pt idx="820">
                  <c:v>4.7203910000000002</c:v>
                </c:pt>
                <c:pt idx="821">
                  <c:v>4.7203910000000002</c:v>
                </c:pt>
                <c:pt idx="822">
                  <c:v>4.7008549999999998</c:v>
                </c:pt>
                <c:pt idx="823">
                  <c:v>4.710623</c:v>
                </c:pt>
                <c:pt idx="824">
                  <c:v>4.6959704999999996</c:v>
                </c:pt>
                <c:pt idx="825">
                  <c:v>4.6862025000000003</c:v>
                </c:pt>
                <c:pt idx="826">
                  <c:v>4.6959704999999996</c:v>
                </c:pt>
                <c:pt idx="827">
                  <c:v>4.7008549999999998</c:v>
                </c:pt>
                <c:pt idx="828">
                  <c:v>4.7008549999999998</c:v>
                </c:pt>
                <c:pt idx="829">
                  <c:v>4.7203910000000002</c:v>
                </c:pt>
                <c:pt idx="830">
                  <c:v>4.7350425999999999</c:v>
                </c:pt>
                <c:pt idx="831">
                  <c:v>4.7545786000000003</c:v>
                </c:pt>
                <c:pt idx="832">
                  <c:v>4.7594630000000002</c:v>
                </c:pt>
                <c:pt idx="833">
                  <c:v>4.7789989999999998</c:v>
                </c:pt>
                <c:pt idx="834">
                  <c:v>4.788767</c:v>
                </c:pt>
                <c:pt idx="835">
                  <c:v>4.7838826000000001</c:v>
                </c:pt>
                <c:pt idx="836">
                  <c:v>4.8034185999999996</c:v>
                </c:pt>
                <c:pt idx="837">
                  <c:v>4.8131865999999999</c:v>
                </c:pt>
                <c:pt idx="838">
                  <c:v>4.8083030000000004</c:v>
                </c:pt>
                <c:pt idx="839">
                  <c:v>4.8473750000000004</c:v>
                </c:pt>
                <c:pt idx="840">
                  <c:v>4.8473750000000004</c:v>
                </c:pt>
                <c:pt idx="841">
                  <c:v>4.8473750000000004</c:v>
                </c:pt>
                <c:pt idx="842">
                  <c:v>4.8571429999999998</c:v>
                </c:pt>
                <c:pt idx="843">
                  <c:v>4.8620267000000004</c:v>
                </c:pt>
                <c:pt idx="844">
                  <c:v>4.8424906999999999</c:v>
                </c:pt>
                <c:pt idx="845">
                  <c:v>4.8473750000000004</c:v>
                </c:pt>
                <c:pt idx="846">
                  <c:v>4.8424906999999999</c:v>
                </c:pt>
                <c:pt idx="847">
                  <c:v>4.8376070000000002</c:v>
                </c:pt>
                <c:pt idx="848">
                  <c:v>4.827839</c:v>
                </c:pt>
                <c:pt idx="849">
                  <c:v>4.8473750000000004</c:v>
                </c:pt>
                <c:pt idx="850">
                  <c:v>4.8522587000000001</c:v>
                </c:pt>
                <c:pt idx="851">
                  <c:v>4.8522587000000001</c:v>
                </c:pt>
                <c:pt idx="852">
                  <c:v>4.8815626999999999</c:v>
                </c:pt>
                <c:pt idx="853">
                  <c:v>4.9108666999999997</c:v>
                </c:pt>
                <c:pt idx="854">
                  <c:v>4.9255190000000004</c:v>
                </c:pt>
                <c:pt idx="855">
                  <c:v>4.9597069999999999</c:v>
                </c:pt>
                <c:pt idx="856">
                  <c:v>4.9743589999999998</c:v>
                </c:pt>
                <c:pt idx="857">
                  <c:v>4.9694750000000001</c:v>
                </c:pt>
                <c:pt idx="858">
                  <c:v>4.9743589999999998</c:v>
                </c:pt>
                <c:pt idx="859">
                  <c:v>4.9694750000000001</c:v>
                </c:pt>
                <c:pt idx="860">
                  <c:v>4.9694750000000001</c:v>
                </c:pt>
                <c:pt idx="861">
                  <c:v>4.9499389999999996</c:v>
                </c:pt>
                <c:pt idx="862">
                  <c:v>4.9548230000000002</c:v>
                </c:pt>
                <c:pt idx="863">
                  <c:v>4.945055</c:v>
                </c:pt>
                <c:pt idx="864">
                  <c:v>4.945055</c:v>
                </c:pt>
                <c:pt idx="865">
                  <c:v>4.9597069999999999</c:v>
                </c:pt>
                <c:pt idx="866">
                  <c:v>4.9743589999999998</c:v>
                </c:pt>
                <c:pt idx="867">
                  <c:v>4.9792430000000003</c:v>
                </c:pt>
                <c:pt idx="868">
                  <c:v>5.0085470000000001</c:v>
                </c:pt>
                <c:pt idx="869">
                  <c:v>5.0183150000000003</c:v>
                </c:pt>
                <c:pt idx="870">
                  <c:v>5.0134309999999997</c:v>
                </c:pt>
                <c:pt idx="871">
                  <c:v>5.0183150000000003</c:v>
                </c:pt>
                <c:pt idx="872">
                  <c:v>5.0378509999999999</c:v>
                </c:pt>
                <c:pt idx="873">
                  <c:v>5.0280829999999996</c:v>
                </c:pt>
                <c:pt idx="874">
                  <c:v>5.0476190000000001</c:v>
                </c:pt>
                <c:pt idx="875">
                  <c:v>5.0525029999999997</c:v>
                </c:pt>
                <c:pt idx="876">
                  <c:v>5.0769229999999999</c:v>
                </c:pt>
                <c:pt idx="877">
                  <c:v>5.0720390000000002</c:v>
                </c:pt>
                <c:pt idx="878">
                  <c:v>5.0818070000000004</c:v>
                </c:pt>
                <c:pt idx="879">
                  <c:v>5.0915749999999997</c:v>
                </c:pt>
                <c:pt idx="880">
                  <c:v>5.0866910000000001</c:v>
                </c:pt>
                <c:pt idx="881">
                  <c:v>5.0769229999999999</c:v>
                </c:pt>
                <c:pt idx="882">
                  <c:v>5.0818070000000004</c:v>
                </c:pt>
                <c:pt idx="883">
                  <c:v>5.062271</c:v>
                </c:pt>
                <c:pt idx="884">
                  <c:v>5.062271</c:v>
                </c:pt>
                <c:pt idx="885">
                  <c:v>5.0671549999999996</c:v>
                </c:pt>
                <c:pt idx="886">
                  <c:v>5.062271</c:v>
                </c:pt>
                <c:pt idx="887">
                  <c:v>5.0671549999999996</c:v>
                </c:pt>
                <c:pt idx="888">
                  <c:v>5.0866910000000001</c:v>
                </c:pt>
                <c:pt idx="889">
                  <c:v>5.0964590000000003</c:v>
                </c:pt>
                <c:pt idx="890">
                  <c:v>5.1306469999999997</c:v>
                </c:pt>
                <c:pt idx="891">
                  <c:v>5.1599510000000004</c:v>
                </c:pt>
                <c:pt idx="892">
                  <c:v>5.1697189999999997</c:v>
                </c:pt>
                <c:pt idx="893">
                  <c:v>5.179487</c:v>
                </c:pt>
                <c:pt idx="894">
                  <c:v>5.1892550000000002</c:v>
                </c:pt>
                <c:pt idx="895">
                  <c:v>5.1843709999999996</c:v>
                </c:pt>
                <c:pt idx="896">
                  <c:v>5.1746030000000003</c:v>
                </c:pt>
                <c:pt idx="897">
                  <c:v>5.1697189999999997</c:v>
                </c:pt>
                <c:pt idx="898">
                  <c:v>5.1746030000000003</c:v>
                </c:pt>
                <c:pt idx="899">
                  <c:v>5.1550669999999998</c:v>
                </c:pt>
                <c:pt idx="900">
                  <c:v>5.1501830000000002</c:v>
                </c:pt>
                <c:pt idx="901">
                  <c:v>5.1648350000000001</c:v>
                </c:pt>
                <c:pt idx="902">
                  <c:v>5.1599510000000004</c:v>
                </c:pt>
                <c:pt idx="903">
                  <c:v>5.1697189999999997</c:v>
                </c:pt>
                <c:pt idx="904">
                  <c:v>5.1990232000000001</c:v>
                </c:pt>
                <c:pt idx="905">
                  <c:v>5.2087912999999997</c:v>
                </c:pt>
                <c:pt idx="906">
                  <c:v>5.2087912999999997</c:v>
                </c:pt>
                <c:pt idx="907">
                  <c:v>5.2283273000000001</c:v>
                </c:pt>
                <c:pt idx="908">
                  <c:v>5.2234429999999996</c:v>
                </c:pt>
                <c:pt idx="909">
                  <c:v>5.2185592999999999</c:v>
                </c:pt>
                <c:pt idx="910">
                  <c:v>5.2332109999999998</c:v>
                </c:pt>
                <c:pt idx="911">
                  <c:v>5.2478632999999997</c:v>
                </c:pt>
                <c:pt idx="912">
                  <c:v>5.2429790000000001</c:v>
                </c:pt>
                <c:pt idx="913">
                  <c:v>5.2527470000000003</c:v>
                </c:pt>
                <c:pt idx="914">
                  <c:v>5.2673993000000001</c:v>
                </c:pt>
                <c:pt idx="915">
                  <c:v>5.2576312999999999</c:v>
                </c:pt>
                <c:pt idx="916">
                  <c:v>5.2673993000000001</c:v>
                </c:pt>
                <c:pt idx="917">
                  <c:v>5.2771673000000003</c:v>
                </c:pt>
                <c:pt idx="918">
                  <c:v>5.2576312999999999</c:v>
                </c:pt>
                <c:pt idx="919">
                  <c:v>5.2576312999999999</c:v>
                </c:pt>
                <c:pt idx="920">
                  <c:v>5.2673993000000001</c:v>
                </c:pt>
                <c:pt idx="921">
                  <c:v>5.2478632999999997</c:v>
                </c:pt>
                <c:pt idx="922">
                  <c:v>5.2527470000000003</c:v>
                </c:pt>
                <c:pt idx="923">
                  <c:v>5.2625149999999996</c:v>
                </c:pt>
                <c:pt idx="924">
                  <c:v>5.2576312999999999</c:v>
                </c:pt>
                <c:pt idx="925">
                  <c:v>5.2625149999999996</c:v>
                </c:pt>
                <c:pt idx="926">
                  <c:v>5.2820510000000001</c:v>
                </c:pt>
                <c:pt idx="927">
                  <c:v>5.3113549999999998</c:v>
                </c:pt>
                <c:pt idx="928">
                  <c:v>5.321123</c:v>
                </c:pt>
                <c:pt idx="929">
                  <c:v>5.3455434000000004</c:v>
                </c:pt>
                <c:pt idx="930">
                  <c:v>5.360195</c:v>
                </c:pt>
                <c:pt idx="931">
                  <c:v>5.3455434000000004</c:v>
                </c:pt>
                <c:pt idx="932">
                  <c:v>5.3504269999999998</c:v>
                </c:pt>
                <c:pt idx="933">
                  <c:v>5.3455434000000004</c:v>
                </c:pt>
                <c:pt idx="934">
                  <c:v>5.3308910000000003</c:v>
                </c:pt>
                <c:pt idx="935">
                  <c:v>5.3357754000000002</c:v>
                </c:pt>
                <c:pt idx="936">
                  <c:v>5.3357754000000002</c:v>
                </c:pt>
                <c:pt idx="937">
                  <c:v>5.321123</c:v>
                </c:pt>
                <c:pt idx="938">
                  <c:v>5.3260073999999999</c:v>
                </c:pt>
                <c:pt idx="939">
                  <c:v>5.3406589999999996</c:v>
                </c:pt>
                <c:pt idx="940">
                  <c:v>5.3455434000000004</c:v>
                </c:pt>
                <c:pt idx="941">
                  <c:v>5.3553113999999997</c:v>
                </c:pt>
                <c:pt idx="942">
                  <c:v>5.3699630000000003</c:v>
                </c:pt>
                <c:pt idx="943">
                  <c:v>5.3748474000000002</c:v>
                </c:pt>
                <c:pt idx="944">
                  <c:v>5.3650793999999999</c:v>
                </c:pt>
                <c:pt idx="945">
                  <c:v>5.3797309999999996</c:v>
                </c:pt>
                <c:pt idx="946">
                  <c:v>5.3748474000000002</c:v>
                </c:pt>
                <c:pt idx="947">
                  <c:v>5.3797309999999996</c:v>
                </c:pt>
                <c:pt idx="948">
                  <c:v>5.3894989999999998</c:v>
                </c:pt>
                <c:pt idx="949">
                  <c:v>5.4041513999999999</c:v>
                </c:pt>
                <c:pt idx="950">
                  <c:v>5.3894989999999998</c:v>
                </c:pt>
                <c:pt idx="951">
                  <c:v>5.4041513999999999</c:v>
                </c:pt>
                <c:pt idx="952">
                  <c:v>5.4041513999999999</c:v>
                </c:pt>
                <c:pt idx="953">
                  <c:v>5.4139194000000002</c:v>
                </c:pt>
                <c:pt idx="954">
                  <c:v>5.4041513999999999</c:v>
                </c:pt>
                <c:pt idx="955">
                  <c:v>5.4139194000000002</c:v>
                </c:pt>
                <c:pt idx="956">
                  <c:v>5.4139194000000002</c:v>
                </c:pt>
                <c:pt idx="957">
                  <c:v>5.3894989999999998</c:v>
                </c:pt>
                <c:pt idx="958">
                  <c:v>5.399267</c:v>
                </c:pt>
                <c:pt idx="959">
                  <c:v>5.4041513999999999</c:v>
                </c:pt>
                <c:pt idx="960">
                  <c:v>5.3846154000000004</c:v>
                </c:pt>
                <c:pt idx="961">
                  <c:v>5.4041513999999999</c:v>
                </c:pt>
                <c:pt idx="962">
                  <c:v>5.4041513999999999</c:v>
                </c:pt>
                <c:pt idx="963">
                  <c:v>5.4139194000000002</c:v>
                </c:pt>
                <c:pt idx="964">
                  <c:v>5.4334555</c:v>
                </c:pt>
                <c:pt idx="965">
                  <c:v>5.4627594999999998</c:v>
                </c:pt>
                <c:pt idx="966">
                  <c:v>5.4627594999999998</c:v>
                </c:pt>
                <c:pt idx="967">
                  <c:v>5.4676432999999998</c:v>
                </c:pt>
                <c:pt idx="968">
                  <c:v>5.4774113</c:v>
                </c:pt>
                <c:pt idx="969">
                  <c:v>5.4578753000000004</c:v>
                </c:pt>
                <c:pt idx="970">
                  <c:v>5.4529915000000004</c:v>
                </c:pt>
                <c:pt idx="971">
                  <c:v>5.4676432999999998</c:v>
                </c:pt>
                <c:pt idx="972">
                  <c:v>5.4529915000000004</c:v>
                </c:pt>
                <c:pt idx="973">
                  <c:v>5.4432235000000002</c:v>
                </c:pt>
                <c:pt idx="974">
                  <c:v>5.4481071999999999</c:v>
                </c:pt>
                <c:pt idx="975">
                  <c:v>5.4529915000000004</c:v>
                </c:pt>
                <c:pt idx="976">
                  <c:v>5.4481071999999999</c:v>
                </c:pt>
                <c:pt idx="977">
                  <c:v>5.4725275</c:v>
                </c:pt>
                <c:pt idx="978">
                  <c:v>5.4822955000000002</c:v>
                </c:pt>
                <c:pt idx="979">
                  <c:v>5.4725275</c:v>
                </c:pt>
                <c:pt idx="980">
                  <c:v>5.4774113</c:v>
                </c:pt>
                <c:pt idx="981">
                  <c:v>5.4969473000000004</c:v>
                </c:pt>
                <c:pt idx="982">
                  <c:v>5.4725275</c:v>
                </c:pt>
                <c:pt idx="983">
                  <c:v>5.4920635000000004</c:v>
                </c:pt>
                <c:pt idx="984">
                  <c:v>5.5067152999999998</c:v>
                </c:pt>
                <c:pt idx="985">
                  <c:v>5.5018314999999998</c:v>
                </c:pt>
                <c:pt idx="986">
                  <c:v>5.5262513000000002</c:v>
                </c:pt>
                <c:pt idx="987">
                  <c:v>5.5409036</c:v>
                </c:pt>
                <c:pt idx="988">
                  <c:v>5.5311355999999998</c:v>
                </c:pt>
                <c:pt idx="989">
                  <c:v>5.5311355999999998</c:v>
                </c:pt>
                <c:pt idx="990">
                  <c:v>5.5457872999999998</c:v>
                </c:pt>
                <c:pt idx="991">
                  <c:v>5.5409036</c:v>
                </c:pt>
                <c:pt idx="992">
                  <c:v>5.5213675000000002</c:v>
                </c:pt>
                <c:pt idx="993">
                  <c:v>5.5262513000000002</c:v>
                </c:pt>
                <c:pt idx="994">
                  <c:v>5.5262513000000002</c:v>
                </c:pt>
                <c:pt idx="995">
                  <c:v>5.5018314999999998</c:v>
                </c:pt>
                <c:pt idx="996">
                  <c:v>5.5164833</c:v>
                </c:pt>
                <c:pt idx="997">
                  <c:v>5.5360193000000004</c:v>
                </c:pt>
                <c:pt idx="998">
                  <c:v>5.5213675000000002</c:v>
                </c:pt>
                <c:pt idx="999">
                  <c:v>5.5409036</c:v>
                </c:pt>
                <c:pt idx="1000">
                  <c:v>5.5653233999999996</c:v>
                </c:pt>
                <c:pt idx="1001">
                  <c:v>5.5848594</c:v>
                </c:pt>
                <c:pt idx="1002">
                  <c:v>5.6092795999999998</c:v>
                </c:pt>
                <c:pt idx="1003">
                  <c:v>5.6288156999999996</c:v>
                </c:pt>
                <c:pt idx="1004">
                  <c:v>5.6336994000000002</c:v>
                </c:pt>
                <c:pt idx="1005">
                  <c:v>5.6239314</c:v>
                </c:pt>
                <c:pt idx="1006">
                  <c:v>5.6385836999999999</c:v>
                </c:pt>
                <c:pt idx="1007">
                  <c:v>5.6288156999999996</c:v>
                </c:pt>
                <c:pt idx="1008">
                  <c:v>5.6190476</c:v>
                </c:pt>
                <c:pt idx="1009">
                  <c:v>5.6239314</c:v>
                </c:pt>
                <c:pt idx="1010">
                  <c:v>5.6141633999999998</c:v>
                </c:pt>
                <c:pt idx="1011">
                  <c:v>5.5995115999999996</c:v>
                </c:pt>
                <c:pt idx="1012">
                  <c:v>5.6043953999999996</c:v>
                </c:pt>
                <c:pt idx="1013">
                  <c:v>5.6239314</c:v>
                </c:pt>
                <c:pt idx="1014">
                  <c:v>5.6141633999999998</c:v>
                </c:pt>
                <c:pt idx="1015">
                  <c:v>5.6434673999999996</c:v>
                </c:pt>
                <c:pt idx="1016">
                  <c:v>5.6630034</c:v>
                </c:pt>
                <c:pt idx="1017">
                  <c:v>5.6532353999999998</c:v>
                </c:pt>
                <c:pt idx="1018">
                  <c:v>5.6727714999999996</c:v>
                </c:pt>
                <c:pt idx="1019">
                  <c:v>5.6776556999999999</c:v>
                </c:pt>
                <c:pt idx="1020">
                  <c:v>5.6727714999999996</c:v>
                </c:pt>
                <c:pt idx="1021">
                  <c:v>5.6874237000000001</c:v>
                </c:pt>
                <c:pt idx="1022">
                  <c:v>5.6971917000000003</c:v>
                </c:pt>
                <c:pt idx="1023">
                  <c:v>5.7020755000000003</c:v>
                </c:pt>
                <c:pt idx="1024">
                  <c:v>5.7020755000000003</c:v>
                </c:pt>
                <c:pt idx="1025">
                  <c:v>5.7118434999999996</c:v>
                </c:pt>
                <c:pt idx="1026">
                  <c:v>5.7264957000000001</c:v>
                </c:pt>
                <c:pt idx="1027">
                  <c:v>5.7167276999999999</c:v>
                </c:pt>
                <c:pt idx="1028">
                  <c:v>5.7216114999999999</c:v>
                </c:pt>
                <c:pt idx="1029">
                  <c:v>5.7313795000000001</c:v>
                </c:pt>
                <c:pt idx="1030">
                  <c:v>5.7069596999999996</c:v>
                </c:pt>
                <c:pt idx="1031">
                  <c:v>5.7118434999999996</c:v>
                </c:pt>
                <c:pt idx="1032">
                  <c:v>5.7069596999999996</c:v>
                </c:pt>
                <c:pt idx="1033">
                  <c:v>5.7020755000000003</c:v>
                </c:pt>
                <c:pt idx="1034">
                  <c:v>5.7118434999999996</c:v>
                </c:pt>
                <c:pt idx="1035">
                  <c:v>5.7069596999999996</c:v>
                </c:pt>
                <c:pt idx="1036">
                  <c:v>5.7313795000000001</c:v>
                </c:pt>
                <c:pt idx="1037">
                  <c:v>5.7362637999999997</c:v>
                </c:pt>
                <c:pt idx="1038">
                  <c:v>5.765568</c:v>
                </c:pt>
                <c:pt idx="1039">
                  <c:v>5.7997556000000001</c:v>
                </c:pt>
                <c:pt idx="1040">
                  <c:v>5.7997556000000001</c:v>
                </c:pt>
                <c:pt idx="1041">
                  <c:v>5.8095236000000003</c:v>
                </c:pt>
                <c:pt idx="1042">
                  <c:v>5.8241759999999996</c:v>
                </c:pt>
                <c:pt idx="1043">
                  <c:v>5.7997556000000001</c:v>
                </c:pt>
                <c:pt idx="1044">
                  <c:v>5.7899875999999999</c:v>
                </c:pt>
                <c:pt idx="1045">
                  <c:v>5.80464</c:v>
                </c:pt>
                <c:pt idx="1046">
                  <c:v>5.7851039999999996</c:v>
                </c:pt>
                <c:pt idx="1047">
                  <c:v>5.7802195999999997</c:v>
                </c:pt>
                <c:pt idx="1048">
                  <c:v>5.7802195999999997</c:v>
                </c:pt>
                <c:pt idx="1049">
                  <c:v>5.7802195999999997</c:v>
                </c:pt>
                <c:pt idx="1050">
                  <c:v>5.7851039999999996</c:v>
                </c:pt>
                <c:pt idx="1051">
                  <c:v>5.8144080000000002</c:v>
                </c:pt>
                <c:pt idx="1052">
                  <c:v>5.8290595999999999</c:v>
                </c:pt>
                <c:pt idx="1053">
                  <c:v>5.8192915999999997</c:v>
                </c:pt>
                <c:pt idx="1054">
                  <c:v>5.843712</c:v>
                </c:pt>
                <c:pt idx="1055">
                  <c:v>5.843712</c:v>
                </c:pt>
                <c:pt idx="1056">
                  <c:v>5.8290595999999999</c:v>
                </c:pt>
                <c:pt idx="1057">
                  <c:v>5.8388276000000001</c:v>
                </c:pt>
                <c:pt idx="1058">
                  <c:v>5.8485956000000003</c:v>
                </c:pt>
                <c:pt idx="1059">
                  <c:v>5.843712</c:v>
                </c:pt>
                <c:pt idx="1060">
                  <c:v>5.8485956000000003</c:v>
                </c:pt>
                <c:pt idx="1061">
                  <c:v>5.8583635999999997</c:v>
                </c:pt>
                <c:pt idx="1062">
                  <c:v>5.8632479999999996</c:v>
                </c:pt>
                <c:pt idx="1063">
                  <c:v>5.8583635999999997</c:v>
                </c:pt>
                <c:pt idx="1064">
                  <c:v>5.8730159999999998</c:v>
                </c:pt>
                <c:pt idx="1065">
                  <c:v>5.8681315999999999</c:v>
                </c:pt>
                <c:pt idx="1066">
                  <c:v>5.8583635999999997</c:v>
                </c:pt>
                <c:pt idx="1067">
                  <c:v>5.8681315999999999</c:v>
                </c:pt>
                <c:pt idx="1068">
                  <c:v>5.8583635999999997</c:v>
                </c:pt>
                <c:pt idx="1069">
                  <c:v>5.8485956000000003</c:v>
                </c:pt>
                <c:pt idx="1070">
                  <c:v>5.8534800000000002</c:v>
                </c:pt>
                <c:pt idx="1071">
                  <c:v>5.8583635999999997</c:v>
                </c:pt>
                <c:pt idx="1072">
                  <c:v>5.843712</c:v>
                </c:pt>
                <c:pt idx="1073">
                  <c:v>5.8583635999999997</c:v>
                </c:pt>
                <c:pt idx="1074">
                  <c:v>5.882784</c:v>
                </c:pt>
                <c:pt idx="1075">
                  <c:v>5.8876676999999997</c:v>
                </c:pt>
                <c:pt idx="1076">
                  <c:v>5.9120879999999998</c:v>
                </c:pt>
                <c:pt idx="1077">
                  <c:v>5.9267396999999997</c:v>
                </c:pt>
                <c:pt idx="1078">
                  <c:v>5.921856</c:v>
                </c:pt>
                <c:pt idx="1079">
                  <c:v>5.9072037000000002</c:v>
                </c:pt>
                <c:pt idx="1080">
                  <c:v>5.9120879999999998</c:v>
                </c:pt>
                <c:pt idx="1081">
                  <c:v>5.9072037000000002</c:v>
                </c:pt>
                <c:pt idx="1082">
                  <c:v>5.882784</c:v>
                </c:pt>
                <c:pt idx="1083">
                  <c:v>5.8974356999999999</c:v>
                </c:pt>
                <c:pt idx="1084">
                  <c:v>5.8974356999999999</c:v>
                </c:pt>
                <c:pt idx="1085">
                  <c:v>5.882784</c:v>
                </c:pt>
                <c:pt idx="1086">
                  <c:v>5.8876676999999997</c:v>
                </c:pt>
                <c:pt idx="1087">
                  <c:v>5.9169717000000004</c:v>
                </c:pt>
                <c:pt idx="1088">
                  <c:v>5.9120879999999998</c:v>
                </c:pt>
                <c:pt idx="1089">
                  <c:v>5.9169717000000004</c:v>
                </c:pt>
                <c:pt idx="1090">
                  <c:v>5.9267396999999997</c:v>
                </c:pt>
                <c:pt idx="1091">
                  <c:v>5.9169717000000004</c:v>
                </c:pt>
                <c:pt idx="1092">
                  <c:v>5.9072037000000002</c:v>
                </c:pt>
                <c:pt idx="1093">
                  <c:v>5.9072037000000002</c:v>
                </c:pt>
                <c:pt idx="1094">
                  <c:v>5.921856</c:v>
                </c:pt>
                <c:pt idx="1095">
                  <c:v>5.9072037000000002</c:v>
                </c:pt>
                <c:pt idx="1096">
                  <c:v>5.9169717000000004</c:v>
                </c:pt>
                <c:pt idx="1097">
                  <c:v>5.9267396999999997</c:v>
                </c:pt>
                <c:pt idx="1098">
                  <c:v>5.9072037000000002</c:v>
                </c:pt>
                <c:pt idx="1099">
                  <c:v>5.9169717000000004</c:v>
                </c:pt>
                <c:pt idx="1100">
                  <c:v>5.9316240000000002</c:v>
                </c:pt>
                <c:pt idx="1101">
                  <c:v>5.921856</c:v>
                </c:pt>
                <c:pt idx="1102">
                  <c:v>5.9120879999999998</c:v>
                </c:pt>
                <c:pt idx="1103">
                  <c:v>5.9267396999999997</c:v>
                </c:pt>
                <c:pt idx="1104">
                  <c:v>5.9120879999999998</c:v>
                </c:pt>
                <c:pt idx="1105">
                  <c:v>5.8974356999999999</c:v>
                </c:pt>
                <c:pt idx="1106">
                  <c:v>5.9072037000000002</c:v>
                </c:pt>
                <c:pt idx="1107">
                  <c:v>5.9120879999999998</c:v>
                </c:pt>
                <c:pt idx="1108">
                  <c:v>5.8974356999999999</c:v>
                </c:pt>
                <c:pt idx="1109">
                  <c:v>5.9072037000000002</c:v>
                </c:pt>
                <c:pt idx="1110">
                  <c:v>5.921856</c:v>
                </c:pt>
                <c:pt idx="1111">
                  <c:v>5.9072037000000002</c:v>
                </c:pt>
                <c:pt idx="1112">
                  <c:v>5.9169717000000004</c:v>
                </c:pt>
                <c:pt idx="1113">
                  <c:v>5.9267396999999997</c:v>
                </c:pt>
                <c:pt idx="1114">
                  <c:v>5.921856</c:v>
                </c:pt>
                <c:pt idx="1115">
                  <c:v>5.9169717000000004</c:v>
                </c:pt>
                <c:pt idx="1116">
                  <c:v>5.9072037000000002</c:v>
                </c:pt>
                <c:pt idx="1117">
                  <c:v>5.9072037000000002</c:v>
                </c:pt>
                <c:pt idx="1118">
                  <c:v>5.8925520000000002</c:v>
                </c:pt>
                <c:pt idx="1119">
                  <c:v>5.9023199999999996</c:v>
                </c:pt>
                <c:pt idx="1120">
                  <c:v>5.9023199999999996</c:v>
                </c:pt>
                <c:pt idx="1121">
                  <c:v>5.9023199999999996</c:v>
                </c:pt>
                <c:pt idx="1122">
                  <c:v>5.9023199999999996</c:v>
                </c:pt>
                <c:pt idx="1123">
                  <c:v>5.921856</c:v>
                </c:pt>
                <c:pt idx="1124">
                  <c:v>5.9023199999999996</c:v>
                </c:pt>
                <c:pt idx="1125">
                  <c:v>5.9120879999999998</c:v>
                </c:pt>
                <c:pt idx="1126">
                  <c:v>5.9120879999999998</c:v>
                </c:pt>
                <c:pt idx="1127">
                  <c:v>5.8925520000000002</c:v>
                </c:pt>
                <c:pt idx="1128">
                  <c:v>5.8876676999999997</c:v>
                </c:pt>
                <c:pt idx="1129">
                  <c:v>5.8876676999999997</c:v>
                </c:pt>
                <c:pt idx="1130">
                  <c:v>5.8778996000000001</c:v>
                </c:pt>
                <c:pt idx="1131">
                  <c:v>5.8778996000000001</c:v>
                </c:pt>
                <c:pt idx="1132">
                  <c:v>5.8876676999999997</c:v>
                </c:pt>
                <c:pt idx="1133">
                  <c:v>5.8876676999999997</c:v>
                </c:pt>
                <c:pt idx="1134">
                  <c:v>5.8681315999999999</c:v>
                </c:pt>
                <c:pt idx="1135">
                  <c:v>5.8778996000000001</c:v>
                </c:pt>
                <c:pt idx="1136">
                  <c:v>5.8778996000000001</c:v>
                </c:pt>
                <c:pt idx="1137">
                  <c:v>5.8583635999999997</c:v>
                </c:pt>
                <c:pt idx="1138">
                  <c:v>5.8730159999999998</c:v>
                </c:pt>
                <c:pt idx="1139">
                  <c:v>5.8778996000000001</c:v>
                </c:pt>
                <c:pt idx="1140">
                  <c:v>5.8388276000000001</c:v>
                </c:pt>
                <c:pt idx="1141">
                  <c:v>5.8632479999999996</c:v>
                </c:pt>
                <c:pt idx="1142">
                  <c:v>5.8632479999999996</c:v>
                </c:pt>
                <c:pt idx="1143">
                  <c:v>5.8534800000000002</c:v>
                </c:pt>
                <c:pt idx="1144">
                  <c:v>5.8681315999999999</c:v>
                </c:pt>
                <c:pt idx="1145">
                  <c:v>5.8730159999999998</c:v>
                </c:pt>
                <c:pt idx="1146">
                  <c:v>5.8534800000000002</c:v>
                </c:pt>
                <c:pt idx="1147">
                  <c:v>5.8534800000000002</c:v>
                </c:pt>
                <c:pt idx="1148">
                  <c:v>5.8534800000000002</c:v>
                </c:pt>
                <c:pt idx="1149">
                  <c:v>5.8339439999999998</c:v>
                </c:pt>
                <c:pt idx="1150">
                  <c:v>5.8144080000000002</c:v>
                </c:pt>
                <c:pt idx="1151">
                  <c:v>5.8192915999999997</c:v>
                </c:pt>
                <c:pt idx="1152">
                  <c:v>5.8144080000000002</c:v>
                </c:pt>
                <c:pt idx="1153">
                  <c:v>5.7948719999999998</c:v>
                </c:pt>
                <c:pt idx="1154">
                  <c:v>5.8095236000000003</c:v>
                </c:pt>
                <c:pt idx="1155">
                  <c:v>5.8144080000000002</c:v>
                </c:pt>
                <c:pt idx="1156">
                  <c:v>5.7948719999999998</c:v>
                </c:pt>
                <c:pt idx="1157">
                  <c:v>5.8192915999999997</c:v>
                </c:pt>
                <c:pt idx="1158">
                  <c:v>5.8144080000000002</c:v>
                </c:pt>
                <c:pt idx="1159">
                  <c:v>5.8144080000000002</c:v>
                </c:pt>
                <c:pt idx="1160">
                  <c:v>5.8192915999999997</c:v>
                </c:pt>
                <c:pt idx="1161">
                  <c:v>5.8144080000000002</c:v>
                </c:pt>
                <c:pt idx="1162">
                  <c:v>5.7997556000000001</c:v>
                </c:pt>
                <c:pt idx="1163">
                  <c:v>5.7899875999999999</c:v>
                </c:pt>
                <c:pt idx="1164">
                  <c:v>5.7802195999999997</c:v>
                </c:pt>
                <c:pt idx="1165">
                  <c:v>5.7704515000000001</c:v>
                </c:pt>
                <c:pt idx="1166">
                  <c:v>5.765568</c:v>
                </c:pt>
                <c:pt idx="1167">
                  <c:v>5.765568</c:v>
                </c:pt>
                <c:pt idx="1168">
                  <c:v>5.765568</c:v>
                </c:pt>
                <c:pt idx="1169">
                  <c:v>5.7557999999999998</c:v>
                </c:pt>
                <c:pt idx="1170">
                  <c:v>5.7460317999999999</c:v>
                </c:pt>
                <c:pt idx="1171">
                  <c:v>5.7509154999999996</c:v>
                </c:pt>
                <c:pt idx="1172">
                  <c:v>5.7264957000000001</c:v>
                </c:pt>
                <c:pt idx="1173">
                  <c:v>5.7264957000000001</c:v>
                </c:pt>
                <c:pt idx="1174">
                  <c:v>5.7313795000000001</c:v>
                </c:pt>
                <c:pt idx="1175">
                  <c:v>5.7167276999999999</c:v>
                </c:pt>
                <c:pt idx="1176">
                  <c:v>5.7118434999999996</c:v>
                </c:pt>
                <c:pt idx="1177">
                  <c:v>5.7264957000000001</c:v>
                </c:pt>
                <c:pt idx="1178">
                  <c:v>5.7118434999999996</c:v>
                </c:pt>
                <c:pt idx="1179">
                  <c:v>5.7264957000000001</c:v>
                </c:pt>
                <c:pt idx="1180">
                  <c:v>5.7264957000000001</c:v>
                </c:pt>
                <c:pt idx="1181">
                  <c:v>5.7216114999999999</c:v>
                </c:pt>
                <c:pt idx="1182">
                  <c:v>5.7167276999999999</c:v>
                </c:pt>
                <c:pt idx="1183">
                  <c:v>5.7216114999999999</c:v>
                </c:pt>
                <c:pt idx="1184">
                  <c:v>5.7069596999999996</c:v>
                </c:pt>
                <c:pt idx="1185">
                  <c:v>5.6776556999999999</c:v>
                </c:pt>
                <c:pt idx="1186">
                  <c:v>5.6581197000000003</c:v>
                </c:pt>
                <c:pt idx="1187">
                  <c:v>5.6532353999999998</c:v>
                </c:pt>
                <c:pt idx="1188">
                  <c:v>5.6239314</c:v>
                </c:pt>
                <c:pt idx="1189">
                  <c:v>5.6239314</c:v>
                </c:pt>
                <c:pt idx="1190">
                  <c:v>5.6385836999999999</c:v>
                </c:pt>
                <c:pt idx="1191">
                  <c:v>5.6190476</c:v>
                </c:pt>
                <c:pt idx="1192">
                  <c:v>5.6288156999999996</c:v>
                </c:pt>
                <c:pt idx="1193">
                  <c:v>5.6385836999999999</c:v>
                </c:pt>
                <c:pt idx="1194">
                  <c:v>5.6239314</c:v>
                </c:pt>
                <c:pt idx="1195">
                  <c:v>5.6336994000000002</c:v>
                </c:pt>
                <c:pt idx="1196">
                  <c:v>5.6532353999999998</c:v>
                </c:pt>
                <c:pt idx="1197">
                  <c:v>5.6385836999999999</c:v>
                </c:pt>
                <c:pt idx="1198">
                  <c:v>5.6288156999999996</c:v>
                </c:pt>
                <c:pt idx="1199">
                  <c:v>5.6190476</c:v>
                </c:pt>
                <c:pt idx="1200">
                  <c:v>5.5946274000000003</c:v>
                </c:pt>
                <c:pt idx="1201">
                  <c:v>5.5848594</c:v>
                </c:pt>
                <c:pt idx="1202">
                  <c:v>5.5897436000000003</c:v>
                </c:pt>
                <c:pt idx="1203">
                  <c:v>5.5750913999999998</c:v>
                </c:pt>
                <c:pt idx="1204">
                  <c:v>5.5653233999999996</c:v>
                </c:pt>
                <c:pt idx="1205">
                  <c:v>5.5702075999999998</c:v>
                </c:pt>
                <c:pt idx="1206">
                  <c:v>5.5604395999999996</c:v>
                </c:pt>
                <c:pt idx="1207">
                  <c:v>5.5457872999999998</c:v>
                </c:pt>
                <c:pt idx="1208">
                  <c:v>5.5409036</c:v>
                </c:pt>
                <c:pt idx="1209">
                  <c:v>5.5311355999999998</c:v>
                </c:pt>
                <c:pt idx="1210">
                  <c:v>5.5164833</c:v>
                </c:pt>
                <c:pt idx="1211">
                  <c:v>5.5164833</c:v>
                </c:pt>
                <c:pt idx="1212">
                  <c:v>5.5067152999999998</c:v>
                </c:pt>
                <c:pt idx="1213">
                  <c:v>5.4969473000000004</c:v>
                </c:pt>
                <c:pt idx="1214">
                  <c:v>5.5018314999999998</c:v>
                </c:pt>
                <c:pt idx="1215">
                  <c:v>5.5213675000000002</c:v>
                </c:pt>
                <c:pt idx="1216">
                  <c:v>5.5067152999999998</c:v>
                </c:pt>
                <c:pt idx="1217">
                  <c:v>5.5115995</c:v>
                </c:pt>
                <c:pt idx="1218">
                  <c:v>5.5213675000000002</c:v>
                </c:pt>
                <c:pt idx="1219">
                  <c:v>5.5067152999999998</c:v>
                </c:pt>
                <c:pt idx="1220">
                  <c:v>5.4969473000000004</c:v>
                </c:pt>
                <c:pt idx="1221">
                  <c:v>5.4920635000000004</c:v>
                </c:pt>
                <c:pt idx="1222">
                  <c:v>5.4627594999999998</c:v>
                </c:pt>
                <c:pt idx="1223">
                  <c:v>5.4188029999999996</c:v>
                </c:pt>
                <c:pt idx="1224">
                  <c:v>5.4139194000000002</c:v>
                </c:pt>
                <c:pt idx="1225">
                  <c:v>5.3894989999999998</c:v>
                </c:pt>
                <c:pt idx="1226">
                  <c:v>5.3748474000000002</c:v>
                </c:pt>
                <c:pt idx="1227">
                  <c:v>5.3894989999999998</c:v>
                </c:pt>
                <c:pt idx="1228">
                  <c:v>5.3943833999999997</c:v>
                </c:pt>
                <c:pt idx="1229">
                  <c:v>5.3846154000000004</c:v>
                </c:pt>
                <c:pt idx="1230">
                  <c:v>5.4041513999999999</c:v>
                </c:pt>
                <c:pt idx="1231">
                  <c:v>5.399267</c:v>
                </c:pt>
                <c:pt idx="1232">
                  <c:v>5.4041513999999999</c:v>
                </c:pt>
                <c:pt idx="1233">
                  <c:v>5.4041513999999999</c:v>
                </c:pt>
                <c:pt idx="1234">
                  <c:v>5.4041513999999999</c:v>
                </c:pt>
                <c:pt idx="1235">
                  <c:v>5.3943833999999997</c:v>
                </c:pt>
                <c:pt idx="1236">
                  <c:v>5.3650793999999999</c:v>
                </c:pt>
                <c:pt idx="1237">
                  <c:v>5.360195</c:v>
                </c:pt>
                <c:pt idx="1238">
                  <c:v>5.3455434000000004</c:v>
                </c:pt>
                <c:pt idx="1239">
                  <c:v>5.321123</c:v>
                </c:pt>
                <c:pt idx="1240">
                  <c:v>5.3260073999999999</c:v>
                </c:pt>
                <c:pt idx="1241">
                  <c:v>5.321123</c:v>
                </c:pt>
                <c:pt idx="1242">
                  <c:v>5.3015869999999996</c:v>
                </c:pt>
                <c:pt idx="1243">
                  <c:v>5.2967032999999999</c:v>
                </c:pt>
                <c:pt idx="1244">
                  <c:v>5.2967032999999999</c:v>
                </c:pt>
                <c:pt idx="1245">
                  <c:v>5.2722829999999998</c:v>
                </c:pt>
                <c:pt idx="1246">
                  <c:v>5.2673993000000001</c:v>
                </c:pt>
                <c:pt idx="1247">
                  <c:v>5.2625149999999996</c:v>
                </c:pt>
                <c:pt idx="1248">
                  <c:v>5.2478632999999997</c:v>
                </c:pt>
                <c:pt idx="1249">
                  <c:v>5.2283273000000001</c:v>
                </c:pt>
                <c:pt idx="1250">
                  <c:v>5.2527470000000003</c:v>
                </c:pt>
                <c:pt idx="1251">
                  <c:v>5.2380953000000003</c:v>
                </c:pt>
                <c:pt idx="1252">
                  <c:v>5.2429790000000001</c:v>
                </c:pt>
                <c:pt idx="1253">
                  <c:v>5.2527470000000003</c:v>
                </c:pt>
                <c:pt idx="1254">
                  <c:v>5.2576312999999999</c:v>
                </c:pt>
                <c:pt idx="1255">
                  <c:v>5.2380953000000003</c:v>
                </c:pt>
                <c:pt idx="1256">
                  <c:v>5.2478632999999997</c:v>
                </c:pt>
                <c:pt idx="1257">
                  <c:v>5.2380953000000003</c:v>
                </c:pt>
                <c:pt idx="1258">
                  <c:v>5.2039070000000001</c:v>
                </c:pt>
                <c:pt idx="1259">
                  <c:v>5.1746030000000003</c:v>
                </c:pt>
                <c:pt idx="1260">
                  <c:v>5.1648350000000001</c:v>
                </c:pt>
                <c:pt idx="1261">
                  <c:v>5.1208790000000004</c:v>
                </c:pt>
                <c:pt idx="1262">
                  <c:v>5.1062269999999996</c:v>
                </c:pt>
                <c:pt idx="1263">
                  <c:v>5.1111110000000002</c:v>
                </c:pt>
                <c:pt idx="1264">
                  <c:v>5.1111110000000002</c:v>
                </c:pt>
                <c:pt idx="1265">
                  <c:v>5.1062269999999996</c:v>
                </c:pt>
                <c:pt idx="1266">
                  <c:v>5.1208790000000004</c:v>
                </c:pt>
                <c:pt idx="1267">
                  <c:v>5.1306469999999997</c:v>
                </c:pt>
                <c:pt idx="1268">
                  <c:v>5.1159949999999998</c:v>
                </c:pt>
                <c:pt idx="1269">
                  <c:v>5.140415</c:v>
                </c:pt>
                <c:pt idx="1270">
                  <c:v>5.1355310000000003</c:v>
                </c:pt>
                <c:pt idx="1271">
                  <c:v>5.1111110000000002</c:v>
                </c:pt>
                <c:pt idx="1272">
                  <c:v>5.101343</c:v>
                </c:pt>
                <c:pt idx="1273">
                  <c:v>5.0866910000000001</c:v>
                </c:pt>
                <c:pt idx="1274">
                  <c:v>5.0573870000000003</c:v>
                </c:pt>
                <c:pt idx="1275">
                  <c:v>5.0525029999999997</c:v>
                </c:pt>
                <c:pt idx="1276">
                  <c:v>5.0378509999999999</c:v>
                </c:pt>
                <c:pt idx="1277">
                  <c:v>5.0378509999999999</c:v>
                </c:pt>
                <c:pt idx="1278">
                  <c:v>5.0183150000000003</c:v>
                </c:pt>
                <c:pt idx="1279">
                  <c:v>5.0183150000000003</c:v>
                </c:pt>
                <c:pt idx="1280">
                  <c:v>5.0183150000000003</c:v>
                </c:pt>
                <c:pt idx="1281">
                  <c:v>4.9938950000000002</c:v>
                </c:pt>
                <c:pt idx="1282">
                  <c:v>4.984127</c:v>
                </c:pt>
                <c:pt idx="1283">
                  <c:v>4.984127</c:v>
                </c:pt>
                <c:pt idx="1284">
                  <c:v>4.9645910000000004</c:v>
                </c:pt>
                <c:pt idx="1285">
                  <c:v>4.9548230000000002</c:v>
                </c:pt>
                <c:pt idx="1286">
                  <c:v>4.945055</c:v>
                </c:pt>
                <c:pt idx="1287">
                  <c:v>4.9499389999999996</c:v>
                </c:pt>
                <c:pt idx="1288">
                  <c:v>4.945055</c:v>
                </c:pt>
                <c:pt idx="1289">
                  <c:v>4.9597069999999999</c:v>
                </c:pt>
                <c:pt idx="1290">
                  <c:v>4.9597069999999999</c:v>
                </c:pt>
                <c:pt idx="1291">
                  <c:v>4.9597069999999999</c:v>
                </c:pt>
                <c:pt idx="1292">
                  <c:v>4.9597069999999999</c:v>
                </c:pt>
                <c:pt idx="1293">
                  <c:v>4.9597069999999999</c:v>
                </c:pt>
                <c:pt idx="1294">
                  <c:v>4.9352869999999998</c:v>
                </c:pt>
                <c:pt idx="1295">
                  <c:v>4.9157510000000002</c:v>
                </c:pt>
                <c:pt idx="1296">
                  <c:v>4.8913307000000001</c:v>
                </c:pt>
                <c:pt idx="1297">
                  <c:v>4.8571429999999998</c:v>
                </c:pt>
                <c:pt idx="1298">
                  <c:v>4.827839</c:v>
                </c:pt>
                <c:pt idx="1299">
                  <c:v>4.8229547000000004</c:v>
                </c:pt>
                <c:pt idx="1300">
                  <c:v>4.8034185999999996</c:v>
                </c:pt>
                <c:pt idx="1301">
                  <c:v>4.8034185999999996</c:v>
                </c:pt>
                <c:pt idx="1302">
                  <c:v>4.8131865999999999</c:v>
                </c:pt>
                <c:pt idx="1303">
                  <c:v>4.8131865999999999</c:v>
                </c:pt>
                <c:pt idx="1304">
                  <c:v>4.8229547000000004</c:v>
                </c:pt>
                <c:pt idx="1305">
                  <c:v>4.8327226999999997</c:v>
                </c:pt>
                <c:pt idx="1306">
                  <c:v>4.8473750000000004</c:v>
                </c:pt>
                <c:pt idx="1307">
                  <c:v>4.8229547000000004</c:v>
                </c:pt>
                <c:pt idx="1308">
                  <c:v>4.8229547000000004</c:v>
                </c:pt>
                <c:pt idx="1309">
                  <c:v>4.8131865999999999</c:v>
                </c:pt>
                <c:pt idx="1310">
                  <c:v>4.7741145999999999</c:v>
                </c:pt>
                <c:pt idx="1311">
                  <c:v>4.7594630000000002</c:v>
                </c:pt>
                <c:pt idx="1312">
                  <c:v>4.7643465999999997</c:v>
                </c:pt>
                <c:pt idx="1313">
                  <c:v>4.7301589999999996</c:v>
                </c:pt>
                <c:pt idx="1314">
                  <c:v>4.7399269999999998</c:v>
                </c:pt>
                <c:pt idx="1315">
                  <c:v>4.7301589999999996</c:v>
                </c:pt>
                <c:pt idx="1316">
                  <c:v>4.710623</c:v>
                </c:pt>
                <c:pt idx="1317">
                  <c:v>4.710623</c:v>
                </c:pt>
                <c:pt idx="1318">
                  <c:v>4.710623</c:v>
                </c:pt>
                <c:pt idx="1319">
                  <c:v>4.6764345</c:v>
                </c:pt>
                <c:pt idx="1320">
                  <c:v>4.6715508000000003</c:v>
                </c:pt>
                <c:pt idx="1321">
                  <c:v>4.6715508000000003</c:v>
                </c:pt>
                <c:pt idx="1322">
                  <c:v>4.6568984999999996</c:v>
                </c:pt>
                <c:pt idx="1323">
                  <c:v>4.6373625000000001</c:v>
                </c:pt>
                <c:pt idx="1324">
                  <c:v>4.6568984999999996</c:v>
                </c:pt>
                <c:pt idx="1325">
                  <c:v>4.6568984999999996</c:v>
                </c:pt>
                <c:pt idx="1326">
                  <c:v>4.6520146999999996</c:v>
                </c:pt>
                <c:pt idx="1327">
                  <c:v>4.6666664999999998</c:v>
                </c:pt>
                <c:pt idx="1328">
                  <c:v>4.6715508000000003</c:v>
                </c:pt>
                <c:pt idx="1329">
                  <c:v>4.6520146999999996</c:v>
                </c:pt>
                <c:pt idx="1330">
                  <c:v>4.6617826999999998</c:v>
                </c:pt>
                <c:pt idx="1331">
                  <c:v>4.6422467000000003</c:v>
                </c:pt>
                <c:pt idx="1332">
                  <c:v>4.6080585000000003</c:v>
                </c:pt>
                <c:pt idx="1333">
                  <c:v>4.5934067000000001</c:v>
                </c:pt>
                <c:pt idx="1334">
                  <c:v>4.5641026</c:v>
                </c:pt>
                <c:pt idx="1335">
                  <c:v>4.5299144</c:v>
                </c:pt>
                <c:pt idx="1336">
                  <c:v>4.5201463999999998</c:v>
                </c:pt>
                <c:pt idx="1337">
                  <c:v>4.5250306</c:v>
                </c:pt>
                <c:pt idx="1338">
                  <c:v>4.5152625999999998</c:v>
                </c:pt>
                <c:pt idx="1339">
                  <c:v>4.5201463999999998</c:v>
                </c:pt>
                <c:pt idx="1340">
                  <c:v>4.5299144</c:v>
                </c:pt>
                <c:pt idx="1341">
                  <c:v>4.5396824000000002</c:v>
                </c:pt>
                <c:pt idx="1342">
                  <c:v>4.5347986000000002</c:v>
                </c:pt>
                <c:pt idx="1343">
                  <c:v>4.5543345999999998</c:v>
                </c:pt>
                <c:pt idx="1344">
                  <c:v>4.5445665999999996</c:v>
                </c:pt>
                <c:pt idx="1345">
                  <c:v>4.5201463999999998</c:v>
                </c:pt>
                <c:pt idx="1346">
                  <c:v>4.5152625999999998</c:v>
                </c:pt>
                <c:pt idx="1347">
                  <c:v>4.4908422999999997</c:v>
                </c:pt>
                <c:pt idx="1348">
                  <c:v>4.4615383</c:v>
                </c:pt>
                <c:pt idx="1349">
                  <c:v>4.4615383</c:v>
                </c:pt>
                <c:pt idx="1350">
                  <c:v>4.4566545</c:v>
                </c:pt>
                <c:pt idx="1351">
                  <c:v>4.4468864999999997</c:v>
                </c:pt>
                <c:pt idx="1352">
                  <c:v>4.4371185000000004</c:v>
                </c:pt>
                <c:pt idx="1353">
                  <c:v>4.4322343000000002</c:v>
                </c:pt>
                <c:pt idx="1354">
                  <c:v>4.4273505000000002</c:v>
                </c:pt>
                <c:pt idx="1355">
                  <c:v>4.4078144999999997</c:v>
                </c:pt>
                <c:pt idx="1356">
                  <c:v>4.4078144999999997</c:v>
                </c:pt>
                <c:pt idx="1357">
                  <c:v>4.3980465000000004</c:v>
                </c:pt>
                <c:pt idx="1358">
                  <c:v>4.3785105</c:v>
                </c:pt>
                <c:pt idx="1359">
                  <c:v>4.3785105</c:v>
                </c:pt>
                <c:pt idx="1360">
                  <c:v>4.3638579999999996</c:v>
                </c:pt>
                <c:pt idx="1361">
                  <c:v>4.3638579999999996</c:v>
                </c:pt>
                <c:pt idx="1362">
                  <c:v>4.3736259999999998</c:v>
                </c:pt>
                <c:pt idx="1363">
                  <c:v>4.3785105</c:v>
                </c:pt>
                <c:pt idx="1364">
                  <c:v>4.3785105</c:v>
                </c:pt>
                <c:pt idx="1365">
                  <c:v>4.3833941999999997</c:v>
                </c:pt>
                <c:pt idx="1366">
                  <c:v>4.3833941999999997</c:v>
                </c:pt>
                <c:pt idx="1367">
                  <c:v>4.3687424999999998</c:v>
                </c:pt>
                <c:pt idx="1368">
                  <c:v>4.3589745000000004</c:v>
                </c:pt>
                <c:pt idx="1369">
                  <c:v>4.3394383999999997</c:v>
                </c:pt>
                <c:pt idx="1370">
                  <c:v>4.3101343999999999</c:v>
                </c:pt>
                <c:pt idx="1371">
                  <c:v>4.2759460000000002</c:v>
                </c:pt>
                <c:pt idx="1372">
                  <c:v>4.2612943999999997</c:v>
                </c:pt>
                <c:pt idx="1373">
                  <c:v>4.2466419999999996</c:v>
                </c:pt>
                <c:pt idx="1374">
                  <c:v>4.2417582999999999</c:v>
                </c:pt>
                <c:pt idx="1375">
                  <c:v>4.2466419999999996</c:v>
                </c:pt>
                <c:pt idx="1376">
                  <c:v>4.2612943999999997</c:v>
                </c:pt>
                <c:pt idx="1377">
                  <c:v>4.2466419999999996</c:v>
                </c:pt>
                <c:pt idx="1378">
                  <c:v>4.266178</c:v>
                </c:pt>
                <c:pt idx="1379">
                  <c:v>4.266178</c:v>
                </c:pt>
                <c:pt idx="1380">
                  <c:v>4.2612943999999997</c:v>
                </c:pt>
                <c:pt idx="1381">
                  <c:v>4.266178</c:v>
                </c:pt>
                <c:pt idx="1382">
                  <c:v>4.2564099999999998</c:v>
                </c:pt>
                <c:pt idx="1383">
                  <c:v>4.2319902999999996</c:v>
                </c:pt>
                <c:pt idx="1384">
                  <c:v>4.2173379999999998</c:v>
                </c:pt>
                <c:pt idx="1385">
                  <c:v>4.2075699999999996</c:v>
                </c:pt>
                <c:pt idx="1386">
                  <c:v>4.1929182999999997</c:v>
                </c:pt>
                <c:pt idx="1387">
                  <c:v>4.1782659999999998</c:v>
                </c:pt>
                <c:pt idx="1388">
                  <c:v>4.1831503000000003</c:v>
                </c:pt>
                <c:pt idx="1389">
                  <c:v>4.1733823000000001</c:v>
                </c:pt>
                <c:pt idx="1390">
                  <c:v>4.1538462999999997</c:v>
                </c:pt>
                <c:pt idx="1391">
                  <c:v>4.1587300000000003</c:v>
                </c:pt>
                <c:pt idx="1392">
                  <c:v>4.148962</c:v>
                </c:pt>
                <c:pt idx="1393">
                  <c:v>4.1245419999999999</c:v>
                </c:pt>
                <c:pt idx="1394">
                  <c:v>4.1294259999999996</c:v>
                </c:pt>
                <c:pt idx="1395">
                  <c:v>4.1196580000000003</c:v>
                </c:pt>
                <c:pt idx="1396">
                  <c:v>4.1001219999999998</c:v>
                </c:pt>
                <c:pt idx="1397">
                  <c:v>4.1001219999999998</c:v>
                </c:pt>
                <c:pt idx="1398">
                  <c:v>4.1050060000000004</c:v>
                </c:pt>
                <c:pt idx="1399">
                  <c:v>4.1001219999999998</c:v>
                </c:pt>
                <c:pt idx="1400">
                  <c:v>4.10989</c:v>
                </c:pt>
                <c:pt idx="1401">
                  <c:v>4.1245419999999999</c:v>
                </c:pt>
                <c:pt idx="1402">
                  <c:v>4.10989</c:v>
                </c:pt>
                <c:pt idx="1403">
                  <c:v>4.10989</c:v>
                </c:pt>
                <c:pt idx="1404">
                  <c:v>4.1147739999999997</c:v>
                </c:pt>
                <c:pt idx="1405">
                  <c:v>4.0952380000000002</c:v>
                </c:pt>
                <c:pt idx="1406">
                  <c:v>4.0659340000000004</c:v>
                </c:pt>
                <c:pt idx="1407">
                  <c:v>4.0512819999999996</c:v>
                </c:pt>
                <c:pt idx="1408">
                  <c:v>4.0170940000000002</c:v>
                </c:pt>
                <c:pt idx="1409">
                  <c:v>3.9877899000000001</c:v>
                </c:pt>
                <c:pt idx="1410">
                  <c:v>3.9829059</c:v>
                </c:pt>
                <c:pt idx="1411">
                  <c:v>3.9877899000000001</c:v>
                </c:pt>
                <c:pt idx="1412">
                  <c:v>3.9780218999999999</c:v>
                </c:pt>
                <c:pt idx="1413">
                  <c:v>3.9926739000000002</c:v>
                </c:pt>
                <c:pt idx="1414">
                  <c:v>3.9975578999999999</c:v>
                </c:pt>
                <c:pt idx="1415">
                  <c:v>3.9975578999999999</c:v>
                </c:pt>
                <c:pt idx="1416">
                  <c:v>3.9975578999999999</c:v>
                </c:pt>
                <c:pt idx="1417">
                  <c:v>4.0122099999999996</c:v>
                </c:pt>
                <c:pt idx="1418">
                  <c:v>4.0170940000000002</c:v>
                </c:pt>
                <c:pt idx="1419">
                  <c:v>3.9877899000000001</c:v>
                </c:pt>
                <c:pt idx="1420">
                  <c:v>3.9829059</c:v>
                </c:pt>
                <c:pt idx="1421">
                  <c:v>3.9682539000000001</c:v>
                </c:pt>
                <c:pt idx="1422">
                  <c:v>3.9340657999999999</c:v>
                </c:pt>
                <c:pt idx="1423">
                  <c:v>3.9340657999999999</c:v>
                </c:pt>
                <c:pt idx="1424">
                  <c:v>3.9291817999999998</c:v>
                </c:pt>
                <c:pt idx="1425">
                  <c:v>3.9242978000000002</c:v>
                </c:pt>
                <c:pt idx="1426">
                  <c:v>3.9145297999999999</c:v>
                </c:pt>
                <c:pt idx="1427">
                  <c:v>3.9096457999999998</c:v>
                </c:pt>
                <c:pt idx="1428">
                  <c:v>3.9096457999999998</c:v>
                </c:pt>
                <c:pt idx="1429">
                  <c:v>3.8901097999999998</c:v>
                </c:pt>
                <c:pt idx="1430">
                  <c:v>3.8754578</c:v>
                </c:pt>
                <c:pt idx="1431">
                  <c:v>3.8852258000000002</c:v>
                </c:pt>
                <c:pt idx="1432">
                  <c:v>3.8559217000000001</c:v>
                </c:pt>
                <c:pt idx="1433">
                  <c:v>3.8559217000000001</c:v>
                </c:pt>
                <c:pt idx="1434">
                  <c:v>3.8608056999999998</c:v>
                </c:pt>
                <c:pt idx="1435">
                  <c:v>3.8461536999999999</c:v>
                </c:pt>
                <c:pt idx="1436">
                  <c:v>3.8559217000000001</c:v>
                </c:pt>
                <c:pt idx="1437">
                  <c:v>3.8656898000000002</c:v>
                </c:pt>
                <c:pt idx="1438">
                  <c:v>3.8608056999999998</c:v>
                </c:pt>
                <c:pt idx="1439">
                  <c:v>3.8559217000000001</c:v>
                </c:pt>
                <c:pt idx="1440">
                  <c:v>3.8656898000000002</c:v>
                </c:pt>
                <c:pt idx="1441">
                  <c:v>3.8559217000000001</c:v>
                </c:pt>
                <c:pt idx="1442">
                  <c:v>3.8363857000000001</c:v>
                </c:pt>
                <c:pt idx="1443">
                  <c:v>3.8266176999999999</c:v>
                </c:pt>
                <c:pt idx="1444">
                  <c:v>3.8021976999999998</c:v>
                </c:pt>
                <c:pt idx="1445">
                  <c:v>3.7631256999999998</c:v>
                </c:pt>
                <c:pt idx="1446">
                  <c:v>3.7582417000000001</c:v>
                </c:pt>
                <c:pt idx="1447">
                  <c:v>3.7484736000000001</c:v>
                </c:pt>
                <c:pt idx="1448">
                  <c:v>3.7387055999999999</c:v>
                </c:pt>
                <c:pt idx="1449">
                  <c:v>3.7435896</c:v>
                </c:pt>
                <c:pt idx="1450">
                  <c:v>3.7533576000000002</c:v>
                </c:pt>
                <c:pt idx="1451">
                  <c:v>3.7435896</c:v>
                </c:pt>
                <c:pt idx="1452">
                  <c:v>3.7533576000000002</c:v>
                </c:pt>
                <c:pt idx="1453">
                  <c:v>3.7680096999999999</c:v>
                </c:pt>
                <c:pt idx="1454">
                  <c:v>3.7533576000000002</c:v>
                </c:pt>
                <c:pt idx="1455">
                  <c:v>3.7680096999999999</c:v>
                </c:pt>
                <c:pt idx="1456">
                  <c:v>3.7533576000000002</c:v>
                </c:pt>
                <c:pt idx="1457">
                  <c:v>3.7338216000000002</c:v>
                </c:pt>
                <c:pt idx="1458">
                  <c:v>3.7289376000000001</c:v>
                </c:pt>
                <c:pt idx="1459">
                  <c:v>3.7094016000000001</c:v>
                </c:pt>
                <c:pt idx="1460">
                  <c:v>3.6996335999999999</c:v>
                </c:pt>
                <c:pt idx="1461">
                  <c:v>3.6849816</c:v>
                </c:pt>
                <c:pt idx="1462">
                  <c:v>3.6898656000000001</c:v>
                </c:pt>
                <c:pt idx="1463">
                  <c:v>3.6849816</c:v>
                </c:pt>
                <c:pt idx="1464">
                  <c:v>3.6605615999999999</c:v>
                </c:pt>
                <c:pt idx="1465">
                  <c:v>3.6654456</c:v>
                </c:pt>
                <c:pt idx="1466">
                  <c:v>3.6556776000000002</c:v>
                </c:pt>
                <c:pt idx="1467">
                  <c:v>3.6361414999999999</c:v>
                </c:pt>
                <c:pt idx="1468">
                  <c:v>3.6410255</c:v>
                </c:pt>
                <c:pt idx="1469">
                  <c:v>3.6312574999999998</c:v>
                </c:pt>
                <c:pt idx="1470">
                  <c:v>3.6214895</c:v>
                </c:pt>
                <c:pt idx="1471">
                  <c:v>3.6263735000000001</c:v>
                </c:pt>
                <c:pt idx="1472">
                  <c:v>3.6263735000000001</c:v>
                </c:pt>
                <c:pt idx="1473">
                  <c:v>3.6263735000000001</c:v>
                </c:pt>
                <c:pt idx="1474">
                  <c:v>3.6263735000000001</c:v>
                </c:pt>
                <c:pt idx="1475">
                  <c:v>3.6312574999999998</c:v>
                </c:pt>
                <c:pt idx="1476">
                  <c:v>3.6312574999999998</c:v>
                </c:pt>
                <c:pt idx="1477">
                  <c:v>3.6214895</c:v>
                </c:pt>
                <c:pt idx="1478">
                  <c:v>3.6214895</c:v>
                </c:pt>
                <c:pt idx="1479">
                  <c:v>3.6117214999999998</c:v>
                </c:pt>
                <c:pt idx="1480">
                  <c:v>3.5873015000000001</c:v>
                </c:pt>
                <c:pt idx="1481">
                  <c:v>3.5677655000000001</c:v>
                </c:pt>
                <c:pt idx="1482">
                  <c:v>3.5433455</c:v>
                </c:pt>
                <c:pt idx="1483">
                  <c:v>3.5238094000000002</c:v>
                </c:pt>
                <c:pt idx="1484">
                  <c:v>3.5189254000000001</c:v>
                </c:pt>
                <c:pt idx="1485">
                  <c:v>3.5189254000000001</c:v>
                </c:pt>
                <c:pt idx="1486">
                  <c:v>3.5091573999999999</c:v>
                </c:pt>
                <c:pt idx="1487">
                  <c:v>3.5238094000000002</c:v>
                </c:pt>
                <c:pt idx="1488">
                  <c:v>3.5286933999999999</c:v>
                </c:pt>
                <c:pt idx="1489">
                  <c:v>3.5189254000000001</c:v>
                </c:pt>
                <c:pt idx="1490">
                  <c:v>3.5335774</c:v>
                </c:pt>
                <c:pt idx="1491">
                  <c:v>3.5384614000000001</c:v>
                </c:pt>
                <c:pt idx="1492">
                  <c:v>3.5335774</c:v>
                </c:pt>
                <c:pt idx="1493">
                  <c:v>3.5238094000000002</c:v>
                </c:pt>
                <c:pt idx="1494">
                  <c:v>3.5189254000000001</c:v>
                </c:pt>
                <c:pt idx="1495">
                  <c:v>3.5042734000000002</c:v>
                </c:pt>
                <c:pt idx="1496">
                  <c:v>3.4798534000000001</c:v>
                </c:pt>
                <c:pt idx="1497">
                  <c:v>3.4798534000000001</c:v>
                </c:pt>
                <c:pt idx="1498">
                  <c:v>3.4700853999999999</c:v>
                </c:pt>
                <c:pt idx="1499">
                  <c:v>3.4603174000000001</c:v>
                </c:pt>
                <c:pt idx="1500">
                  <c:v>3.4554334</c:v>
                </c:pt>
                <c:pt idx="1501">
                  <c:v>3.4456654000000002</c:v>
                </c:pt>
                <c:pt idx="1502">
                  <c:v>3.4261292999999999</c:v>
                </c:pt>
                <c:pt idx="1503">
                  <c:v>3.4310133</c:v>
                </c:pt>
                <c:pt idx="1504">
                  <c:v>3.4261292999999999</c:v>
                </c:pt>
                <c:pt idx="1505">
                  <c:v>3.4212452999999998</c:v>
                </c:pt>
                <c:pt idx="1506">
                  <c:v>3.4114773</c:v>
                </c:pt>
                <c:pt idx="1507">
                  <c:v>3.4163613000000002</c:v>
                </c:pt>
                <c:pt idx="1508">
                  <c:v>3.4065932999999999</c:v>
                </c:pt>
                <c:pt idx="1509">
                  <c:v>3.4017092999999998</c:v>
                </c:pt>
                <c:pt idx="1510">
                  <c:v>3.4065932999999999</c:v>
                </c:pt>
                <c:pt idx="1511">
                  <c:v>3.4163613000000002</c:v>
                </c:pt>
                <c:pt idx="1512">
                  <c:v>3.4017092999999998</c:v>
                </c:pt>
                <c:pt idx="1513">
                  <c:v>3.4114773</c:v>
                </c:pt>
                <c:pt idx="1514">
                  <c:v>3.4065932999999999</c:v>
                </c:pt>
                <c:pt idx="1515">
                  <c:v>3.3919413</c:v>
                </c:pt>
                <c:pt idx="1516">
                  <c:v>3.3919413</c:v>
                </c:pt>
                <c:pt idx="1517">
                  <c:v>3.3772893000000002</c:v>
                </c:pt>
                <c:pt idx="1518">
                  <c:v>3.3431012999999998</c:v>
                </c:pt>
                <c:pt idx="1519">
                  <c:v>3.3235652</c:v>
                </c:pt>
                <c:pt idx="1520">
                  <c:v>3.3186811999999999</c:v>
                </c:pt>
                <c:pt idx="1521">
                  <c:v>3.2942611999999998</c:v>
                </c:pt>
                <c:pt idx="1522">
                  <c:v>3.3040292</c:v>
                </c:pt>
                <c:pt idx="1523">
                  <c:v>3.3040292</c:v>
                </c:pt>
                <c:pt idx="1524">
                  <c:v>3.3040292</c:v>
                </c:pt>
                <c:pt idx="1525">
                  <c:v>3.3089132000000001</c:v>
                </c:pt>
                <c:pt idx="1526">
                  <c:v>3.3089132000000001</c:v>
                </c:pt>
                <c:pt idx="1527">
                  <c:v>3.3235652</c:v>
                </c:pt>
                <c:pt idx="1528">
                  <c:v>3.3186811999999999</c:v>
                </c:pt>
                <c:pt idx="1529">
                  <c:v>3.3333333000000001</c:v>
                </c:pt>
                <c:pt idx="1530">
                  <c:v>3.3186811999999999</c:v>
                </c:pt>
                <c:pt idx="1531">
                  <c:v>3.2942611999999998</c:v>
                </c:pt>
                <c:pt idx="1532">
                  <c:v>3.2893772000000001</c:v>
                </c:pt>
                <c:pt idx="1533">
                  <c:v>3.2698412000000001</c:v>
                </c:pt>
                <c:pt idx="1534">
                  <c:v>3.2649572</c:v>
                </c:pt>
                <c:pt idx="1535">
                  <c:v>3.2600731999999999</c:v>
                </c:pt>
                <c:pt idx="1536">
                  <c:v>3.2649572</c:v>
                </c:pt>
                <c:pt idx="1537">
                  <c:v>3.2405371999999999</c:v>
                </c:pt>
                <c:pt idx="1538">
                  <c:v>3.2356531999999998</c:v>
                </c:pt>
                <c:pt idx="1539">
                  <c:v>3.2356531999999998</c:v>
                </c:pt>
                <c:pt idx="1540">
                  <c:v>3.2210011000000001</c:v>
                </c:pt>
                <c:pt idx="1541">
                  <c:v>3.2161171</c:v>
                </c:pt>
                <c:pt idx="1542">
                  <c:v>3.2161171</c:v>
                </c:pt>
                <c:pt idx="1543">
                  <c:v>3.2014651000000001</c:v>
                </c:pt>
                <c:pt idx="1544">
                  <c:v>3.2014651000000001</c:v>
                </c:pt>
                <c:pt idx="1545">
                  <c:v>3.2014651000000001</c:v>
                </c:pt>
                <c:pt idx="1546">
                  <c:v>3.1965811</c:v>
                </c:pt>
                <c:pt idx="1547">
                  <c:v>3.2014651000000001</c:v>
                </c:pt>
                <c:pt idx="1548">
                  <c:v>3.2112330999999998</c:v>
                </c:pt>
                <c:pt idx="1549">
                  <c:v>3.2063491000000002</c:v>
                </c:pt>
                <c:pt idx="1550">
                  <c:v>3.2014651000000001</c:v>
                </c:pt>
                <c:pt idx="1551">
                  <c:v>3.2063491000000002</c:v>
                </c:pt>
                <c:pt idx="1552">
                  <c:v>3.1965811</c:v>
                </c:pt>
                <c:pt idx="1553">
                  <c:v>3.1819289999999998</c:v>
                </c:pt>
                <c:pt idx="1554">
                  <c:v>3.1672769999999999</c:v>
                </c:pt>
                <c:pt idx="1555">
                  <c:v>3.1477409999999999</c:v>
                </c:pt>
                <c:pt idx="1556">
                  <c:v>3.1184370000000001</c:v>
                </c:pt>
                <c:pt idx="1557">
                  <c:v>3.1086689999999999</c:v>
                </c:pt>
                <c:pt idx="1558">
                  <c:v>3.1037849999999998</c:v>
                </c:pt>
                <c:pt idx="1559">
                  <c:v>3.1037849999999998</c:v>
                </c:pt>
                <c:pt idx="1560">
                  <c:v>3.1037849999999998</c:v>
                </c:pt>
                <c:pt idx="1561">
                  <c:v>3.1037849999999998</c:v>
                </c:pt>
                <c:pt idx="1562">
                  <c:v>3.1086689999999999</c:v>
                </c:pt>
                <c:pt idx="1563">
                  <c:v>3.1086689999999999</c:v>
                </c:pt>
                <c:pt idx="1564">
                  <c:v>3.1233209999999998</c:v>
                </c:pt>
                <c:pt idx="1565">
                  <c:v>3.1233209999999998</c:v>
                </c:pt>
                <c:pt idx="1566">
                  <c:v>3.1233209999999998</c:v>
                </c:pt>
                <c:pt idx="1567">
                  <c:v>3.1086689999999999</c:v>
                </c:pt>
                <c:pt idx="1568">
                  <c:v>3.1037849999999998</c:v>
                </c:pt>
                <c:pt idx="1569">
                  <c:v>3.0842489999999998</c:v>
                </c:pt>
                <c:pt idx="1570">
                  <c:v>3.074481</c:v>
                </c:pt>
                <c:pt idx="1571">
                  <c:v>3.074481</c:v>
                </c:pt>
                <c:pt idx="1572">
                  <c:v>3.0598290000000001</c:v>
                </c:pt>
                <c:pt idx="1573">
                  <c:v>3.0598290000000001</c:v>
                </c:pt>
                <c:pt idx="1574">
                  <c:v>3.0500609999999999</c:v>
                </c:pt>
                <c:pt idx="1575">
                  <c:v>3.035409</c:v>
                </c:pt>
                <c:pt idx="1576">
                  <c:v>3.035409</c:v>
                </c:pt>
                <c:pt idx="1577">
                  <c:v>3.035409</c:v>
                </c:pt>
                <c:pt idx="1578">
                  <c:v>3.0207570000000001</c:v>
                </c:pt>
                <c:pt idx="1579">
                  <c:v>3.015873</c:v>
                </c:pt>
                <c:pt idx="1580">
                  <c:v>3.0109889999999999</c:v>
                </c:pt>
                <c:pt idx="1581">
                  <c:v>3.0109889999999999</c:v>
                </c:pt>
                <c:pt idx="1582">
                  <c:v>3.0012210000000001</c:v>
                </c:pt>
                <c:pt idx="1583">
                  <c:v>3.0061049999999998</c:v>
                </c:pt>
                <c:pt idx="1584">
                  <c:v>3.0109889999999999</c:v>
                </c:pt>
                <c:pt idx="1585">
                  <c:v>3.0061049999999998</c:v>
                </c:pt>
                <c:pt idx="1586">
                  <c:v>3.0061049999999998</c:v>
                </c:pt>
                <c:pt idx="1587">
                  <c:v>3.0109889999999999</c:v>
                </c:pt>
                <c:pt idx="1588">
                  <c:v>3.0061049999999998</c:v>
                </c:pt>
                <c:pt idx="1589">
                  <c:v>2.996337</c:v>
                </c:pt>
                <c:pt idx="1590">
                  <c:v>2.996337</c:v>
                </c:pt>
                <c:pt idx="1591">
                  <c:v>2.9719169999999999</c:v>
                </c:pt>
                <c:pt idx="1592">
                  <c:v>2.9523809999999999</c:v>
                </c:pt>
                <c:pt idx="1593">
                  <c:v>2.9426130000000001</c:v>
                </c:pt>
                <c:pt idx="1594">
                  <c:v>2.9230768999999999</c:v>
                </c:pt>
                <c:pt idx="1595">
                  <c:v>2.9133089000000001</c:v>
                </c:pt>
                <c:pt idx="1596">
                  <c:v>2.9279609</c:v>
                </c:pt>
                <c:pt idx="1597">
                  <c:v>2.9133089000000001</c:v>
                </c:pt>
                <c:pt idx="1598">
                  <c:v>2.9133089000000001</c:v>
                </c:pt>
                <c:pt idx="1599">
                  <c:v>2.9279609</c:v>
                </c:pt>
                <c:pt idx="1600">
                  <c:v>2.9230768999999999</c:v>
                </c:pt>
                <c:pt idx="1601">
                  <c:v>2.9328449000000001</c:v>
                </c:pt>
                <c:pt idx="1602">
                  <c:v>2.9426130000000001</c:v>
                </c:pt>
                <c:pt idx="1603">
                  <c:v>2.9328449000000001</c:v>
                </c:pt>
                <c:pt idx="1604">
                  <c:v>2.9230768999999999</c:v>
                </c:pt>
                <c:pt idx="1605">
                  <c:v>2.9133089000000001</c:v>
                </c:pt>
                <c:pt idx="1606">
                  <c:v>2.9035408</c:v>
                </c:pt>
                <c:pt idx="1607">
                  <c:v>2.8840048</c:v>
                </c:pt>
                <c:pt idx="1608">
                  <c:v>2.8840048</c:v>
                </c:pt>
                <c:pt idx="1609">
                  <c:v>2.8791207999999999</c:v>
                </c:pt>
                <c:pt idx="1610">
                  <c:v>2.8742367999999998</c:v>
                </c:pt>
                <c:pt idx="1611">
                  <c:v>2.8693528000000001</c:v>
                </c:pt>
                <c:pt idx="1612">
                  <c:v>2.8595847999999999</c:v>
                </c:pt>
                <c:pt idx="1613">
                  <c:v>2.8498168000000001</c:v>
                </c:pt>
                <c:pt idx="1614">
                  <c:v>2.8449328</c:v>
                </c:pt>
                <c:pt idx="1615">
                  <c:v>2.8498168000000001</c:v>
                </c:pt>
                <c:pt idx="1616">
                  <c:v>2.8302808000000002</c:v>
                </c:pt>
                <c:pt idx="1617">
                  <c:v>2.8253968</c:v>
                </c:pt>
                <c:pt idx="1618">
                  <c:v>2.8351647999999998</c:v>
                </c:pt>
                <c:pt idx="1619">
                  <c:v>2.8156287999999998</c:v>
                </c:pt>
                <c:pt idx="1620">
                  <c:v>2.8253968</c:v>
                </c:pt>
                <c:pt idx="1621">
                  <c:v>2.8400487999999999</c:v>
                </c:pt>
                <c:pt idx="1622">
                  <c:v>2.8351647999999998</c:v>
                </c:pt>
                <c:pt idx="1623">
                  <c:v>2.8253968</c:v>
                </c:pt>
                <c:pt idx="1624">
                  <c:v>2.8302808000000002</c:v>
                </c:pt>
                <c:pt idx="1625">
                  <c:v>2.8351647999999998</c:v>
                </c:pt>
                <c:pt idx="1626">
                  <c:v>2.8156287999999998</c:v>
                </c:pt>
                <c:pt idx="1627">
                  <c:v>2.8156287999999998</c:v>
                </c:pt>
                <c:pt idx="1628">
                  <c:v>2.8009767999999999</c:v>
                </c:pt>
                <c:pt idx="1629">
                  <c:v>2.7619047000000001</c:v>
                </c:pt>
                <c:pt idx="1630">
                  <c:v>2.7570207</c:v>
                </c:pt>
                <c:pt idx="1631">
                  <c:v>2.7472527000000002</c:v>
                </c:pt>
                <c:pt idx="1632">
                  <c:v>2.7277167000000002</c:v>
                </c:pt>
                <c:pt idx="1633">
                  <c:v>2.7423687000000001</c:v>
                </c:pt>
                <c:pt idx="1634">
                  <c:v>2.7521366999999999</c:v>
                </c:pt>
                <c:pt idx="1635">
                  <c:v>2.7374847</c:v>
                </c:pt>
                <c:pt idx="1636">
                  <c:v>2.7472527000000002</c:v>
                </c:pt>
                <c:pt idx="1637">
                  <c:v>2.7521366999999999</c:v>
                </c:pt>
                <c:pt idx="1638">
                  <c:v>2.7521366999999999</c:v>
                </c:pt>
                <c:pt idx="1639">
                  <c:v>2.7619047000000001</c:v>
                </c:pt>
                <c:pt idx="1640">
                  <c:v>2.7570207</c:v>
                </c:pt>
                <c:pt idx="1641">
                  <c:v>2.7472527000000002</c:v>
                </c:pt>
                <c:pt idx="1642">
                  <c:v>2.7277167000000002</c:v>
                </c:pt>
                <c:pt idx="1643">
                  <c:v>2.7228327000000001</c:v>
                </c:pt>
                <c:pt idx="1644">
                  <c:v>2.7130646999999999</c:v>
                </c:pt>
                <c:pt idx="1645">
                  <c:v>2.7032967000000001</c:v>
                </c:pt>
                <c:pt idx="1646">
                  <c:v>2.6984127</c:v>
                </c:pt>
                <c:pt idx="1647">
                  <c:v>2.7032967000000001</c:v>
                </c:pt>
                <c:pt idx="1648">
                  <c:v>2.6886445999999999</c:v>
                </c:pt>
                <c:pt idx="1649">
                  <c:v>2.6837605999999998</c:v>
                </c:pt>
                <c:pt idx="1650">
                  <c:v>2.6788766000000002</c:v>
                </c:pt>
                <c:pt idx="1651">
                  <c:v>2.6691085999999999</c:v>
                </c:pt>
                <c:pt idx="1652">
                  <c:v>2.6691085999999999</c:v>
                </c:pt>
                <c:pt idx="1653">
                  <c:v>2.6642245999999998</c:v>
                </c:pt>
                <c:pt idx="1654">
                  <c:v>2.6495725999999999</c:v>
                </c:pt>
                <c:pt idx="1655">
                  <c:v>2.6544566000000001</c:v>
                </c:pt>
                <c:pt idx="1656">
                  <c:v>2.6495725999999999</c:v>
                </c:pt>
                <c:pt idx="1657">
                  <c:v>2.6495725999999999</c:v>
                </c:pt>
                <c:pt idx="1658">
                  <c:v>2.6593406000000002</c:v>
                </c:pt>
                <c:pt idx="1659">
                  <c:v>2.6642245999999998</c:v>
                </c:pt>
                <c:pt idx="1660">
                  <c:v>2.6593406000000002</c:v>
                </c:pt>
                <c:pt idx="1661">
                  <c:v>2.6544566000000001</c:v>
                </c:pt>
                <c:pt idx="1662">
                  <c:v>2.6544566000000001</c:v>
                </c:pt>
                <c:pt idx="1663">
                  <c:v>2.6446885999999998</c:v>
                </c:pt>
                <c:pt idx="1664">
                  <c:v>2.6349206000000001</c:v>
                </c:pt>
                <c:pt idx="1665">
                  <c:v>2.6251525999999998</c:v>
                </c:pt>
                <c:pt idx="1666">
                  <c:v>2.5958486000000001</c:v>
                </c:pt>
                <c:pt idx="1667">
                  <c:v>2.5811964999999999</c:v>
                </c:pt>
                <c:pt idx="1668">
                  <c:v>2.5811964999999999</c:v>
                </c:pt>
                <c:pt idx="1669">
                  <c:v>2.5714285000000001</c:v>
                </c:pt>
                <c:pt idx="1670">
                  <c:v>2.5714285000000001</c:v>
                </c:pt>
                <c:pt idx="1671">
                  <c:v>2.5811964999999999</c:v>
                </c:pt>
                <c:pt idx="1672">
                  <c:v>2.5763124999999998</c:v>
                </c:pt>
                <c:pt idx="1673">
                  <c:v>2.5763124999999998</c:v>
                </c:pt>
                <c:pt idx="1674">
                  <c:v>2.5860805999999998</c:v>
                </c:pt>
                <c:pt idx="1675">
                  <c:v>2.5860805999999998</c:v>
                </c:pt>
                <c:pt idx="1676">
                  <c:v>2.5958486000000001</c:v>
                </c:pt>
                <c:pt idx="1677">
                  <c:v>2.5860805999999998</c:v>
                </c:pt>
                <c:pt idx="1678">
                  <c:v>2.5763124999999998</c:v>
                </c:pt>
                <c:pt idx="1679">
                  <c:v>2.5616604999999999</c:v>
                </c:pt>
                <c:pt idx="1680">
                  <c:v>2.5567764999999998</c:v>
                </c:pt>
                <c:pt idx="1681">
                  <c:v>2.5470085</c:v>
                </c:pt>
                <c:pt idx="1682">
                  <c:v>2.5470085</c:v>
                </c:pt>
                <c:pt idx="1683">
                  <c:v>2.5323565000000001</c:v>
                </c:pt>
                <c:pt idx="1684">
                  <c:v>2.5372404999999998</c:v>
                </c:pt>
                <c:pt idx="1685">
                  <c:v>2.5274725</c:v>
                </c:pt>
                <c:pt idx="1686">
                  <c:v>2.5030524999999999</c:v>
                </c:pt>
                <c:pt idx="1687">
                  <c:v>2.5128205000000001</c:v>
                </c:pt>
                <c:pt idx="1688">
                  <c:v>2.5128205000000001</c:v>
                </c:pt>
                <c:pt idx="1689">
                  <c:v>2.4932845000000001</c:v>
                </c:pt>
                <c:pt idx="1690">
                  <c:v>2.4981684999999998</c:v>
                </c:pt>
                <c:pt idx="1691">
                  <c:v>2.4932845000000001</c:v>
                </c:pt>
                <c:pt idx="1692">
                  <c:v>2.4932845000000001</c:v>
                </c:pt>
                <c:pt idx="1693">
                  <c:v>2.4835164999999999</c:v>
                </c:pt>
                <c:pt idx="1694">
                  <c:v>2.4981684999999998</c:v>
                </c:pt>
                <c:pt idx="1695">
                  <c:v>2.4981684999999998</c:v>
                </c:pt>
                <c:pt idx="1696">
                  <c:v>2.4932845000000001</c:v>
                </c:pt>
                <c:pt idx="1697">
                  <c:v>2.4932845000000001</c:v>
                </c:pt>
                <c:pt idx="1698">
                  <c:v>2.4932845000000001</c:v>
                </c:pt>
                <c:pt idx="1699">
                  <c:v>2.4884005</c:v>
                </c:pt>
                <c:pt idx="1700">
                  <c:v>2.4835164999999999</c:v>
                </c:pt>
                <c:pt idx="1701">
                  <c:v>2.4737483999999998</c:v>
                </c:pt>
                <c:pt idx="1702">
                  <c:v>2.4590964</c:v>
                </c:pt>
                <c:pt idx="1703">
                  <c:v>2.4346763999999999</c:v>
                </c:pt>
                <c:pt idx="1704">
                  <c:v>2.4249084000000001</c:v>
                </c:pt>
                <c:pt idx="1705">
                  <c:v>2.4151403999999999</c:v>
                </c:pt>
                <c:pt idx="1706">
                  <c:v>2.4102564000000002</c:v>
                </c:pt>
                <c:pt idx="1707">
                  <c:v>2.4200244</c:v>
                </c:pt>
                <c:pt idx="1708">
                  <c:v>2.4151403999999999</c:v>
                </c:pt>
                <c:pt idx="1709">
                  <c:v>2.4151403999999999</c:v>
                </c:pt>
                <c:pt idx="1710">
                  <c:v>2.4200244</c:v>
                </c:pt>
                <c:pt idx="1711">
                  <c:v>2.4200244</c:v>
                </c:pt>
                <c:pt idx="1712">
                  <c:v>2.4200244</c:v>
                </c:pt>
                <c:pt idx="1713">
                  <c:v>2.4395604</c:v>
                </c:pt>
                <c:pt idx="1714">
                  <c:v>2.4249084000000001</c:v>
                </c:pt>
                <c:pt idx="1715">
                  <c:v>2.4102564000000002</c:v>
                </c:pt>
                <c:pt idx="1716">
                  <c:v>2.4102564000000002</c:v>
                </c:pt>
                <c:pt idx="1717">
                  <c:v>2.4004884</c:v>
                </c:pt>
                <c:pt idx="1718">
                  <c:v>2.3809524</c:v>
                </c:pt>
                <c:pt idx="1719">
                  <c:v>2.3858364000000001</c:v>
                </c:pt>
                <c:pt idx="1720">
                  <c:v>2.3858364000000001</c:v>
                </c:pt>
                <c:pt idx="1721">
                  <c:v>2.3760683999999999</c:v>
                </c:pt>
                <c:pt idx="1722">
                  <c:v>2.3663002999999998</c:v>
                </c:pt>
                <c:pt idx="1723">
                  <c:v>2.3614163000000001</c:v>
                </c:pt>
                <c:pt idx="1724">
                  <c:v>2.3565323</c:v>
                </c:pt>
                <c:pt idx="1725">
                  <c:v>2.3516482999999999</c:v>
                </c:pt>
                <c:pt idx="1726">
                  <c:v>2.3467642999999998</c:v>
                </c:pt>
                <c:pt idx="1727">
                  <c:v>2.3418803000000001</c:v>
                </c:pt>
                <c:pt idx="1728">
                  <c:v>2.3321122999999999</c:v>
                </c:pt>
                <c:pt idx="1729">
                  <c:v>2.3369963</c:v>
                </c:pt>
                <c:pt idx="1730">
                  <c:v>2.3321122999999999</c:v>
                </c:pt>
                <c:pt idx="1731">
                  <c:v>2.3321122999999999</c:v>
                </c:pt>
                <c:pt idx="1732">
                  <c:v>2.3467642999999998</c:v>
                </c:pt>
                <c:pt idx="1733">
                  <c:v>2.3418803000000001</c:v>
                </c:pt>
                <c:pt idx="1734">
                  <c:v>2.3321122999999999</c:v>
                </c:pt>
                <c:pt idx="1735">
                  <c:v>2.3369963</c:v>
                </c:pt>
                <c:pt idx="1736">
                  <c:v>2.3369963</c:v>
                </c:pt>
                <c:pt idx="1737">
                  <c:v>2.3174603</c:v>
                </c:pt>
                <c:pt idx="1738">
                  <c:v>2.3125762999999999</c:v>
                </c:pt>
                <c:pt idx="1739">
                  <c:v>2.3125762999999999</c:v>
                </c:pt>
                <c:pt idx="1740">
                  <c:v>2.2783883</c:v>
                </c:pt>
                <c:pt idx="1741">
                  <c:v>2.2783883</c:v>
                </c:pt>
                <c:pt idx="1742">
                  <c:v>2.2735042999999999</c:v>
                </c:pt>
                <c:pt idx="1743">
                  <c:v>2.2637361999999999</c:v>
                </c:pt>
                <c:pt idx="1744">
                  <c:v>2.2686202999999998</c:v>
                </c:pt>
                <c:pt idx="1745">
                  <c:v>2.2686202999999998</c:v>
                </c:pt>
                <c:pt idx="1746">
                  <c:v>2.2686202999999998</c:v>
                </c:pt>
                <c:pt idx="1747">
                  <c:v>2.2588522000000002</c:v>
                </c:pt>
                <c:pt idx="1748">
                  <c:v>2.2735042999999999</c:v>
                </c:pt>
                <c:pt idx="1749">
                  <c:v>2.2735042999999999</c:v>
                </c:pt>
                <c:pt idx="1750">
                  <c:v>2.2783883</c:v>
                </c:pt>
                <c:pt idx="1751">
                  <c:v>2.2783883</c:v>
                </c:pt>
                <c:pt idx="1752">
                  <c:v>2.2686202999999998</c:v>
                </c:pt>
                <c:pt idx="1753">
                  <c:v>2.2539682000000001</c:v>
                </c:pt>
                <c:pt idx="1754">
                  <c:v>2.2490842</c:v>
                </c:pt>
                <c:pt idx="1755">
                  <c:v>2.2393162000000002</c:v>
                </c:pt>
                <c:pt idx="1756">
                  <c:v>2.2344322000000001</c:v>
                </c:pt>
                <c:pt idx="1757">
                  <c:v>2.2295482</c:v>
                </c:pt>
                <c:pt idx="1758">
                  <c:v>2.2295482</c:v>
                </c:pt>
                <c:pt idx="1759">
                  <c:v>2.2148962000000001</c:v>
                </c:pt>
                <c:pt idx="1760">
                  <c:v>2.2002442000000002</c:v>
                </c:pt>
                <c:pt idx="1761">
                  <c:v>2.2100122</c:v>
                </c:pt>
                <c:pt idx="1762">
                  <c:v>2.2051281999999999</c:v>
                </c:pt>
                <c:pt idx="1763">
                  <c:v>2.1855921999999999</c:v>
                </c:pt>
                <c:pt idx="1764">
                  <c:v>2.1953602000000001</c:v>
                </c:pt>
                <c:pt idx="1765">
                  <c:v>2.1904762</c:v>
                </c:pt>
                <c:pt idx="1766">
                  <c:v>2.1807082000000002</c:v>
                </c:pt>
                <c:pt idx="1767">
                  <c:v>2.1807082000000002</c:v>
                </c:pt>
                <c:pt idx="1768">
                  <c:v>2.1953602000000001</c:v>
                </c:pt>
                <c:pt idx="1769">
                  <c:v>2.1904762</c:v>
                </c:pt>
                <c:pt idx="1770">
                  <c:v>2.1904762</c:v>
                </c:pt>
                <c:pt idx="1771">
                  <c:v>2.1953602000000001</c:v>
                </c:pt>
                <c:pt idx="1772">
                  <c:v>2.1807082000000002</c:v>
                </c:pt>
                <c:pt idx="1773">
                  <c:v>2.1855921999999999</c:v>
                </c:pt>
                <c:pt idx="1774">
                  <c:v>2.1807082000000002</c:v>
                </c:pt>
                <c:pt idx="1775">
                  <c:v>2.1562880999999998</c:v>
                </c:pt>
                <c:pt idx="1776">
                  <c:v>2.1562880999999998</c:v>
                </c:pt>
                <c:pt idx="1777">
                  <c:v>2.1367520999999998</c:v>
                </c:pt>
                <c:pt idx="1778">
                  <c:v>2.117216</c:v>
                </c:pt>
                <c:pt idx="1779">
                  <c:v>2.1221000000000001</c:v>
                </c:pt>
                <c:pt idx="1780">
                  <c:v>2.1221000000000001</c:v>
                </c:pt>
                <c:pt idx="1781">
                  <c:v>2.1269841</c:v>
                </c:pt>
                <c:pt idx="1782">
                  <c:v>2.1221000000000001</c:v>
                </c:pt>
                <c:pt idx="1783">
                  <c:v>2.1269841</c:v>
                </c:pt>
                <c:pt idx="1784">
                  <c:v>2.117216</c:v>
                </c:pt>
                <c:pt idx="1785">
                  <c:v>2.1269841</c:v>
                </c:pt>
                <c:pt idx="1786">
                  <c:v>2.1269841</c:v>
                </c:pt>
                <c:pt idx="1787">
                  <c:v>2.1367520999999998</c:v>
                </c:pt>
                <c:pt idx="1788">
                  <c:v>2.1269841</c:v>
                </c:pt>
                <c:pt idx="1789">
                  <c:v>2.1221000000000001</c:v>
                </c:pt>
                <c:pt idx="1790">
                  <c:v>2.117216</c:v>
                </c:pt>
                <c:pt idx="1791">
                  <c:v>2.1025640000000001</c:v>
                </c:pt>
                <c:pt idx="1792">
                  <c:v>2.0927959999999999</c:v>
                </c:pt>
                <c:pt idx="1793">
                  <c:v>2.09768</c:v>
                </c:pt>
                <c:pt idx="1794">
                  <c:v>2.0830280000000001</c:v>
                </c:pt>
                <c:pt idx="1795">
                  <c:v>2.078144</c:v>
                </c:pt>
                <c:pt idx="1796">
                  <c:v>2.0830280000000001</c:v>
                </c:pt>
                <c:pt idx="1797">
                  <c:v>2.0537239999999999</c:v>
                </c:pt>
                <c:pt idx="1798">
                  <c:v>2.058608</c:v>
                </c:pt>
                <c:pt idx="1799">
                  <c:v>2.0634920000000001</c:v>
                </c:pt>
                <c:pt idx="1800">
                  <c:v>2.0488400000000002</c:v>
                </c:pt>
                <c:pt idx="1801">
                  <c:v>2.0439560000000001</c:v>
                </c:pt>
                <c:pt idx="1802">
                  <c:v>2.0488400000000002</c:v>
                </c:pt>
                <c:pt idx="1803">
                  <c:v>2.0439560000000001</c:v>
                </c:pt>
                <c:pt idx="1804">
                  <c:v>2.039072</c:v>
                </c:pt>
                <c:pt idx="1805">
                  <c:v>2.0537239999999999</c:v>
                </c:pt>
                <c:pt idx="1806">
                  <c:v>2.058608</c:v>
                </c:pt>
                <c:pt idx="1807">
                  <c:v>2.0439560000000001</c:v>
                </c:pt>
                <c:pt idx="1808">
                  <c:v>2.0537239999999999</c:v>
                </c:pt>
                <c:pt idx="1809">
                  <c:v>2.0488400000000002</c:v>
                </c:pt>
                <c:pt idx="1810">
                  <c:v>2.0341879999999999</c:v>
                </c:pt>
                <c:pt idx="1811">
                  <c:v>2.0293040000000002</c:v>
                </c:pt>
                <c:pt idx="1812">
                  <c:v>2.0244200000000001</c:v>
                </c:pt>
                <c:pt idx="1813">
                  <c:v>2.0097680000000002</c:v>
                </c:pt>
                <c:pt idx="1814">
                  <c:v>1.9951159999999999</c:v>
                </c:pt>
                <c:pt idx="1815">
                  <c:v>1.990232</c:v>
                </c:pt>
                <c:pt idx="1816">
                  <c:v>1.980464</c:v>
                </c:pt>
                <c:pt idx="1817">
                  <c:v>1.980464</c:v>
                </c:pt>
                <c:pt idx="1818">
                  <c:v>1.9853479999999999</c:v>
                </c:pt>
                <c:pt idx="1819">
                  <c:v>1.980464</c:v>
                </c:pt>
                <c:pt idx="1820">
                  <c:v>1.980464</c:v>
                </c:pt>
                <c:pt idx="1821">
                  <c:v>1.9755799999999999</c:v>
                </c:pt>
                <c:pt idx="1822">
                  <c:v>1.9853479999999999</c:v>
                </c:pt>
                <c:pt idx="1823">
                  <c:v>1.9853479999999999</c:v>
                </c:pt>
                <c:pt idx="1824">
                  <c:v>1.9951159999999999</c:v>
                </c:pt>
                <c:pt idx="1825">
                  <c:v>1.9951159999999999</c:v>
                </c:pt>
                <c:pt idx="1826">
                  <c:v>1.9755799999999999</c:v>
                </c:pt>
                <c:pt idx="1827">
                  <c:v>1.9755799999999999</c:v>
                </c:pt>
                <c:pt idx="1828">
                  <c:v>1.9658119999999999</c:v>
                </c:pt>
                <c:pt idx="1829">
                  <c:v>1.95116</c:v>
                </c:pt>
                <c:pt idx="1830">
                  <c:v>1.9560439999999999</c:v>
                </c:pt>
                <c:pt idx="1831">
                  <c:v>1.9462759999999999</c:v>
                </c:pt>
                <c:pt idx="1832">
                  <c:v>1.9316238999999999</c:v>
                </c:pt>
                <c:pt idx="1833">
                  <c:v>1.9365079000000001</c:v>
                </c:pt>
                <c:pt idx="1834">
                  <c:v>1.9218559</c:v>
                </c:pt>
                <c:pt idx="1835">
                  <c:v>1.9120879</c:v>
                </c:pt>
                <c:pt idx="1836">
                  <c:v>1.9218559</c:v>
                </c:pt>
                <c:pt idx="1837">
                  <c:v>1.9120879</c:v>
                </c:pt>
                <c:pt idx="1838">
                  <c:v>1.9072039000000001</c:v>
                </c:pt>
                <c:pt idx="1839">
                  <c:v>1.9120879</c:v>
                </c:pt>
                <c:pt idx="1840">
                  <c:v>1.9072039000000001</c:v>
                </c:pt>
                <c:pt idx="1841">
                  <c:v>1.9023199</c:v>
                </c:pt>
                <c:pt idx="1842">
                  <c:v>1.9072039000000001</c:v>
                </c:pt>
                <c:pt idx="1843">
                  <c:v>1.9169719000000001</c:v>
                </c:pt>
                <c:pt idx="1844">
                  <c:v>1.9072039000000001</c:v>
                </c:pt>
                <c:pt idx="1845">
                  <c:v>1.9023199</c:v>
                </c:pt>
                <c:pt idx="1846">
                  <c:v>1.9072039000000001</c:v>
                </c:pt>
                <c:pt idx="1847">
                  <c:v>1.8974359000000001</c:v>
                </c:pt>
                <c:pt idx="1848">
                  <c:v>1.8925519</c:v>
                </c:pt>
                <c:pt idx="1849">
                  <c:v>1.8778999000000001</c:v>
                </c:pt>
                <c:pt idx="1850">
                  <c:v>1.8730159</c:v>
                </c:pt>
                <c:pt idx="1851">
                  <c:v>1.8534799</c:v>
                </c:pt>
                <c:pt idx="1852">
                  <c:v>1.8485959000000001</c:v>
                </c:pt>
                <c:pt idx="1853">
                  <c:v>1.8485959000000001</c:v>
                </c:pt>
                <c:pt idx="1854">
                  <c:v>1.8437119</c:v>
                </c:pt>
                <c:pt idx="1855">
                  <c:v>1.8437119</c:v>
                </c:pt>
                <c:pt idx="1856">
                  <c:v>1.8388278</c:v>
                </c:pt>
                <c:pt idx="1857">
                  <c:v>1.8437119</c:v>
                </c:pt>
                <c:pt idx="1858">
                  <c:v>1.8388278</c:v>
                </c:pt>
                <c:pt idx="1859">
                  <c:v>1.8485959000000001</c:v>
                </c:pt>
                <c:pt idx="1860">
                  <c:v>1.8583639000000001</c:v>
                </c:pt>
                <c:pt idx="1861">
                  <c:v>1.8583639000000001</c:v>
                </c:pt>
                <c:pt idx="1862">
                  <c:v>1.8534799</c:v>
                </c:pt>
                <c:pt idx="1863">
                  <c:v>1.8485959000000001</c:v>
                </c:pt>
                <c:pt idx="1864">
                  <c:v>1.8339437999999999</c:v>
                </c:pt>
                <c:pt idx="1865">
                  <c:v>1.8290598</c:v>
                </c:pt>
                <c:pt idx="1866">
                  <c:v>1.8144077999999999</c:v>
                </c:pt>
                <c:pt idx="1867">
                  <c:v>1.8095238</c:v>
                </c:pt>
                <c:pt idx="1868">
                  <c:v>1.8095238</c:v>
                </c:pt>
                <c:pt idx="1869">
                  <c:v>1.8046397999999999</c:v>
                </c:pt>
                <c:pt idx="1870">
                  <c:v>1.7997558</c:v>
                </c:pt>
                <c:pt idx="1871">
                  <c:v>1.7802198</c:v>
                </c:pt>
                <c:pt idx="1872">
                  <c:v>1.7851037999999999</c:v>
                </c:pt>
                <c:pt idx="1873">
                  <c:v>1.7899878</c:v>
                </c:pt>
                <c:pt idx="1874">
                  <c:v>1.7704518</c:v>
                </c:pt>
                <c:pt idx="1875">
                  <c:v>1.7704518</c:v>
                </c:pt>
                <c:pt idx="1876">
                  <c:v>1.7851037999999999</c:v>
                </c:pt>
                <c:pt idx="1877">
                  <c:v>1.7606838</c:v>
                </c:pt>
                <c:pt idx="1878">
                  <c:v>1.7704518</c:v>
                </c:pt>
                <c:pt idx="1879">
                  <c:v>1.7753357999999999</c:v>
                </c:pt>
                <c:pt idx="1880">
                  <c:v>1.7753357999999999</c:v>
                </c:pt>
                <c:pt idx="1881">
                  <c:v>1.7704518</c:v>
                </c:pt>
                <c:pt idx="1882">
                  <c:v>1.7704518</c:v>
                </c:pt>
                <c:pt idx="1883">
                  <c:v>1.7655677999999999</c:v>
                </c:pt>
                <c:pt idx="1884">
                  <c:v>1.7606838</c:v>
                </c:pt>
                <c:pt idx="1885">
                  <c:v>1.7557997999999999</c:v>
                </c:pt>
                <c:pt idx="1886">
                  <c:v>1.7509158</c:v>
                </c:pt>
                <c:pt idx="1887">
                  <c:v>1.7362637999999999</c:v>
                </c:pt>
                <c:pt idx="1888">
                  <c:v>1.7216117</c:v>
                </c:pt>
                <c:pt idx="1889">
                  <c:v>1.7118437</c:v>
                </c:pt>
                <c:pt idx="1890">
                  <c:v>1.7118437</c:v>
                </c:pt>
                <c:pt idx="1891">
                  <c:v>1.7069597000000001</c:v>
                </c:pt>
                <c:pt idx="1892">
                  <c:v>1.7118437</c:v>
                </c:pt>
                <c:pt idx="1893">
                  <c:v>1.7020757</c:v>
                </c:pt>
                <c:pt idx="1894">
                  <c:v>1.7069597000000001</c:v>
                </c:pt>
                <c:pt idx="1895">
                  <c:v>1.7118437</c:v>
                </c:pt>
                <c:pt idx="1896">
                  <c:v>1.7069597000000001</c:v>
                </c:pt>
                <c:pt idx="1897">
                  <c:v>1.7167277000000001</c:v>
                </c:pt>
                <c:pt idx="1898">
                  <c:v>1.7216117</c:v>
                </c:pt>
                <c:pt idx="1899">
                  <c:v>1.7167277000000001</c:v>
                </c:pt>
                <c:pt idx="1900">
                  <c:v>1.7020757</c:v>
                </c:pt>
                <c:pt idx="1901">
                  <c:v>1.7069597000000001</c:v>
                </c:pt>
                <c:pt idx="1902">
                  <c:v>1.6923077</c:v>
                </c:pt>
                <c:pt idx="1903">
                  <c:v>1.6825397</c:v>
                </c:pt>
                <c:pt idx="1904">
                  <c:v>1.6776557000000001</c:v>
                </c:pt>
                <c:pt idx="1905">
                  <c:v>1.6776557000000001</c:v>
                </c:pt>
                <c:pt idx="1906">
                  <c:v>1.6630037</c:v>
                </c:pt>
                <c:pt idx="1907">
                  <c:v>1.6581197000000001</c:v>
                </c:pt>
                <c:pt idx="1908">
                  <c:v>1.6532357</c:v>
                </c:pt>
                <c:pt idx="1909">
                  <c:v>1.6434677</c:v>
                </c:pt>
                <c:pt idx="1910">
                  <c:v>1.6483517000000001</c:v>
                </c:pt>
                <c:pt idx="1911">
                  <c:v>1.6385837000000001</c:v>
                </c:pt>
                <c:pt idx="1912">
                  <c:v>1.6385837000000001</c:v>
                </c:pt>
                <c:pt idx="1913">
                  <c:v>1.6483517000000001</c:v>
                </c:pt>
                <c:pt idx="1914">
                  <c:v>1.6336997</c:v>
                </c:pt>
                <c:pt idx="1915">
                  <c:v>1.6336997</c:v>
                </c:pt>
                <c:pt idx="1916">
                  <c:v>1.6434677</c:v>
                </c:pt>
                <c:pt idx="1917">
                  <c:v>1.6434677</c:v>
                </c:pt>
                <c:pt idx="1918">
                  <c:v>1.6336997</c:v>
                </c:pt>
                <c:pt idx="1919">
                  <c:v>1.6385837000000001</c:v>
                </c:pt>
                <c:pt idx="1920">
                  <c:v>1.6385837000000001</c:v>
                </c:pt>
                <c:pt idx="1921">
                  <c:v>1.6239315999999999</c:v>
                </c:pt>
                <c:pt idx="1922">
                  <c:v>1.6239315999999999</c:v>
                </c:pt>
                <c:pt idx="1923">
                  <c:v>1.6141635999999999</c:v>
                </c:pt>
                <c:pt idx="1924">
                  <c:v>1.6043955999999999</c:v>
                </c:pt>
                <c:pt idx="1925">
                  <c:v>1.5946275999999999</c:v>
                </c:pt>
                <c:pt idx="1926">
                  <c:v>1.5799756</c:v>
                </c:pt>
                <c:pt idx="1927">
                  <c:v>1.5799756</c:v>
                </c:pt>
                <c:pt idx="1928">
                  <c:v>1.5750915999999999</c:v>
                </c:pt>
                <c:pt idx="1929">
                  <c:v>1.5848595999999999</c:v>
                </c:pt>
                <c:pt idx="1930">
                  <c:v>1.5750915999999999</c:v>
                </c:pt>
                <c:pt idx="1931">
                  <c:v>1.5750915999999999</c:v>
                </c:pt>
                <c:pt idx="1932">
                  <c:v>1.5750915999999999</c:v>
                </c:pt>
                <c:pt idx="1933">
                  <c:v>1.5848595999999999</c:v>
                </c:pt>
                <c:pt idx="1934">
                  <c:v>1.5848595999999999</c:v>
                </c:pt>
                <c:pt idx="1935">
                  <c:v>1.5946275999999999</c:v>
                </c:pt>
                <c:pt idx="1936">
                  <c:v>1.5897436</c:v>
                </c:pt>
                <c:pt idx="1937">
                  <c:v>1.5750915999999999</c:v>
                </c:pt>
                <c:pt idx="1938">
                  <c:v>1.5799756</c:v>
                </c:pt>
                <c:pt idx="1939">
                  <c:v>1.5604396</c:v>
                </c:pt>
                <c:pt idx="1940">
                  <c:v>1.5555555999999999</c:v>
                </c:pt>
                <c:pt idx="1941">
                  <c:v>1.5457875999999999</c:v>
                </c:pt>
                <c:pt idx="1942">
                  <c:v>1.5506716</c:v>
                </c:pt>
                <c:pt idx="1943">
                  <c:v>1.5360195999999999</c:v>
                </c:pt>
                <c:pt idx="1944">
                  <c:v>1.5164835000000001</c:v>
                </c:pt>
                <c:pt idx="1945">
                  <c:v>1.5213675</c:v>
                </c:pt>
                <c:pt idx="1946">
                  <c:v>1.5067155000000001</c:v>
                </c:pt>
                <c:pt idx="1947">
                  <c:v>1.5018315</c:v>
                </c:pt>
                <c:pt idx="1948">
                  <c:v>1.5018315</c:v>
                </c:pt>
                <c:pt idx="1949">
                  <c:v>1.5018315</c:v>
                </c:pt>
                <c:pt idx="1950">
                  <c:v>1.4725275</c:v>
                </c:pt>
                <c:pt idx="1951">
                  <c:v>1.4920635</c:v>
                </c:pt>
                <c:pt idx="1952">
                  <c:v>1.4920635</c:v>
                </c:pt>
                <c:pt idx="1953">
                  <c:v>1.4969475000000001</c:v>
                </c:pt>
                <c:pt idx="1954">
                  <c:v>1.5067155000000001</c:v>
                </c:pt>
                <c:pt idx="1955">
                  <c:v>1.5018315</c:v>
                </c:pt>
                <c:pt idx="1956">
                  <c:v>1.4920635</c:v>
                </c:pt>
                <c:pt idx="1957">
                  <c:v>1.4920635</c:v>
                </c:pt>
                <c:pt idx="1958">
                  <c:v>1.4822955</c:v>
                </c:pt>
                <c:pt idx="1959">
                  <c:v>1.4676435000000001</c:v>
                </c:pt>
                <c:pt idx="1960">
                  <c:v>1.4529915</c:v>
                </c:pt>
                <c:pt idx="1961">
                  <c:v>1.4236875</c:v>
                </c:pt>
                <c:pt idx="1962">
                  <c:v>1.4090354</c:v>
                </c:pt>
                <c:pt idx="1963">
                  <c:v>1.3894994000000001</c:v>
                </c:pt>
                <c:pt idx="1964">
                  <c:v>1.3748473999999999</c:v>
                </c:pt>
                <c:pt idx="1965">
                  <c:v>1.3748473999999999</c:v>
                </c:pt>
                <c:pt idx="1966">
                  <c:v>1.3748473999999999</c:v>
                </c:pt>
                <c:pt idx="1967">
                  <c:v>1.3699634000000001</c:v>
                </c:pt>
                <c:pt idx="1968">
                  <c:v>1.3797314000000001</c:v>
                </c:pt>
                <c:pt idx="1969">
                  <c:v>1.3797314000000001</c:v>
                </c:pt>
                <c:pt idx="1970">
                  <c:v>1.3894994000000001</c:v>
                </c:pt>
                <c:pt idx="1971">
                  <c:v>1.3992674000000001</c:v>
                </c:pt>
                <c:pt idx="1972">
                  <c:v>1.3894994000000001</c:v>
                </c:pt>
                <c:pt idx="1973">
                  <c:v>1.3894994000000001</c:v>
                </c:pt>
                <c:pt idx="1974">
                  <c:v>1.3699634000000001</c:v>
                </c:pt>
                <c:pt idx="1975">
                  <c:v>1.3504274000000001</c:v>
                </c:pt>
                <c:pt idx="1976">
                  <c:v>1.3357753999999999</c:v>
                </c:pt>
                <c:pt idx="1977">
                  <c:v>1.3260073999999999</c:v>
                </c:pt>
                <c:pt idx="1978">
                  <c:v>1.3064712999999999</c:v>
                </c:pt>
                <c:pt idx="1979">
                  <c:v>1.3015873</c:v>
                </c:pt>
                <c:pt idx="1980">
                  <c:v>1.2869352999999999</c:v>
                </c:pt>
                <c:pt idx="1981">
                  <c:v>1.2722833</c:v>
                </c:pt>
                <c:pt idx="1982">
                  <c:v>1.2673992999999999</c:v>
                </c:pt>
                <c:pt idx="1983">
                  <c:v>1.2527473</c:v>
                </c:pt>
                <c:pt idx="1984">
                  <c:v>1.2478632999999999</c:v>
                </c:pt>
                <c:pt idx="1985">
                  <c:v>1.2380952999999999</c:v>
                </c:pt>
                <c:pt idx="1986">
                  <c:v>1.2283272999999999</c:v>
                </c:pt>
                <c:pt idx="1987">
                  <c:v>1.2185592999999999</c:v>
                </c:pt>
                <c:pt idx="1988">
                  <c:v>1.2234433</c:v>
                </c:pt>
                <c:pt idx="1989">
                  <c:v>1.2332113</c:v>
                </c:pt>
                <c:pt idx="1990">
                  <c:v>1.2332113</c:v>
                </c:pt>
                <c:pt idx="1991">
                  <c:v>1.2380952999999999</c:v>
                </c:pt>
                <c:pt idx="1992">
                  <c:v>1.2332113</c:v>
                </c:pt>
                <c:pt idx="1993">
                  <c:v>1.2283272999999999</c:v>
                </c:pt>
                <c:pt idx="1994">
                  <c:v>1.2234433</c:v>
                </c:pt>
                <c:pt idx="1995">
                  <c:v>1.2039073</c:v>
                </c:pt>
                <c:pt idx="1996">
                  <c:v>1.1941392</c:v>
                </c:pt>
                <c:pt idx="1997">
                  <c:v>1.1697192000000001</c:v>
                </c:pt>
                <c:pt idx="1998">
                  <c:v>1.1355312</c:v>
                </c:pt>
                <c:pt idx="1999">
                  <c:v>1.1306472000000001</c:v>
                </c:pt>
                <c:pt idx="2000">
                  <c:v>1.0964592</c:v>
                </c:pt>
                <c:pt idx="2001">
                  <c:v>1.0866910999999999</c:v>
                </c:pt>
                <c:pt idx="2002">
                  <c:v>1.0818071</c:v>
                </c:pt>
                <c:pt idx="2003">
                  <c:v>1.0818071</c:v>
                </c:pt>
                <c:pt idx="2004">
                  <c:v>1.0818071</c:v>
                </c:pt>
                <c:pt idx="2005">
                  <c:v>1.0866910999999999</c:v>
                </c:pt>
                <c:pt idx="2006">
                  <c:v>1.1013432000000001</c:v>
                </c:pt>
                <c:pt idx="2007">
                  <c:v>1.1013432000000001</c:v>
                </c:pt>
                <c:pt idx="2008">
                  <c:v>1.1111112000000001</c:v>
                </c:pt>
                <c:pt idx="2009">
                  <c:v>1.1013432000000001</c:v>
                </c:pt>
                <c:pt idx="2010">
                  <c:v>1.0964592</c:v>
                </c:pt>
                <c:pt idx="2011">
                  <c:v>1.0720391</c:v>
                </c:pt>
                <c:pt idx="2012">
                  <c:v>1.0573870999999999</c:v>
                </c:pt>
                <c:pt idx="2013">
                  <c:v>1.0378510999999999</c:v>
                </c:pt>
                <c:pt idx="2014">
                  <c:v>1.0280830999999999</c:v>
                </c:pt>
                <c:pt idx="2015">
                  <c:v>1.0134311</c:v>
                </c:pt>
                <c:pt idx="2016">
                  <c:v>0.99877899999999997</c:v>
                </c:pt>
                <c:pt idx="2017">
                  <c:v>0.98901099999999997</c:v>
                </c:pt>
                <c:pt idx="2018">
                  <c:v>0.97435899999999998</c:v>
                </c:pt>
                <c:pt idx="2019">
                  <c:v>0.96459097000000005</c:v>
                </c:pt>
                <c:pt idx="2020">
                  <c:v>0.94993894999999995</c:v>
                </c:pt>
                <c:pt idx="2021">
                  <c:v>0.94505494999999995</c:v>
                </c:pt>
                <c:pt idx="2022">
                  <c:v>0.94017094000000001</c:v>
                </c:pt>
                <c:pt idx="2023">
                  <c:v>0.92063490000000003</c:v>
                </c:pt>
                <c:pt idx="2024">
                  <c:v>0.92551892999999996</c:v>
                </c:pt>
                <c:pt idx="2025">
                  <c:v>0.92551892999999996</c:v>
                </c:pt>
                <c:pt idx="2026">
                  <c:v>0.93040292999999996</c:v>
                </c:pt>
                <c:pt idx="2027">
                  <c:v>0.93040292999999996</c:v>
                </c:pt>
                <c:pt idx="2028">
                  <c:v>0.94017094000000001</c:v>
                </c:pt>
                <c:pt idx="2029">
                  <c:v>0.93528694000000001</c:v>
                </c:pt>
                <c:pt idx="2030">
                  <c:v>0.92551892999999996</c:v>
                </c:pt>
                <c:pt idx="2031">
                  <c:v>0.92063490000000003</c:v>
                </c:pt>
                <c:pt idx="2032">
                  <c:v>0.90109890000000004</c:v>
                </c:pt>
                <c:pt idx="2033">
                  <c:v>0.87667890000000004</c:v>
                </c:pt>
                <c:pt idx="2034">
                  <c:v>0.85714287</c:v>
                </c:pt>
                <c:pt idx="2035">
                  <c:v>0.82783883999999996</c:v>
                </c:pt>
                <c:pt idx="2036">
                  <c:v>0.79365079999999999</c:v>
                </c:pt>
                <c:pt idx="2037">
                  <c:v>0.78388279999999999</c:v>
                </c:pt>
                <c:pt idx="2038">
                  <c:v>0.76923079999999999</c:v>
                </c:pt>
                <c:pt idx="2039">
                  <c:v>0.76434679999999999</c:v>
                </c:pt>
                <c:pt idx="2040">
                  <c:v>0.76434679999999999</c:v>
                </c:pt>
                <c:pt idx="2041">
                  <c:v>0.76923079999999999</c:v>
                </c:pt>
                <c:pt idx="2042">
                  <c:v>0.77411479999999999</c:v>
                </c:pt>
                <c:pt idx="2043">
                  <c:v>0.77899879999999999</c:v>
                </c:pt>
                <c:pt idx="2044">
                  <c:v>0.78388279999999999</c:v>
                </c:pt>
                <c:pt idx="2045">
                  <c:v>0.76923079999999999</c:v>
                </c:pt>
                <c:pt idx="2046">
                  <c:v>0.77411479999999999</c:v>
                </c:pt>
                <c:pt idx="2047">
                  <c:v>0.75946279999999999</c:v>
                </c:pt>
                <c:pt idx="2048">
                  <c:v>0.73992676000000002</c:v>
                </c:pt>
                <c:pt idx="2049">
                  <c:v>0.73504274999999997</c:v>
                </c:pt>
                <c:pt idx="2050">
                  <c:v>0.71062270000000005</c:v>
                </c:pt>
                <c:pt idx="2051">
                  <c:v>0.69597070000000005</c:v>
                </c:pt>
                <c:pt idx="2052">
                  <c:v>0.68131870000000005</c:v>
                </c:pt>
                <c:pt idx="2053">
                  <c:v>0.66178269999999995</c:v>
                </c:pt>
                <c:pt idx="2054">
                  <c:v>0.65201469999999995</c:v>
                </c:pt>
                <c:pt idx="2055">
                  <c:v>0.63247865000000003</c:v>
                </c:pt>
                <c:pt idx="2056">
                  <c:v>0.61294263999999998</c:v>
                </c:pt>
                <c:pt idx="2057">
                  <c:v>0.60805863000000004</c:v>
                </c:pt>
                <c:pt idx="2058">
                  <c:v>0.58852260000000001</c:v>
                </c:pt>
                <c:pt idx="2059">
                  <c:v>0.57387060000000001</c:v>
                </c:pt>
                <c:pt idx="2060">
                  <c:v>0.57387060000000001</c:v>
                </c:pt>
                <c:pt idx="2061">
                  <c:v>0.56898660000000001</c:v>
                </c:pt>
                <c:pt idx="2062">
                  <c:v>0.58363860000000001</c:v>
                </c:pt>
                <c:pt idx="2063">
                  <c:v>0.58363860000000001</c:v>
                </c:pt>
                <c:pt idx="2064">
                  <c:v>0.59340660000000001</c:v>
                </c:pt>
                <c:pt idx="2065">
                  <c:v>0.60805863000000004</c:v>
                </c:pt>
                <c:pt idx="2066">
                  <c:v>0.60805863000000004</c:v>
                </c:pt>
                <c:pt idx="2067">
                  <c:v>0.59829060000000001</c:v>
                </c:pt>
                <c:pt idx="2068">
                  <c:v>0.57875460000000001</c:v>
                </c:pt>
                <c:pt idx="2069">
                  <c:v>0.55921860000000001</c:v>
                </c:pt>
                <c:pt idx="2070">
                  <c:v>0.52014654999999999</c:v>
                </c:pt>
                <c:pt idx="2071">
                  <c:v>0.49572650000000001</c:v>
                </c:pt>
                <c:pt idx="2072">
                  <c:v>0.48107448000000003</c:v>
                </c:pt>
                <c:pt idx="2073">
                  <c:v>0.46153845999999998</c:v>
                </c:pt>
                <c:pt idx="2074">
                  <c:v>0.46153845999999998</c:v>
                </c:pt>
                <c:pt idx="2075">
                  <c:v>0.46642246999999998</c:v>
                </c:pt>
                <c:pt idx="2076">
                  <c:v>0.45665445999999998</c:v>
                </c:pt>
                <c:pt idx="2077">
                  <c:v>0.45665445999999998</c:v>
                </c:pt>
                <c:pt idx="2078">
                  <c:v>0.45177044999999999</c:v>
                </c:pt>
                <c:pt idx="2079">
                  <c:v>0.45177044999999999</c:v>
                </c:pt>
                <c:pt idx="2080">
                  <c:v>0.43711844</c:v>
                </c:pt>
                <c:pt idx="2081">
                  <c:v>0.42735043</c:v>
                </c:pt>
                <c:pt idx="2082">
                  <c:v>0.41758242000000001</c:v>
                </c:pt>
                <c:pt idx="2083">
                  <c:v>0.40781440000000002</c:v>
                </c:pt>
                <c:pt idx="2084">
                  <c:v>0.40781440000000002</c:v>
                </c:pt>
                <c:pt idx="2085">
                  <c:v>0.40293040000000002</c:v>
                </c:pt>
                <c:pt idx="2086">
                  <c:v>0.40293040000000002</c:v>
                </c:pt>
                <c:pt idx="2087">
                  <c:v>0.39316240000000002</c:v>
                </c:pt>
                <c:pt idx="2088">
                  <c:v>0.38827840000000002</c:v>
                </c:pt>
                <c:pt idx="2089">
                  <c:v>0.36874237999999998</c:v>
                </c:pt>
                <c:pt idx="2090">
                  <c:v>0.34432235</c:v>
                </c:pt>
                <c:pt idx="2091">
                  <c:v>0.32967034000000001</c:v>
                </c:pt>
                <c:pt idx="2092">
                  <c:v>0.31013432000000002</c:v>
                </c:pt>
                <c:pt idx="2093">
                  <c:v>0.29059829999999998</c:v>
                </c:pt>
                <c:pt idx="2094">
                  <c:v>0.27594629999999998</c:v>
                </c:pt>
                <c:pt idx="2095">
                  <c:v>0.26617827999999999</c:v>
                </c:pt>
                <c:pt idx="2096">
                  <c:v>0.26129427999999999</c:v>
                </c:pt>
                <c:pt idx="2097">
                  <c:v>0.26617827999999999</c:v>
                </c:pt>
                <c:pt idx="2098">
                  <c:v>0.27106227999999999</c:v>
                </c:pt>
                <c:pt idx="2099">
                  <c:v>0.28571429999999998</c:v>
                </c:pt>
                <c:pt idx="2100">
                  <c:v>0.29548229999999998</c:v>
                </c:pt>
                <c:pt idx="2101">
                  <c:v>0.30036629999999997</c:v>
                </c:pt>
                <c:pt idx="2102">
                  <c:v>0.30525032000000002</c:v>
                </c:pt>
                <c:pt idx="2103">
                  <c:v>0.30036629999999997</c:v>
                </c:pt>
                <c:pt idx="2104">
                  <c:v>0.28083029999999998</c:v>
                </c:pt>
                <c:pt idx="2105">
                  <c:v>0.26617827999999999</c:v>
                </c:pt>
                <c:pt idx="2106">
                  <c:v>0.24664225000000001</c:v>
                </c:pt>
                <c:pt idx="2107">
                  <c:v>0.22222222</c:v>
                </c:pt>
                <c:pt idx="2108">
                  <c:v>0.20268620000000001</c:v>
                </c:pt>
                <c:pt idx="2109">
                  <c:v>0.20268620000000001</c:v>
                </c:pt>
                <c:pt idx="2110">
                  <c:v>0.18803418999999999</c:v>
                </c:pt>
                <c:pt idx="2111">
                  <c:v>0.18803418999999999</c:v>
                </c:pt>
                <c:pt idx="2112">
                  <c:v>0.19291820000000001</c:v>
                </c:pt>
                <c:pt idx="2113">
                  <c:v>0.19291820000000001</c:v>
                </c:pt>
                <c:pt idx="2114">
                  <c:v>0.18803418999999999</c:v>
                </c:pt>
                <c:pt idx="2115">
                  <c:v>0.18315018999999999</c:v>
                </c:pt>
                <c:pt idx="2116">
                  <c:v>0.17826618</c:v>
                </c:pt>
                <c:pt idx="2117">
                  <c:v>0.16849817</c:v>
                </c:pt>
                <c:pt idx="2118">
                  <c:v>0.16361417</c:v>
                </c:pt>
                <c:pt idx="2119">
                  <c:v>0.15384616000000001</c:v>
                </c:pt>
                <c:pt idx="2120">
                  <c:v>0.14407814999999999</c:v>
                </c:pt>
                <c:pt idx="2121">
                  <c:v>0.15384616000000001</c:v>
                </c:pt>
                <c:pt idx="2122">
                  <c:v>0.14407814999999999</c:v>
                </c:pt>
                <c:pt idx="2123">
                  <c:v>0.15873016000000001</c:v>
                </c:pt>
                <c:pt idx="2124">
                  <c:v>0.13919414999999999</c:v>
                </c:pt>
                <c:pt idx="2125">
                  <c:v>0.13919414999999999</c:v>
                </c:pt>
                <c:pt idx="2126">
                  <c:v>0.114774115</c:v>
                </c:pt>
                <c:pt idx="2127">
                  <c:v>0.105006106</c:v>
                </c:pt>
                <c:pt idx="2128">
                  <c:v>9.0354089999999998E-2</c:v>
                </c:pt>
                <c:pt idx="2129">
                  <c:v>8.5470089999999999E-2</c:v>
                </c:pt>
                <c:pt idx="2130">
                  <c:v>7.5702080000000005E-2</c:v>
                </c:pt>
                <c:pt idx="2131">
                  <c:v>7.5702080000000005E-2</c:v>
                </c:pt>
                <c:pt idx="2132">
                  <c:v>6.5934069999999997E-2</c:v>
                </c:pt>
                <c:pt idx="2133">
                  <c:v>5.1282052000000002E-2</c:v>
                </c:pt>
                <c:pt idx="2134">
                  <c:v>6.1050060000000003E-2</c:v>
                </c:pt>
                <c:pt idx="2135">
                  <c:v>6.5934069999999997E-2</c:v>
                </c:pt>
                <c:pt idx="2136">
                  <c:v>8.5470089999999999E-2</c:v>
                </c:pt>
                <c:pt idx="2137">
                  <c:v>9.0354089999999998E-2</c:v>
                </c:pt>
                <c:pt idx="2138">
                  <c:v>9.0354089999999998E-2</c:v>
                </c:pt>
                <c:pt idx="2139">
                  <c:v>9.0354089999999998E-2</c:v>
                </c:pt>
                <c:pt idx="2140">
                  <c:v>9.0354089999999998E-2</c:v>
                </c:pt>
                <c:pt idx="2141">
                  <c:v>6.5934069999999997E-2</c:v>
                </c:pt>
                <c:pt idx="2142">
                  <c:v>5.6166056999999998E-2</c:v>
                </c:pt>
                <c:pt idx="2143">
                  <c:v>5.1282052000000002E-2</c:v>
                </c:pt>
                <c:pt idx="2144">
                  <c:v>3.6630040000000003E-2</c:v>
                </c:pt>
                <c:pt idx="2145">
                  <c:v>2.6862027E-2</c:v>
                </c:pt>
                <c:pt idx="2146">
                  <c:v>3.1746033999999999E-2</c:v>
                </c:pt>
                <c:pt idx="2147">
                  <c:v>2.6862027E-2</c:v>
                </c:pt>
                <c:pt idx="2148">
                  <c:v>2.1978022999999999E-2</c:v>
                </c:pt>
                <c:pt idx="2149">
                  <c:v>3.1746033999999999E-2</c:v>
                </c:pt>
                <c:pt idx="2150">
                  <c:v>2.1978022999999999E-2</c:v>
                </c:pt>
                <c:pt idx="2151">
                  <c:v>2.1978022999999999E-2</c:v>
                </c:pt>
                <c:pt idx="2152">
                  <c:v>2.6862027E-2</c:v>
                </c:pt>
                <c:pt idx="2153">
                  <c:v>2.6862027E-2</c:v>
                </c:pt>
                <c:pt idx="2154">
                  <c:v>1.2210011999999999E-2</c:v>
                </c:pt>
                <c:pt idx="2155">
                  <c:v>1.2210011999999999E-2</c:v>
                </c:pt>
                <c:pt idx="2156">
                  <c:v>2.4420025000000001E-3</c:v>
                </c:pt>
                <c:pt idx="2157">
                  <c:v>2.4420025000000001E-3</c:v>
                </c:pt>
                <c:pt idx="2158">
                  <c:v>2.4420025000000001E-3</c:v>
                </c:pt>
                <c:pt idx="2159">
                  <c:v>1.2210011999999999E-2</c:v>
                </c:pt>
                <c:pt idx="2160">
                  <c:v>1.7094017999999999E-2</c:v>
                </c:pt>
                <c:pt idx="2161">
                  <c:v>1.2210011999999999E-2</c:v>
                </c:pt>
                <c:pt idx="2162">
                  <c:v>2.4420025000000001E-3</c:v>
                </c:pt>
                <c:pt idx="2163">
                  <c:v>-1.7094017999999999E-2</c:v>
                </c:pt>
                <c:pt idx="2164">
                  <c:v>-2.1978022999999999E-2</c:v>
                </c:pt>
                <c:pt idx="2165">
                  <c:v>-2.1978022999999999E-2</c:v>
                </c:pt>
                <c:pt idx="2166">
                  <c:v>-2.1978022999999999E-2</c:v>
                </c:pt>
                <c:pt idx="2167">
                  <c:v>-2.6862027E-2</c:v>
                </c:pt>
                <c:pt idx="2168">
                  <c:v>-2.6862027E-2</c:v>
                </c:pt>
                <c:pt idx="2169">
                  <c:v>-2.1978022999999999E-2</c:v>
                </c:pt>
                <c:pt idx="2170">
                  <c:v>-2.1978022999999999E-2</c:v>
                </c:pt>
                <c:pt idx="2171">
                  <c:v>-2.6862027E-2</c:v>
                </c:pt>
                <c:pt idx="2172">
                  <c:v>-1.7094017999999999E-2</c:v>
                </c:pt>
                <c:pt idx="2173">
                  <c:v>-1.7094017999999999E-2</c:v>
                </c:pt>
                <c:pt idx="2174">
                  <c:v>-1.7094017999999999E-2</c:v>
                </c:pt>
                <c:pt idx="2175">
                  <c:v>-1.7094017999999999E-2</c:v>
                </c:pt>
                <c:pt idx="2176">
                  <c:v>-2.1978022999999999E-2</c:v>
                </c:pt>
                <c:pt idx="2177">
                  <c:v>-1.7094017999999999E-2</c:v>
                </c:pt>
                <c:pt idx="2178">
                  <c:v>-2.1978022999999999E-2</c:v>
                </c:pt>
                <c:pt idx="2179">
                  <c:v>-2.6862027E-2</c:v>
                </c:pt>
                <c:pt idx="2180">
                  <c:v>-3.1746033999999999E-2</c:v>
                </c:pt>
                <c:pt idx="2181">
                  <c:v>-3.6630040000000003E-2</c:v>
                </c:pt>
                <c:pt idx="2182">
                  <c:v>-3.6630040000000003E-2</c:v>
                </c:pt>
                <c:pt idx="2183">
                  <c:v>-3.6630040000000003E-2</c:v>
                </c:pt>
                <c:pt idx="2184">
                  <c:v>-4.1514043E-2</c:v>
                </c:pt>
                <c:pt idx="2185">
                  <c:v>-3.6630040000000003E-2</c:v>
                </c:pt>
                <c:pt idx="2186">
                  <c:v>-3.1746033999999999E-2</c:v>
                </c:pt>
                <c:pt idx="2187">
                  <c:v>-4.1514043E-2</c:v>
                </c:pt>
                <c:pt idx="2188">
                  <c:v>-3.1746033999999999E-2</c:v>
                </c:pt>
                <c:pt idx="2189">
                  <c:v>-3.1746033999999999E-2</c:v>
                </c:pt>
                <c:pt idx="2190">
                  <c:v>-2.6862027E-2</c:v>
                </c:pt>
                <c:pt idx="2191">
                  <c:v>-3.1746033999999999E-2</c:v>
                </c:pt>
                <c:pt idx="2192">
                  <c:v>-3.6630040000000003E-2</c:v>
                </c:pt>
                <c:pt idx="2193">
                  <c:v>-4.1514043E-2</c:v>
                </c:pt>
                <c:pt idx="2194">
                  <c:v>-3.6630040000000003E-2</c:v>
                </c:pt>
                <c:pt idx="2195">
                  <c:v>-4.1514043E-2</c:v>
                </c:pt>
                <c:pt idx="2196">
                  <c:v>-3.1746033999999999E-2</c:v>
                </c:pt>
                <c:pt idx="2197">
                  <c:v>-3.6630040000000003E-2</c:v>
                </c:pt>
                <c:pt idx="2198">
                  <c:v>-3.6630040000000003E-2</c:v>
                </c:pt>
                <c:pt idx="2199">
                  <c:v>-4.6398046999999998E-2</c:v>
                </c:pt>
                <c:pt idx="2200">
                  <c:v>-5.1282052000000002E-2</c:v>
                </c:pt>
                <c:pt idx="2201">
                  <c:v>-5.1282052000000002E-2</c:v>
                </c:pt>
                <c:pt idx="2202">
                  <c:v>-5.6166056999999998E-2</c:v>
                </c:pt>
                <c:pt idx="2203">
                  <c:v>-5.1282052000000002E-2</c:v>
                </c:pt>
                <c:pt idx="2204">
                  <c:v>-4.6398046999999998E-2</c:v>
                </c:pt>
                <c:pt idx="2205">
                  <c:v>-4.6398046999999998E-2</c:v>
                </c:pt>
                <c:pt idx="2206">
                  <c:v>-5.1282052000000002E-2</c:v>
                </c:pt>
                <c:pt idx="2207">
                  <c:v>-6.1050060000000003E-2</c:v>
                </c:pt>
                <c:pt idx="2208">
                  <c:v>-4.6398046999999998E-2</c:v>
                </c:pt>
                <c:pt idx="2209">
                  <c:v>-5.1282052000000002E-2</c:v>
                </c:pt>
                <c:pt idx="2210">
                  <c:v>-5.1282052000000002E-2</c:v>
                </c:pt>
                <c:pt idx="2211">
                  <c:v>-5.1282052000000002E-2</c:v>
                </c:pt>
                <c:pt idx="2212">
                  <c:v>-3.6630040000000003E-2</c:v>
                </c:pt>
                <c:pt idx="2213">
                  <c:v>-4.1514043E-2</c:v>
                </c:pt>
                <c:pt idx="2214">
                  <c:v>-4.1514043E-2</c:v>
                </c:pt>
                <c:pt idx="2215">
                  <c:v>-4.6398046999999998E-2</c:v>
                </c:pt>
                <c:pt idx="2216">
                  <c:v>-6.1050060000000003E-2</c:v>
                </c:pt>
                <c:pt idx="2217">
                  <c:v>-6.1050060000000003E-2</c:v>
                </c:pt>
                <c:pt idx="2218">
                  <c:v>-6.5934069999999997E-2</c:v>
                </c:pt>
                <c:pt idx="2219">
                  <c:v>-5.6166056999999998E-2</c:v>
                </c:pt>
                <c:pt idx="2220">
                  <c:v>-6.1050060000000003E-2</c:v>
                </c:pt>
                <c:pt idx="2221">
                  <c:v>-4.6398046999999998E-2</c:v>
                </c:pt>
                <c:pt idx="2222">
                  <c:v>-5.1282052000000002E-2</c:v>
                </c:pt>
                <c:pt idx="2223">
                  <c:v>-4.6398046999999998E-2</c:v>
                </c:pt>
                <c:pt idx="2224">
                  <c:v>-4.6398046999999998E-2</c:v>
                </c:pt>
                <c:pt idx="2225">
                  <c:v>-5.6166056999999998E-2</c:v>
                </c:pt>
                <c:pt idx="2226">
                  <c:v>-5.1282052000000002E-2</c:v>
                </c:pt>
                <c:pt idx="2227">
                  <c:v>-5.1282052000000002E-2</c:v>
                </c:pt>
                <c:pt idx="2228">
                  <c:v>-5.6166056999999998E-2</c:v>
                </c:pt>
                <c:pt idx="2229">
                  <c:v>-5.6166056999999998E-2</c:v>
                </c:pt>
                <c:pt idx="2230">
                  <c:v>-5.1282052000000002E-2</c:v>
                </c:pt>
                <c:pt idx="2231">
                  <c:v>-5.6166056999999998E-2</c:v>
                </c:pt>
                <c:pt idx="2232">
                  <c:v>-4.1514043E-2</c:v>
                </c:pt>
                <c:pt idx="2233">
                  <c:v>-5.6166056999999998E-2</c:v>
                </c:pt>
                <c:pt idx="2234">
                  <c:v>-5.1282052000000002E-2</c:v>
                </c:pt>
                <c:pt idx="2235">
                  <c:v>-5.6166056999999998E-2</c:v>
                </c:pt>
                <c:pt idx="2236">
                  <c:v>-6.1050060000000003E-2</c:v>
                </c:pt>
                <c:pt idx="2237">
                  <c:v>-6.1050060000000003E-2</c:v>
                </c:pt>
                <c:pt idx="2238">
                  <c:v>-6.5934069999999997E-2</c:v>
                </c:pt>
                <c:pt idx="2239">
                  <c:v>-5.6166056999999998E-2</c:v>
                </c:pt>
                <c:pt idx="2240">
                  <c:v>-6.1050060000000003E-2</c:v>
                </c:pt>
                <c:pt idx="2241">
                  <c:v>-5.6166056999999998E-2</c:v>
                </c:pt>
                <c:pt idx="2242">
                  <c:v>-6.5934069999999997E-2</c:v>
                </c:pt>
                <c:pt idx="2243">
                  <c:v>-6.5934069999999997E-2</c:v>
                </c:pt>
                <c:pt idx="2244">
                  <c:v>-5.6166056999999998E-2</c:v>
                </c:pt>
                <c:pt idx="2245">
                  <c:v>-6.5934069999999997E-2</c:v>
                </c:pt>
                <c:pt idx="2246">
                  <c:v>-6.1050060000000003E-2</c:v>
                </c:pt>
                <c:pt idx="2247">
                  <c:v>-5.6166056999999998E-2</c:v>
                </c:pt>
                <c:pt idx="2248">
                  <c:v>-5.6166056999999998E-2</c:v>
                </c:pt>
                <c:pt idx="2249">
                  <c:v>-5.1282052000000002E-2</c:v>
                </c:pt>
                <c:pt idx="2250">
                  <c:v>-5.1282052000000002E-2</c:v>
                </c:pt>
                <c:pt idx="2251">
                  <c:v>-5.1282052000000002E-2</c:v>
                </c:pt>
                <c:pt idx="2252">
                  <c:v>-6.5934069999999997E-2</c:v>
                </c:pt>
                <c:pt idx="2253">
                  <c:v>-5.6166056999999998E-2</c:v>
                </c:pt>
                <c:pt idx="2254">
                  <c:v>-6.5934069999999997E-2</c:v>
                </c:pt>
                <c:pt idx="2255">
                  <c:v>-6.1050060000000003E-2</c:v>
                </c:pt>
                <c:pt idx="2256">
                  <c:v>-6.1050060000000003E-2</c:v>
                </c:pt>
                <c:pt idx="2257">
                  <c:v>-5.1282052000000002E-2</c:v>
                </c:pt>
                <c:pt idx="2258">
                  <c:v>-5.6166056999999998E-2</c:v>
                </c:pt>
                <c:pt idx="2259">
                  <c:v>-5.6166056999999998E-2</c:v>
                </c:pt>
                <c:pt idx="2260">
                  <c:v>-5.6166056999999998E-2</c:v>
                </c:pt>
                <c:pt idx="2261">
                  <c:v>-6.1050060000000003E-2</c:v>
                </c:pt>
                <c:pt idx="2262">
                  <c:v>-5.6166056999999998E-2</c:v>
                </c:pt>
                <c:pt idx="2263">
                  <c:v>-5.6166056999999998E-2</c:v>
                </c:pt>
                <c:pt idx="2264">
                  <c:v>-6.1050060000000003E-2</c:v>
                </c:pt>
                <c:pt idx="2265">
                  <c:v>-5.6166056999999998E-2</c:v>
                </c:pt>
                <c:pt idx="2266">
                  <c:v>-5.1282052000000002E-2</c:v>
                </c:pt>
                <c:pt idx="2267">
                  <c:v>-5.6166056999999998E-2</c:v>
                </c:pt>
                <c:pt idx="2268">
                  <c:v>-4.6398046999999998E-2</c:v>
                </c:pt>
                <c:pt idx="2269">
                  <c:v>-4.6398046999999998E-2</c:v>
                </c:pt>
                <c:pt idx="2270">
                  <c:v>-5.1282052000000002E-2</c:v>
                </c:pt>
                <c:pt idx="2271">
                  <c:v>-6.1050060000000003E-2</c:v>
                </c:pt>
                <c:pt idx="2272">
                  <c:v>-6.1050060000000003E-2</c:v>
                </c:pt>
                <c:pt idx="2273">
                  <c:v>-6.1050060000000003E-2</c:v>
                </c:pt>
                <c:pt idx="2274">
                  <c:v>-7.0818073999999995E-2</c:v>
                </c:pt>
                <c:pt idx="2275">
                  <c:v>-6.5934069999999997E-2</c:v>
                </c:pt>
                <c:pt idx="2276">
                  <c:v>-6.5934069999999997E-2</c:v>
                </c:pt>
                <c:pt idx="2277">
                  <c:v>-6.1050060000000003E-2</c:v>
                </c:pt>
                <c:pt idx="2278">
                  <c:v>-6.1050060000000003E-2</c:v>
                </c:pt>
                <c:pt idx="2279">
                  <c:v>-5.6166056999999998E-2</c:v>
                </c:pt>
                <c:pt idx="2280">
                  <c:v>-6.1050060000000003E-2</c:v>
                </c:pt>
                <c:pt idx="2281">
                  <c:v>-6.5934069999999997E-2</c:v>
                </c:pt>
                <c:pt idx="2282">
                  <c:v>-6.5934069999999997E-2</c:v>
                </c:pt>
                <c:pt idx="2283">
                  <c:v>-6.5934069999999997E-2</c:v>
                </c:pt>
                <c:pt idx="2284">
                  <c:v>-6.1050060000000003E-2</c:v>
                </c:pt>
                <c:pt idx="2285">
                  <c:v>-5.6166056999999998E-2</c:v>
                </c:pt>
                <c:pt idx="2286">
                  <c:v>-5.6166056999999998E-2</c:v>
                </c:pt>
                <c:pt idx="2287">
                  <c:v>-6.1050060000000003E-2</c:v>
                </c:pt>
                <c:pt idx="2288">
                  <c:v>-5.6166056999999998E-2</c:v>
                </c:pt>
                <c:pt idx="2289">
                  <c:v>-5.6166056999999998E-2</c:v>
                </c:pt>
                <c:pt idx="2290">
                  <c:v>-5.6166056999999998E-2</c:v>
                </c:pt>
                <c:pt idx="2291">
                  <c:v>-6.1050060000000003E-2</c:v>
                </c:pt>
                <c:pt idx="2292">
                  <c:v>-6.1050060000000003E-2</c:v>
                </c:pt>
                <c:pt idx="2293">
                  <c:v>-6.5934069999999997E-2</c:v>
                </c:pt>
                <c:pt idx="2294">
                  <c:v>-6.1050060000000003E-2</c:v>
                </c:pt>
                <c:pt idx="2295">
                  <c:v>-6.1050060000000003E-2</c:v>
                </c:pt>
                <c:pt idx="2296">
                  <c:v>-6.5934069999999997E-2</c:v>
                </c:pt>
                <c:pt idx="2297">
                  <c:v>-5.6166056999999998E-2</c:v>
                </c:pt>
                <c:pt idx="2298">
                  <c:v>-6.1050060000000003E-2</c:v>
                </c:pt>
                <c:pt idx="2299">
                  <c:v>-6.5934069999999997E-2</c:v>
                </c:pt>
                <c:pt idx="2300">
                  <c:v>-6.1050060000000003E-2</c:v>
                </c:pt>
                <c:pt idx="2301">
                  <c:v>-6.1050060000000003E-2</c:v>
                </c:pt>
                <c:pt idx="2302">
                  <c:v>-6.1050060000000003E-2</c:v>
                </c:pt>
                <c:pt idx="2303">
                  <c:v>-6.1050060000000003E-2</c:v>
                </c:pt>
                <c:pt idx="2304">
                  <c:v>-6.1050060000000003E-2</c:v>
                </c:pt>
                <c:pt idx="2305">
                  <c:v>-6.5934069999999997E-2</c:v>
                </c:pt>
                <c:pt idx="2306">
                  <c:v>-6.5934069999999997E-2</c:v>
                </c:pt>
                <c:pt idx="2307">
                  <c:v>-6.1050060000000003E-2</c:v>
                </c:pt>
                <c:pt idx="2308">
                  <c:v>-6.1050060000000003E-2</c:v>
                </c:pt>
                <c:pt idx="2309">
                  <c:v>-6.1050060000000003E-2</c:v>
                </c:pt>
                <c:pt idx="2310">
                  <c:v>-6.5934069999999997E-2</c:v>
                </c:pt>
                <c:pt idx="2311">
                  <c:v>-6.1050060000000003E-2</c:v>
                </c:pt>
                <c:pt idx="2312">
                  <c:v>-7.5702080000000005E-2</c:v>
                </c:pt>
                <c:pt idx="2313">
                  <c:v>-6.5934069999999997E-2</c:v>
                </c:pt>
                <c:pt idx="2314">
                  <c:v>-6.5934069999999997E-2</c:v>
                </c:pt>
                <c:pt idx="2315">
                  <c:v>-6.5934069999999997E-2</c:v>
                </c:pt>
                <c:pt idx="2316">
                  <c:v>-6.1050060000000003E-2</c:v>
                </c:pt>
                <c:pt idx="2317">
                  <c:v>-6.5934069999999997E-2</c:v>
                </c:pt>
                <c:pt idx="2318">
                  <c:v>-6.5934069999999997E-2</c:v>
                </c:pt>
                <c:pt idx="2319">
                  <c:v>-6.5934069999999997E-2</c:v>
                </c:pt>
                <c:pt idx="2320">
                  <c:v>-6.5934069999999997E-2</c:v>
                </c:pt>
                <c:pt idx="2321">
                  <c:v>-7.0818073999999995E-2</c:v>
                </c:pt>
                <c:pt idx="2322">
                  <c:v>-7.0818073999999995E-2</c:v>
                </c:pt>
                <c:pt idx="2323">
                  <c:v>-7.0818073999999995E-2</c:v>
                </c:pt>
                <c:pt idx="2324">
                  <c:v>-7.5702080000000005E-2</c:v>
                </c:pt>
                <c:pt idx="2325">
                  <c:v>-6.5934069999999997E-2</c:v>
                </c:pt>
                <c:pt idx="2326">
                  <c:v>-6.1050060000000003E-2</c:v>
                </c:pt>
                <c:pt idx="2327">
                  <c:v>-6.5934069999999997E-2</c:v>
                </c:pt>
                <c:pt idx="2328">
                  <c:v>-6.5934069999999997E-2</c:v>
                </c:pt>
                <c:pt idx="2329">
                  <c:v>-7.0818073999999995E-2</c:v>
                </c:pt>
                <c:pt idx="2330">
                  <c:v>-7.5702080000000005E-2</c:v>
                </c:pt>
                <c:pt idx="2331">
                  <c:v>-7.5702080000000005E-2</c:v>
                </c:pt>
                <c:pt idx="2332">
                  <c:v>-7.0818073999999995E-2</c:v>
                </c:pt>
                <c:pt idx="2333">
                  <c:v>-6.5934069999999997E-2</c:v>
                </c:pt>
                <c:pt idx="2334">
                  <c:v>-6.5934069999999997E-2</c:v>
                </c:pt>
                <c:pt idx="2335">
                  <c:v>-6.5934069999999997E-2</c:v>
                </c:pt>
                <c:pt idx="2336">
                  <c:v>-7.0818073999999995E-2</c:v>
                </c:pt>
                <c:pt idx="2337">
                  <c:v>-7.0818073999999995E-2</c:v>
                </c:pt>
                <c:pt idx="2338">
                  <c:v>-7.0818073999999995E-2</c:v>
                </c:pt>
                <c:pt idx="2339">
                  <c:v>-7.0818073999999995E-2</c:v>
                </c:pt>
                <c:pt idx="2340">
                  <c:v>-7.5702080000000005E-2</c:v>
                </c:pt>
                <c:pt idx="2341">
                  <c:v>-7.5702080000000005E-2</c:v>
                </c:pt>
                <c:pt idx="2342">
                  <c:v>-7.0818073999999995E-2</c:v>
                </c:pt>
                <c:pt idx="2343">
                  <c:v>-7.0818073999999995E-2</c:v>
                </c:pt>
                <c:pt idx="2344">
                  <c:v>-6.5934069999999997E-2</c:v>
                </c:pt>
                <c:pt idx="2345">
                  <c:v>-6.5934069999999997E-2</c:v>
                </c:pt>
                <c:pt idx="2346">
                  <c:v>-6.5934069999999997E-2</c:v>
                </c:pt>
                <c:pt idx="2347">
                  <c:v>-6.5934069999999997E-2</c:v>
                </c:pt>
                <c:pt idx="2348">
                  <c:v>-7.0818073999999995E-2</c:v>
                </c:pt>
                <c:pt idx="2349">
                  <c:v>-7.5702080000000005E-2</c:v>
                </c:pt>
                <c:pt idx="2350">
                  <c:v>-7.0818073999999995E-2</c:v>
                </c:pt>
                <c:pt idx="2351">
                  <c:v>-7.0818073999999995E-2</c:v>
                </c:pt>
                <c:pt idx="2352">
                  <c:v>-7.0818073999999995E-2</c:v>
                </c:pt>
                <c:pt idx="2353">
                  <c:v>-7.0818073999999995E-2</c:v>
                </c:pt>
                <c:pt idx="2354">
                  <c:v>-7.0818073999999995E-2</c:v>
                </c:pt>
                <c:pt idx="2355">
                  <c:v>-7.0818073999999995E-2</c:v>
                </c:pt>
                <c:pt idx="2356">
                  <c:v>-7.0818073999999995E-2</c:v>
                </c:pt>
                <c:pt idx="2357">
                  <c:v>-7.0818073999999995E-2</c:v>
                </c:pt>
                <c:pt idx="2358">
                  <c:v>-7.0818073999999995E-2</c:v>
                </c:pt>
                <c:pt idx="2359">
                  <c:v>-6.5934069999999997E-2</c:v>
                </c:pt>
                <c:pt idx="2360">
                  <c:v>-7.0818073999999995E-2</c:v>
                </c:pt>
                <c:pt idx="2361">
                  <c:v>-7.0818073999999995E-2</c:v>
                </c:pt>
                <c:pt idx="2362">
                  <c:v>-7.0818073999999995E-2</c:v>
                </c:pt>
                <c:pt idx="2363">
                  <c:v>-7.0818073999999995E-2</c:v>
                </c:pt>
                <c:pt idx="2364">
                  <c:v>-7.0818073999999995E-2</c:v>
                </c:pt>
                <c:pt idx="2365">
                  <c:v>-7.0818073999999995E-2</c:v>
                </c:pt>
                <c:pt idx="2366">
                  <c:v>-7.0818073999999995E-2</c:v>
                </c:pt>
                <c:pt idx="2367">
                  <c:v>-7.5702080000000005E-2</c:v>
                </c:pt>
                <c:pt idx="2368">
                  <c:v>-7.0818073999999995E-2</c:v>
                </c:pt>
                <c:pt idx="2369">
                  <c:v>-7.0818073999999995E-2</c:v>
                </c:pt>
                <c:pt idx="2370">
                  <c:v>-7.0818073999999995E-2</c:v>
                </c:pt>
                <c:pt idx="2371">
                  <c:v>-7.0818073999999995E-2</c:v>
                </c:pt>
                <c:pt idx="2372">
                  <c:v>-7.0818073999999995E-2</c:v>
                </c:pt>
                <c:pt idx="2373">
                  <c:v>-7.0818073999999995E-2</c:v>
                </c:pt>
                <c:pt idx="2374">
                  <c:v>-7.0818073999999995E-2</c:v>
                </c:pt>
                <c:pt idx="2375">
                  <c:v>-7.0818073999999995E-2</c:v>
                </c:pt>
                <c:pt idx="2376">
                  <c:v>-7.0818073999999995E-2</c:v>
                </c:pt>
                <c:pt idx="2377">
                  <c:v>-7.0818073999999995E-2</c:v>
                </c:pt>
                <c:pt idx="2378">
                  <c:v>-7.0818073999999995E-2</c:v>
                </c:pt>
                <c:pt idx="2379">
                  <c:v>-7.0818073999999995E-2</c:v>
                </c:pt>
                <c:pt idx="2380">
                  <c:v>-7.0818073999999995E-2</c:v>
                </c:pt>
                <c:pt idx="2381">
                  <c:v>-7.0818073999999995E-2</c:v>
                </c:pt>
                <c:pt idx="2382">
                  <c:v>-7.0818073999999995E-2</c:v>
                </c:pt>
                <c:pt idx="2383">
                  <c:v>-7.0818073999999995E-2</c:v>
                </c:pt>
                <c:pt idx="2384">
                  <c:v>-7.0818073999999995E-2</c:v>
                </c:pt>
                <c:pt idx="2385">
                  <c:v>-7.0818073999999995E-2</c:v>
                </c:pt>
                <c:pt idx="2386">
                  <c:v>-6.5934069999999997E-2</c:v>
                </c:pt>
                <c:pt idx="2387">
                  <c:v>-6.5934069999999997E-2</c:v>
                </c:pt>
                <c:pt idx="2388">
                  <c:v>-7.0818073999999995E-2</c:v>
                </c:pt>
                <c:pt idx="2389">
                  <c:v>-6.5934069999999997E-2</c:v>
                </c:pt>
                <c:pt idx="2390">
                  <c:v>-7.0818073999999995E-2</c:v>
                </c:pt>
                <c:pt idx="2391">
                  <c:v>-7.5702080000000005E-2</c:v>
                </c:pt>
                <c:pt idx="2392">
                  <c:v>-7.0818073999999995E-2</c:v>
                </c:pt>
                <c:pt idx="2393">
                  <c:v>-7.0818073999999995E-2</c:v>
                </c:pt>
                <c:pt idx="2394">
                  <c:v>-7.0818073999999995E-2</c:v>
                </c:pt>
                <c:pt idx="2395">
                  <c:v>-7.0818073999999995E-2</c:v>
                </c:pt>
                <c:pt idx="2396">
                  <c:v>-7.0818073999999995E-2</c:v>
                </c:pt>
                <c:pt idx="2397">
                  <c:v>-7.0818073999999995E-2</c:v>
                </c:pt>
                <c:pt idx="2398">
                  <c:v>-7.0818073999999995E-2</c:v>
                </c:pt>
                <c:pt idx="2399">
                  <c:v>-7.0818073999999995E-2</c:v>
                </c:pt>
                <c:pt idx="2400">
                  <c:v>-7.0818073999999995E-2</c:v>
                </c:pt>
                <c:pt idx="2401">
                  <c:v>-7.0818073999999995E-2</c:v>
                </c:pt>
                <c:pt idx="2402">
                  <c:v>-7.5702080000000005E-2</c:v>
                </c:pt>
                <c:pt idx="2403">
                  <c:v>-7.0818073999999995E-2</c:v>
                </c:pt>
                <c:pt idx="2404">
                  <c:v>-6.5934069999999997E-2</c:v>
                </c:pt>
                <c:pt idx="2405">
                  <c:v>-6.5934069999999997E-2</c:v>
                </c:pt>
                <c:pt idx="2406">
                  <c:v>-6.5934069999999997E-2</c:v>
                </c:pt>
                <c:pt idx="2407">
                  <c:v>-7.0818073999999995E-2</c:v>
                </c:pt>
                <c:pt idx="2408">
                  <c:v>-7.0818073999999995E-2</c:v>
                </c:pt>
                <c:pt idx="2409">
                  <c:v>-7.0818073999999995E-2</c:v>
                </c:pt>
                <c:pt idx="2410">
                  <c:v>-7.0818073999999995E-2</c:v>
                </c:pt>
                <c:pt idx="2411">
                  <c:v>-7.0818073999999995E-2</c:v>
                </c:pt>
                <c:pt idx="2412">
                  <c:v>-7.0818073999999995E-2</c:v>
                </c:pt>
                <c:pt idx="2413">
                  <c:v>-7.0818073999999995E-2</c:v>
                </c:pt>
                <c:pt idx="2414">
                  <c:v>-7.0818073999999995E-2</c:v>
                </c:pt>
                <c:pt idx="2415">
                  <c:v>-7.0818073999999995E-2</c:v>
                </c:pt>
                <c:pt idx="2416">
                  <c:v>-7.0818073999999995E-2</c:v>
                </c:pt>
                <c:pt idx="2417">
                  <c:v>-7.0818073999999995E-2</c:v>
                </c:pt>
                <c:pt idx="2418">
                  <c:v>-7.0818073999999995E-2</c:v>
                </c:pt>
                <c:pt idx="2419">
                  <c:v>-7.5702080000000005E-2</c:v>
                </c:pt>
                <c:pt idx="2420">
                  <c:v>-7.0818073999999995E-2</c:v>
                </c:pt>
                <c:pt idx="2421">
                  <c:v>-7.0818073999999995E-2</c:v>
                </c:pt>
                <c:pt idx="2422">
                  <c:v>-7.0818073999999995E-2</c:v>
                </c:pt>
                <c:pt idx="2423">
                  <c:v>-6.5934069999999997E-2</c:v>
                </c:pt>
                <c:pt idx="2424">
                  <c:v>-7.0818073999999995E-2</c:v>
                </c:pt>
                <c:pt idx="2425">
                  <c:v>-7.0818073999999995E-2</c:v>
                </c:pt>
                <c:pt idx="2426">
                  <c:v>-7.0818073999999995E-2</c:v>
                </c:pt>
                <c:pt idx="2427">
                  <c:v>-7.5702080000000005E-2</c:v>
                </c:pt>
                <c:pt idx="2428">
                  <c:v>-7.5702080000000005E-2</c:v>
                </c:pt>
                <c:pt idx="2429">
                  <c:v>-7.0818073999999995E-2</c:v>
                </c:pt>
                <c:pt idx="2430">
                  <c:v>-7.0818073999999995E-2</c:v>
                </c:pt>
                <c:pt idx="2431">
                  <c:v>-7.0818073999999995E-2</c:v>
                </c:pt>
                <c:pt idx="2432">
                  <c:v>-7.0818073999999995E-2</c:v>
                </c:pt>
                <c:pt idx="2433">
                  <c:v>-7.0818073999999995E-2</c:v>
                </c:pt>
                <c:pt idx="2434">
                  <c:v>-7.0818073999999995E-2</c:v>
                </c:pt>
                <c:pt idx="2435">
                  <c:v>-7.0818073999999995E-2</c:v>
                </c:pt>
                <c:pt idx="2436">
                  <c:v>-7.0818073999999995E-2</c:v>
                </c:pt>
                <c:pt idx="2437">
                  <c:v>-7.0818073999999995E-2</c:v>
                </c:pt>
                <c:pt idx="2438">
                  <c:v>-7.0818073999999995E-2</c:v>
                </c:pt>
                <c:pt idx="2439">
                  <c:v>-7.0818073999999995E-2</c:v>
                </c:pt>
                <c:pt idx="2440">
                  <c:v>-6.5934069999999997E-2</c:v>
                </c:pt>
                <c:pt idx="2441">
                  <c:v>-6.5934069999999997E-2</c:v>
                </c:pt>
                <c:pt idx="2442">
                  <c:v>-7.0818073999999995E-2</c:v>
                </c:pt>
                <c:pt idx="2443">
                  <c:v>-7.0818073999999995E-2</c:v>
                </c:pt>
                <c:pt idx="2444">
                  <c:v>-7.5702080000000005E-2</c:v>
                </c:pt>
                <c:pt idx="2445">
                  <c:v>-7.5702080000000005E-2</c:v>
                </c:pt>
                <c:pt idx="2446">
                  <c:v>-7.0818073999999995E-2</c:v>
                </c:pt>
                <c:pt idx="2447">
                  <c:v>-7.0818073999999995E-2</c:v>
                </c:pt>
                <c:pt idx="2448">
                  <c:v>-7.0818073999999995E-2</c:v>
                </c:pt>
                <c:pt idx="2449">
                  <c:v>-7.0818073999999995E-2</c:v>
                </c:pt>
                <c:pt idx="2450">
                  <c:v>-7.0818073999999995E-2</c:v>
                </c:pt>
                <c:pt idx="2451">
                  <c:v>-7.0818073999999995E-2</c:v>
                </c:pt>
                <c:pt idx="2452">
                  <c:v>-7.0818073999999995E-2</c:v>
                </c:pt>
                <c:pt idx="2453">
                  <c:v>-7.0818073999999995E-2</c:v>
                </c:pt>
                <c:pt idx="2454">
                  <c:v>-7.0818073999999995E-2</c:v>
                </c:pt>
                <c:pt idx="2455">
                  <c:v>-7.0818073999999995E-2</c:v>
                </c:pt>
                <c:pt idx="2456">
                  <c:v>-7.0818073999999995E-2</c:v>
                </c:pt>
                <c:pt idx="2457">
                  <c:v>-7.0818073999999995E-2</c:v>
                </c:pt>
                <c:pt idx="2458">
                  <c:v>-7.0818073999999995E-2</c:v>
                </c:pt>
                <c:pt idx="2459">
                  <c:v>-7.0818073999999995E-2</c:v>
                </c:pt>
                <c:pt idx="2460">
                  <c:v>-7.5702080000000005E-2</c:v>
                </c:pt>
                <c:pt idx="2461">
                  <c:v>-7.0818073999999995E-2</c:v>
                </c:pt>
                <c:pt idx="2462">
                  <c:v>-7.5702080000000005E-2</c:v>
                </c:pt>
                <c:pt idx="2463">
                  <c:v>-7.0818073999999995E-2</c:v>
                </c:pt>
                <c:pt idx="2464">
                  <c:v>-7.0818073999999995E-2</c:v>
                </c:pt>
                <c:pt idx="2465">
                  <c:v>-7.0818073999999995E-2</c:v>
                </c:pt>
                <c:pt idx="2466">
                  <c:v>-7.0818073999999995E-2</c:v>
                </c:pt>
                <c:pt idx="2467">
                  <c:v>-7.0818073999999995E-2</c:v>
                </c:pt>
                <c:pt idx="2468">
                  <c:v>-7.0818073999999995E-2</c:v>
                </c:pt>
                <c:pt idx="2469">
                  <c:v>-7.5702080000000005E-2</c:v>
                </c:pt>
                <c:pt idx="2470">
                  <c:v>-7.0818073999999995E-2</c:v>
                </c:pt>
                <c:pt idx="2471">
                  <c:v>-7.5702080000000005E-2</c:v>
                </c:pt>
                <c:pt idx="2472">
                  <c:v>-7.0818073999999995E-2</c:v>
                </c:pt>
                <c:pt idx="2473">
                  <c:v>-7.0818073999999995E-2</c:v>
                </c:pt>
                <c:pt idx="2474">
                  <c:v>-7.0818073999999995E-2</c:v>
                </c:pt>
                <c:pt idx="2475">
                  <c:v>-7.0818073999999995E-2</c:v>
                </c:pt>
                <c:pt idx="2476">
                  <c:v>-7.0818073999999995E-2</c:v>
                </c:pt>
                <c:pt idx="2477">
                  <c:v>-7.0818073999999995E-2</c:v>
                </c:pt>
                <c:pt idx="2478">
                  <c:v>-7.0818073999999995E-2</c:v>
                </c:pt>
                <c:pt idx="2479">
                  <c:v>-7.0818073999999995E-2</c:v>
                </c:pt>
                <c:pt idx="2480">
                  <c:v>-7.0818073999999995E-2</c:v>
                </c:pt>
                <c:pt idx="2481">
                  <c:v>-7.0818073999999995E-2</c:v>
                </c:pt>
                <c:pt idx="2482">
                  <c:v>-7.0818073999999995E-2</c:v>
                </c:pt>
                <c:pt idx="2483">
                  <c:v>-7.0818073999999995E-2</c:v>
                </c:pt>
                <c:pt idx="2484">
                  <c:v>-7.0818073999999995E-2</c:v>
                </c:pt>
                <c:pt idx="2485">
                  <c:v>-7.0818073999999995E-2</c:v>
                </c:pt>
                <c:pt idx="2486">
                  <c:v>-7.0818073999999995E-2</c:v>
                </c:pt>
                <c:pt idx="2487">
                  <c:v>-7.5702080000000005E-2</c:v>
                </c:pt>
                <c:pt idx="2488">
                  <c:v>-7.0818073999999995E-2</c:v>
                </c:pt>
                <c:pt idx="2489">
                  <c:v>-7.0818073999999995E-2</c:v>
                </c:pt>
                <c:pt idx="2490">
                  <c:v>-7.0818073999999995E-2</c:v>
                </c:pt>
                <c:pt idx="2491">
                  <c:v>-7.0818073999999995E-2</c:v>
                </c:pt>
                <c:pt idx="2492">
                  <c:v>-7.0818073999999995E-2</c:v>
                </c:pt>
                <c:pt idx="2493">
                  <c:v>-7.0818073999999995E-2</c:v>
                </c:pt>
                <c:pt idx="2494">
                  <c:v>-7.0818073999999995E-2</c:v>
                </c:pt>
                <c:pt idx="2495">
                  <c:v>-7.0818073999999995E-2</c:v>
                </c:pt>
                <c:pt idx="2496">
                  <c:v>-7.5702080000000005E-2</c:v>
                </c:pt>
                <c:pt idx="2497">
                  <c:v>-7.0818073999999995E-2</c:v>
                </c:pt>
                <c:pt idx="2498">
                  <c:v>-7.0818073999999995E-2</c:v>
                </c:pt>
                <c:pt idx="2499">
                  <c:v>-7.0818073999999995E-2</c:v>
                </c:pt>
                <c:pt idx="2500">
                  <c:v>-7.0818073999999995E-2</c:v>
                </c:pt>
                <c:pt idx="2501">
                  <c:v>-7.5702080000000005E-2</c:v>
                </c:pt>
                <c:pt idx="2502">
                  <c:v>-7.0818073999999995E-2</c:v>
                </c:pt>
                <c:pt idx="2503">
                  <c:v>-7.0818073999999995E-2</c:v>
                </c:pt>
                <c:pt idx="2504">
                  <c:v>-7.0818073999999995E-2</c:v>
                </c:pt>
                <c:pt idx="2505">
                  <c:v>-7.0818073999999995E-2</c:v>
                </c:pt>
                <c:pt idx="2506">
                  <c:v>-7.0818073999999995E-2</c:v>
                </c:pt>
                <c:pt idx="2507">
                  <c:v>-7.0818073999999995E-2</c:v>
                </c:pt>
                <c:pt idx="2508">
                  <c:v>-7.0818073999999995E-2</c:v>
                </c:pt>
                <c:pt idx="2509">
                  <c:v>-7.0818073999999995E-2</c:v>
                </c:pt>
                <c:pt idx="2510">
                  <c:v>-7.0818073999999995E-2</c:v>
                </c:pt>
                <c:pt idx="2511">
                  <c:v>-7.0818073999999995E-2</c:v>
                </c:pt>
                <c:pt idx="2512">
                  <c:v>-7.0818073999999995E-2</c:v>
                </c:pt>
                <c:pt idx="2513">
                  <c:v>-7.0818073999999995E-2</c:v>
                </c:pt>
                <c:pt idx="2514">
                  <c:v>-7.0818073999999995E-2</c:v>
                </c:pt>
                <c:pt idx="2515">
                  <c:v>-7.0818073999999995E-2</c:v>
                </c:pt>
                <c:pt idx="2516">
                  <c:v>-7.0818073999999995E-2</c:v>
                </c:pt>
                <c:pt idx="2517">
                  <c:v>-7.0818073999999995E-2</c:v>
                </c:pt>
                <c:pt idx="2518">
                  <c:v>-7.0818073999999995E-2</c:v>
                </c:pt>
                <c:pt idx="2519">
                  <c:v>-7.0818073999999995E-2</c:v>
                </c:pt>
                <c:pt idx="2520">
                  <c:v>-7.0818073999999995E-2</c:v>
                </c:pt>
                <c:pt idx="2521">
                  <c:v>-7.0818073999999995E-2</c:v>
                </c:pt>
                <c:pt idx="2522">
                  <c:v>-7.5702080000000005E-2</c:v>
                </c:pt>
                <c:pt idx="2523">
                  <c:v>-7.0818073999999995E-2</c:v>
                </c:pt>
                <c:pt idx="2524">
                  <c:v>-7.0818073999999995E-2</c:v>
                </c:pt>
                <c:pt idx="2525">
                  <c:v>-7.0818073999999995E-2</c:v>
                </c:pt>
                <c:pt idx="2526">
                  <c:v>-7.0818073999999995E-2</c:v>
                </c:pt>
                <c:pt idx="2527">
                  <c:v>-6.5934069999999997E-2</c:v>
                </c:pt>
                <c:pt idx="2528">
                  <c:v>-7.0818073999999995E-2</c:v>
                </c:pt>
                <c:pt idx="2529">
                  <c:v>-7.0818073999999995E-2</c:v>
                </c:pt>
                <c:pt idx="2530">
                  <c:v>-7.5702080000000005E-2</c:v>
                </c:pt>
                <c:pt idx="2531">
                  <c:v>-7.5702080000000005E-2</c:v>
                </c:pt>
                <c:pt idx="2532">
                  <c:v>-7.5702080000000005E-2</c:v>
                </c:pt>
                <c:pt idx="2533">
                  <c:v>-7.0818073999999995E-2</c:v>
                </c:pt>
                <c:pt idx="2534">
                  <c:v>-7.0818073999999995E-2</c:v>
                </c:pt>
                <c:pt idx="2535">
                  <c:v>-7.0818073999999995E-2</c:v>
                </c:pt>
                <c:pt idx="2536">
                  <c:v>-7.0818073999999995E-2</c:v>
                </c:pt>
                <c:pt idx="2537">
                  <c:v>-7.0818073999999995E-2</c:v>
                </c:pt>
                <c:pt idx="2538">
                  <c:v>-7.0818073999999995E-2</c:v>
                </c:pt>
                <c:pt idx="2539">
                  <c:v>-7.0818073999999995E-2</c:v>
                </c:pt>
                <c:pt idx="2540">
                  <c:v>-7.0818073999999995E-2</c:v>
                </c:pt>
                <c:pt idx="2541">
                  <c:v>-7.5702080000000005E-2</c:v>
                </c:pt>
                <c:pt idx="2542">
                  <c:v>-7.5702080000000005E-2</c:v>
                </c:pt>
                <c:pt idx="2543">
                  <c:v>-7.0818073999999995E-2</c:v>
                </c:pt>
                <c:pt idx="2544">
                  <c:v>-7.0818073999999995E-2</c:v>
                </c:pt>
                <c:pt idx="2545">
                  <c:v>-7.0818073999999995E-2</c:v>
                </c:pt>
                <c:pt idx="2546">
                  <c:v>-6.5934069999999997E-2</c:v>
                </c:pt>
                <c:pt idx="2547">
                  <c:v>-7.0818073999999995E-2</c:v>
                </c:pt>
                <c:pt idx="2548">
                  <c:v>-7.5702080000000005E-2</c:v>
                </c:pt>
                <c:pt idx="2549">
                  <c:v>-7.0818073999999995E-2</c:v>
                </c:pt>
                <c:pt idx="2550">
                  <c:v>-7.5702080000000005E-2</c:v>
                </c:pt>
                <c:pt idx="2551">
                  <c:v>-7.0818073999999995E-2</c:v>
                </c:pt>
                <c:pt idx="2552">
                  <c:v>-7.0818073999999995E-2</c:v>
                </c:pt>
                <c:pt idx="2553">
                  <c:v>-7.0818073999999995E-2</c:v>
                </c:pt>
                <c:pt idx="2554">
                  <c:v>-7.0818073999999995E-2</c:v>
                </c:pt>
                <c:pt idx="2555">
                  <c:v>-6.5934069999999997E-2</c:v>
                </c:pt>
                <c:pt idx="2556">
                  <c:v>-7.0818073999999995E-2</c:v>
                </c:pt>
                <c:pt idx="2557">
                  <c:v>-7.0818073999999995E-2</c:v>
                </c:pt>
                <c:pt idx="2558">
                  <c:v>-7.5702080000000005E-2</c:v>
                </c:pt>
                <c:pt idx="2559">
                  <c:v>-7.0818073999999995E-2</c:v>
                </c:pt>
                <c:pt idx="2560">
                  <c:v>-7.0818073999999995E-2</c:v>
                </c:pt>
                <c:pt idx="2561">
                  <c:v>-7.0818073999999995E-2</c:v>
                </c:pt>
                <c:pt idx="2562">
                  <c:v>-7.0818073999999995E-2</c:v>
                </c:pt>
                <c:pt idx="2563">
                  <c:v>-7.0818073999999995E-2</c:v>
                </c:pt>
                <c:pt idx="2564">
                  <c:v>-7.0818073999999995E-2</c:v>
                </c:pt>
                <c:pt idx="2565">
                  <c:v>-7.0818073999999995E-2</c:v>
                </c:pt>
                <c:pt idx="2566">
                  <c:v>-7.5702080000000005E-2</c:v>
                </c:pt>
                <c:pt idx="2567">
                  <c:v>-7.5702080000000005E-2</c:v>
                </c:pt>
                <c:pt idx="2568">
                  <c:v>-7.0818073999999995E-2</c:v>
                </c:pt>
                <c:pt idx="2569">
                  <c:v>-7.0818073999999995E-2</c:v>
                </c:pt>
                <c:pt idx="2570">
                  <c:v>-7.0818073999999995E-2</c:v>
                </c:pt>
                <c:pt idx="2571">
                  <c:v>-7.0818073999999995E-2</c:v>
                </c:pt>
                <c:pt idx="2572">
                  <c:v>-7.0818073999999995E-2</c:v>
                </c:pt>
                <c:pt idx="2573">
                  <c:v>-7.0818073999999995E-2</c:v>
                </c:pt>
                <c:pt idx="2574">
                  <c:v>-7.5702080000000005E-2</c:v>
                </c:pt>
                <c:pt idx="2575">
                  <c:v>-7.0818073999999995E-2</c:v>
                </c:pt>
                <c:pt idx="2576">
                  <c:v>-7.0818073999999995E-2</c:v>
                </c:pt>
                <c:pt idx="2577">
                  <c:v>-7.5702080000000005E-2</c:v>
                </c:pt>
                <c:pt idx="2578">
                  <c:v>-7.0818073999999995E-2</c:v>
                </c:pt>
                <c:pt idx="2579">
                  <c:v>-7.0818073999999995E-2</c:v>
                </c:pt>
                <c:pt idx="2580">
                  <c:v>-7.0818073999999995E-2</c:v>
                </c:pt>
                <c:pt idx="2581">
                  <c:v>-7.0818073999999995E-2</c:v>
                </c:pt>
                <c:pt idx="2582">
                  <c:v>-7.5702080000000005E-2</c:v>
                </c:pt>
                <c:pt idx="2583">
                  <c:v>-7.0818073999999995E-2</c:v>
                </c:pt>
                <c:pt idx="2584">
                  <c:v>-7.0818073999999995E-2</c:v>
                </c:pt>
                <c:pt idx="2585">
                  <c:v>-7.0818073999999995E-2</c:v>
                </c:pt>
                <c:pt idx="2586">
                  <c:v>-7.5702080000000005E-2</c:v>
                </c:pt>
                <c:pt idx="2587">
                  <c:v>-7.5702080000000005E-2</c:v>
                </c:pt>
                <c:pt idx="2588">
                  <c:v>-7.0818073999999995E-2</c:v>
                </c:pt>
                <c:pt idx="2589">
                  <c:v>-7.0818073999999995E-2</c:v>
                </c:pt>
                <c:pt idx="2590">
                  <c:v>-7.0818073999999995E-2</c:v>
                </c:pt>
                <c:pt idx="2591">
                  <c:v>-7.0818073999999995E-2</c:v>
                </c:pt>
                <c:pt idx="2592">
                  <c:v>-7.0818073999999995E-2</c:v>
                </c:pt>
                <c:pt idx="2593">
                  <c:v>-7.0818073999999995E-2</c:v>
                </c:pt>
                <c:pt idx="2594">
                  <c:v>-7.0818073999999995E-2</c:v>
                </c:pt>
                <c:pt idx="2595">
                  <c:v>-7.5702080000000005E-2</c:v>
                </c:pt>
                <c:pt idx="2596">
                  <c:v>-7.0818073999999995E-2</c:v>
                </c:pt>
                <c:pt idx="2597">
                  <c:v>-7.0818073999999995E-2</c:v>
                </c:pt>
                <c:pt idx="2598">
                  <c:v>-7.0818073999999995E-2</c:v>
                </c:pt>
                <c:pt idx="2599">
                  <c:v>-7.0818073999999995E-2</c:v>
                </c:pt>
                <c:pt idx="2600">
                  <c:v>-7.0818073999999995E-2</c:v>
                </c:pt>
                <c:pt idx="2601">
                  <c:v>-7.0818073999999995E-2</c:v>
                </c:pt>
                <c:pt idx="2602">
                  <c:v>-7.5702080000000005E-2</c:v>
                </c:pt>
                <c:pt idx="2603">
                  <c:v>-7.5702080000000005E-2</c:v>
                </c:pt>
                <c:pt idx="2604">
                  <c:v>-7.0818073999999995E-2</c:v>
                </c:pt>
                <c:pt idx="2605">
                  <c:v>-7.0818073999999995E-2</c:v>
                </c:pt>
                <c:pt idx="2606">
                  <c:v>-7.0818073999999995E-2</c:v>
                </c:pt>
                <c:pt idx="2607">
                  <c:v>-7.0818073999999995E-2</c:v>
                </c:pt>
                <c:pt idx="2608">
                  <c:v>-7.0818073999999995E-2</c:v>
                </c:pt>
                <c:pt idx="2609">
                  <c:v>-7.5702080000000005E-2</c:v>
                </c:pt>
                <c:pt idx="2610">
                  <c:v>-7.0818073999999995E-2</c:v>
                </c:pt>
                <c:pt idx="2611">
                  <c:v>-7.0818073999999995E-2</c:v>
                </c:pt>
                <c:pt idx="2612">
                  <c:v>-7.0818073999999995E-2</c:v>
                </c:pt>
                <c:pt idx="2613">
                  <c:v>-7.5702080000000005E-2</c:v>
                </c:pt>
                <c:pt idx="2614">
                  <c:v>-7.0818073999999995E-2</c:v>
                </c:pt>
                <c:pt idx="2615">
                  <c:v>-7.0818073999999995E-2</c:v>
                </c:pt>
                <c:pt idx="2616">
                  <c:v>-7.0818073999999995E-2</c:v>
                </c:pt>
                <c:pt idx="2617">
                  <c:v>-7.0818073999999995E-2</c:v>
                </c:pt>
                <c:pt idx="2618">
                  <c:v>-7.0818073999999995E-2</c:v>
                </c:pt>
                <c:pt idx="2619">
                  <c:v>-7.0818073999999995E-2</c:v>
                </c:pt>
                <c:pt idx="2620">
                  <c:v>-7.0818073999999995E-2</c:v>
                </c:pt>
                <c:pt idx="2621">
                  <c:v>-7.5702080000000005E-2</c:v>
                </c:pt>
                <c:pt idx="2622">
                  <c:v>-7.0818073999999995E-2</c:v>
                </c:pt>
                <c:pt idx="2623">
                  <c:v>-7.5702080000000005E-2</c:v>
                </c:pt>
                <c:pt idx="2624">
                  <c:v>-7.5702080000000005E-2</c:v>
                </c:pt>
                <c:pt idx="2625">
                  <c:v>-7.0818073999999995E-2</c:v>
                </c:pt>
                <c:pt idx="2626">
                  <c:v>-7.0818073999999995E-2</c:v>
                </c:pt>
                <c:pt idx="2627">
                  <c:v>-7.0818073999999995E-2</c:v>
                </c:pt>
                <c:pt idx="2628">
                  <c:v>-7.0818073999999995E-2</c:v>
                </c:pt>
                <c:pt idx="2629">
                  <c:v>-7.0818073999999995E-2</c:v>
                </c:pt>
                <c:pt idx="2630">
                  <c:v>-7.0818073999999995E-2</c:v>
                </c:pt>
                <c:pt idx="2631">
                  <c:v>-7.0818073999999995E-2</c:v>
                </c:pt>
                <c:pt idx="2632">
                  <c:v>-7.0818073999999995E-2</c:v>
                </c:pt>
                <c:pt idx="2633">
                  <c:v>-7.5702080000000005E-2</c:v>
                </c:pt>
                <c:pt idx="2634">
                  <c:v>-7.0818073999999995E-2</c:v>
                </c:pt>
                <c:pt idx="2635">
                  <c:v>-6.5934069999999997E-2</c:v>
                </c:pt>
                <c:pt idx="2636">
                  <c:v>-7.0818073999999995E-2</c:v>
                </c:pt>
                <c:pt idx="2637">
                  <c:v>-7.0818073999999995E-2</c:v>
                </c:pt>
                <c:pt idx="2638">
                  <c:v>-7.0818073999999995E-2</c:v>
                </c:pt>
                <c:pt idx="2639">
                  <c:v>-7.0818073999999995E-2</c:v>
                </c:pt>
                <c:pt idx="2640">
                  <c:v>-7.0818073999999995E-2</c:v>
                </c:pt>
                <c:pt idx="2641">
                  <c:v>-7.5702080000000005E-2</c:v>
                </c:pt>
                <c:pt idx="2642">
                  <c:v>-7.5702080000000005E-2</c:v>
                </c:pt>
                <c:pt idx="2643">
                  <c:v>-7.0818073999999995E-2</c:v>
                </c:pt>
                <c:pt idx="2644">
                  <c:v>-7.0818073999999995E-2</c:v>
                </c:pt>
                <c:pt idx="2645">
                  <c:v>-7.0818073999999995E-2</c:v>
                </c:pt>
                <c:pt idx="2646">
                  <c:v>-7.0818073999999995E-2</c:v>
                </c:pt>
                <c:pt idx="2647">
                  <c:v>-7.0818073999999995E-2</c:v>
                </c:pt>
                <c:pt idx="2648">
                  <c:v>-6.5934069999999997E-2</c:v>
                </c:pt>
                <c:pt idx="2649">
                  <c:v>-7.0818073999999995E-2</c:v>
                </c:pt>
                <c:pt idx="2650">
                  <c:v>-7.0818073999999995E-2</c:v>
                </c:pt>
                <c:pt idx="2651">
                  <c:v>-7.0818073999999995E-2</c:v>
                </c:pt>
                <c:pt idx="2652">
                  <c:v>-7.5702080000000005E-2</c:v>
                </c:pt>
                <c:pt idx="2653">
                  <c:v>-7.0818073999999995E-2</c:v>
                </c:pt>
                <c:pt idx="2654">
                  <c:v>-7.0818073999999995E-2</c:v>
                </c:pt>
                <c:pt idx="2655">
                  <c:v>-7.0818073999999995E-2</c:v>
                </c:pt>
                <c:pt idx="2656">
                  <c:v>-7.0818073999999995E-2</c:v>
                </c:pt>
                <c:pt idx="2657">
                  <c:v>-7.0818073999999995E-2</c:v>
                </c:pt>
                <c:pt idx="2658">
                  <c:v>-7.0818073999999995E-2</c:v>
                </c:pt>
                <c:pt idx="2659">
                  <c:v>-7.0818073999999995E-2</c:v>
                </c:pt>
                <c:pt idx="2660">
                  <c:v>-7.0818073999999995E-2</c:v>
                </c:pt>
                <c:pt idx="2661">
                  <c:v>-7.0818073999999995E-2</c:v>
                </c:pt>
                <c:pt idx="2662">
                  <c:v>-7.0818073999999995E-2</c:v>
                </c:pt>
                <c:pt idx="2663">
                  <c:v>-7.5702080000000005E-2</c:v>
                </c:pt>
                <c:pt idx="2664">
                  <c:v>-7.0818073999999995E-2</c:v>
                </c:pt>
                <c:pt idx="2665">
                  <c:v>-7.0818073999999995E-2</c:v>
                </c:pt>
                <c:pt idx="2666">
                  <c:v>-7.0818073999999995E-2</c:v>
                </c:pt>
                <c:pt idx="2667">
                  <c:v>-7.0818073999999995E-2</c:v>
                </c:pt>
                <c:pt idx="2668">
                  <c:v>-7.0818073999999995E-2</c:v>
                </c:pt>
                <c:pt idx="2669">
                  <c:v>-7.0818073999999995E-2</c:v>
                </c:pt>
                <c:pt idx="2670">
                  <c:v>-7.0818073999999995E-2</c:v>
                </c:pt>
                <c:pt idx="2671">
                  <c:v>-7.0818073999999995E-2</c:v>
                </c:pt>
                <c:pt idx="2672">
                  <c:v>-7.5702080000000005E-2</c:v>
                </c:pt>
                <c:pt idx="2673">
                  <c:v>-7.5702080000000005E-2</c:v>
                </c:pt>
                <c:pt idx="2674">
                  <c:v>-7.0818073999999995E-2</c:v>
                </c:pt>
                <c:pt idx="2675">
                  <c:v>-7.5702080000000005E-2</c:v>
                </c:pt>
                <c:pt idx="2676">
                  <c:v>-7.0818073999999995E-2</c:v>
                </c:pt>
                <c:pt idx="2677">
                  <c:v>-7.0818073999999995E-2</c:v>
                </c:pt>
                <c:pt idx="2678">
                  <c:v>-6.5934069999999997E-2</c:v>
                </c:pt>
                <c:pt idx="2679">
                  <c:v>-7.0818073999999995E-2</c:v>
                </c:pt>
                <c:pt idx="2680">
                  <c:v>-7.0818073999999995E-2</c:v>
                </c:pt>
                <c:pt idx="2681">
                  <c:v>-7.0818073999999995E-2</c:v>
                </c:pt>
                <c:pt idx="2682">
                  <c:v>-7.5702080000000005E-2</c:v>
                </c:pt>
                <c:pt idx="2683">
                  <c:v>-7.5702080000000005E-2</c:v>
                </c:pt>
                <c:pt idx="2684">
                  <c:v>-7.0818073999999995E-2</c:v>
                </c:pt>
                <c:pt idx="2685">
                  <c:v>-7.0818073999999995E-2</c:v>
                </c:pt>
                <c:pt idx="2686">
                  <c:v>-7.0818073999999995E-2</c:v>
                </c:pt>
                <c:pt idx="2687">
                  <c:v>-7.0818073999999995E-2</c:v>
                </c:pt>
                <c:pt idx="2688">
                  <c:v>-7.0818073999999995E-2</c:v>
                </c:pt>
                <c:pt idx="2689">
                  <c:v>-7.0818073999999995E-2</c:v>
                </c:pt>
                <c:pt idx="2690">
                  <c:v>-7.5702080000000005E-2</c:v>
                </c:pt>
                <c:pt idx="2691">
                  <c:v>-7.5702080000000005E-2</c:v>
                </c:pt>
                <c:pt idx="2692">
                  <c:v>-7.0818073999999995E-2</c:v>
                </c:pt>
                <c:pt idx="2693">
                  <c:v>-7.0818073999999995E-2</c:v>
                </c:pt>
                <c:pt idx="2694">
                  <c:v>-7.5702080000000005E-2</c:v>
                </c:pt>
                <c:pt idx="2695">
                  <c:v>-7.0818073999999995E-2</c:v>
                </c:pt>
                <c:pt idx="2696">
                  <c:v>-7.0818073999999995E-2</c:v>
                </c:pt>
                <c:pt idx="2697">
                  <c:v>-7.0818073999999995E-2</c:v>
                </c:pt>
                <c:pt idx="2698">
                  <c:v>-7.5702080000000005E-2</c:v>
                </c:pt>
                <c:pt idx="2699">
                  <c:v>-7.5702080000000005E-2</c:v>
                </c:pt>
                <c:pt idx="2700">
                  <c:v>-7.0818073999999995E-2</c:v>
                </c:pt>
                <c:pt idx="2701">
                  <c:v>-7.0818073999999995E-2</c:v>
                </c:pt>
                <c:pt idx="2702">
                  <c:v>-6.5934069999999997E-2</c:v>
                </c:pt>
                <c:pt idx="2703">
                  <c:v>-7.0818073999999995E-2</c:v>
                </c:pt>
                <c:pt idx="2704">
                  <c:v>-7.0818073999999995E-2</c:v>
                </c:pt>
                <c:pt idx="2705">
                  <c:v>-7.0818073999999995E-2</c:v>
                </c:pt>
                <c:pt idx="2706">
                  <c:v>-7.0818073999999995E-2</c:v>
                </c:pt>
                <c:pt idx="2707">
                  <c:v>-7.5702080000000005E-2</c:v>
                </c:pt>
                <c:pt idx="2708">
                  <c:v>-7.0818073999999995E-2</c:v>
                </c:pt>
                <c:pt idx="2709">
                  <c:v>-7.5702080000000005E-2</c:v>
                </c:pt>
                <c:pt idx="2710">
                  <c:v>-7.5702080000000005E-2</c:v>
                </c:pt>
                <c:pt idx="2711">
                  <c:v>-7.0818073999999995E-2</c:v>
                </c:pt>
                <c:pt idx="2712">
                  <c:v>-7.0818073999999995E-2</c:v>
                </c:pt>
                <c:pt idx="2713">
                  <c:v>-7.0818073999999995E-2</c:v>
                </c:pt>
                <c:pt idx="2714">
                  <c:v>-7.0818073999999995E-2</c:v>
                </c:pt>
                <c:pt idx="2715">
                  <c:v>-7.0818073999999995E-2</c:v>
                </c:pt>
                <c:pt idx="2716">
                  <c:v>-7.0818073999999995E-2</c:v>
                </c:pt>
                <c:pt idx="2717">
                  <c:v>-7.0818073999999995E-2</c:v>
                </c:pt>
                <c:pt idx="2718">
                  <c:v>-7.0818073999999995E-2</c:v>
                </c:pt>
                <c:pt idx="2719">
                  <c:v>-7.0818073999999995E-2</c:v>
                </c:pt>
                <c:pt idx="2720">
                  <c:v>-7.5702080000000005E-2</c:v>
                </c:pt>
                <c:pt idx="2721">
                  <c:v>-7.0818073999999995E-2</c:v>
                </c:pt>
                <c:pt idx="2722">
                  <c:v>-7.5702080000000005E-2</c:v>
                </c:pt>
                <c:pt idx="2723">
                  <c:v>-7.0818073999999995E-2</c:v>
                </c:pt>
                <c:pt idx="2724">
                  <c:v>-7.0818073999999995E-2</c:v>
                </c:pt>
                <c:pt idx="2725">
                  <c:v>-7.5702080000000005E-2</c:v>
                </c:pt>
                <c:pt idx="2726">
                  <c:v>-7.0818073999999995E-2</c:v>
                </c:pt>
                <c:pt idx="2727">
                  <c:v>-7.0818073999999995E-2</c:v>
                </c:pt>
                <c:pt idx="2728">
                  <c:v>-7.0818073999999995E-2</c:v>
                </c:pt>
                <c:pt idx="2729">
                  <c:v>-7.0818073999999995E-2</c:v>
                </c:pt>
                <c:pt idx="2730">
                  <c:v>-7.0818073999999995E-2</c:v>
                </c:pt>
                <c:pt idx="2731">
                  <c:v>-7.0818073999999995E-2</c:v>
                </c:pt>
                <c:pt idx="2732">
                  <c:v>-7.0818073999999995E-2</c:v>
                </c:pt>
                <c:pt idx="2733">
                  <c:v>-7.5702080000000005E-2</c:v>
                </c:pt>
                <c:pt idx="2734">
                  <c:v>-7.0818073999999995E-2</c:v>
                </c:pt>
                <c:pt idx="2735">
                  <c:v>-7.0818073999999995E-2</c:v>
                </c:pt>
                <c:pt idx="2736">
                  <c:v>-7.0818073999999995E-2</c:v>
                </c:pt>
                <c:pt idx="2737">
                  <c:v>-7.0818073999999995E-2</c:v>
                </c:pt>
                <c:pt idx="2738">
                  <c:v>-7.0818073999999995E-2</c:v>
                </c:pt>
                <c:pt idx="2739">
                  <c:v>-7.0818073999999995E-2</c:v>
                </c:pt>
                <c:pt idx="2740">
                  <c:v>-7.0818073999999995E-2</c:v>
                </c:pt>
                <c:pt idx="2741">
                  <c:v>-7.0818073999999995E-2</c:v>
                </c:pt>
                <c:pt idx="2742">
                  <c:v>-7.5702080000000005E-2</c:v>
                </c:pt>
                <c:pt idx="2743">
                  <c:v>-7.0818073999999995E-2</c:v>
                </c:pt>
                <c:pt idx="2744">
                  <c:v>-7.5702080000000005E-2</c:v>
                </c:pt>
                <c:pt idx="2745">
                  <c:v>-7.0818073999999995E-2</c:v>
                </c:pt>
                <c:pt idx="2746">
                  <c:v>-7.0818073999999995E-2</c:v>
                </c:pt>
                <c:pt idx="2747">
                  <c:v>-7.0818073999999995E-2</c:v>
                </c:pt>
                <c:pt idx="2748">
                  <c:v>-7.0818073999999995E-2</c:v>
                </c:pt>
                <c:pt idx="2749">
                  <c:v>-7.0818073999999995E-2</c:v>
                </c:pt>
                <c:pt idx="2750">
                  <c:v>-7.0818073999999995E-2</c:v>
                </c:pt>
                <c:pt idx="2751">
                  <c:v>-7.5702080000000005E-2</c:v>
                </c:pt>
                <c:pt idx="2752">
                  <c:v>-7.0818073999999995E-2</c:v>
                </c:pt>
                <c:pt idx="2753">
                  <c:v>-7.0818073999999995E-2</c:v>
                </c:pt>
                <c:pt idx="2754">
                  <c:v>-7.5702080000000005E-2</c:v>
                </c:pt>
                <c:pt idx="2755">
                  <c:v>-7.0818073999999995E-2</c:v>
                </c:pt>
                <c:pt idx="2756">
                  <c:v>-7.0818073999999995E-2</c:v>
                </c:pt>
                <c:pt idx="2757">
                  <c:v>-7.0818073999999995E-2</c:v>
                </c:pt>
                <c:pt idx="2758">
                  <c:v>-7.0818073999999995E-2</c:v>
                </c:pt>
                <c:pt idx="2759">
                  <c:v>-7.0818073999999995E-2</c:v>
                </c:pt>
                <c:pt idx="2760">
                  <c:v>-7.5702080000000005E-2</c:v>
                </c:pt>
                <c:pt idx="2761">
                  <c:v>-7.0818073999999995E-2</c:v>
                </c:pt>
                <c:pt idx="2762">
                  <c:v>-7.0818073999999995E-2</c:v>
                </c:pt>
                <c:pt idx="2763">
                  <c:v>-7.0818073999999995E-2</c:v>
                </c:pt>
                <c:pt idx="2764">
                  <c:v>-7.0818073999999995E-2</c:v>
                </c:pt>
                <c:pt idx="2765">
                  <c:v>-7.5702080000000005E-2</c:v>
                </c:pt>
                <c:pt idx="2766">
                  <c:v>-6.5934069999999997E-2</c:v>
                </c:pt>
                <c:pt idx="2767">
                  <c:v>-7.0818073999999995E-2</c:v>
                </c:pt>
                <c:pt idx="2768">
                  <c:v>-7.0818073999999995E-2</c:v>
                </c:pt>
                <c:pt idx="2769">
                  <c:v>-7.0818073999999995E-2</c:v>
                </c:pt>
                <c:pt idx="2770">
                  <c:v>-7.0818073999999995E-2</c:v>
                </c:pt>
                <c:pt idx="2771">
                  <c:v>-7.0818073999999995E-2</c:v>
                </c:pt>
                <c:pt idx="2772">
                  <c:v>-7.0818073999999995E-2</c:v>
                </c:pt>
                <c:pt idx="2773">
                  <c:v>-7.0818073999999995E-2</c:v>
                </c:pt>
                <c:pt idx="2774">
                  <c:v>-7.5702080000000005E-2</c:v>
                </c:pt>
                <c:pt idx="2775">
                  <c:v>-7.5702080000000005E-2</c:v>
                </c:pt>
                <c:pt idx="2776">
                  <c:v>-7.5702080000000005E-2</c:v>
                </c:pt>
                <c:pt idx="2777">
                  <c:v>-7.0818073999999995E-2</c:v>
                </c:pt>
                <c:pt idx="2778">
                  <c:v>-7.0818073999999995E-2</c:v>
                </c:pt>
                <c:pt idx="2779">
                  <c:v>-7.0818073999999995E-2</c:v>
                </c:pt>
                <c:pt idx="2780">
                  <c:v>-7.0818073999999995E-2</c:v>
                </c:pt>
                <c:pt idx="2781">
                  <c:v>-7.0818073999999995E-2</c:v>
                </c:pt>
                <c:pt idx="2782">
                  <c:v>-7.0818073999999995E-2</c:v>
                </c:pt>
                <c:pt idx="2783">
                  <c:v>-7.5702080000000005E-2</c:v>
                </c:pt>
                <c:pt idx="2784">
                  <c:v>-7.5702080000000005E-2</c:v>
                </c:pt>
                <c:pt idx="2785">
                  <c:v>-7.0818073999999995E-2</c:v>
                </c:pt>
                <c:pt idx="2786">
                  <c:v>-7.0818073999999995E-2</c:v>
                </c:pt>
                <c:pt idx="2787">
                  <c:v>-7.0818073999999995E-2</c:v>
                </c:pt>
                <c:pt idx="2788">
                  <c:v>-7.0818073999999995E-2</c:v>
                </c:pt>
                <c:pt idx="2789">
                  <c:v>-7.0818073999999995E-2</c:v>
                </c:pt>
                <c:pt idx="2790">
                  <c:v>-7.0818073999999995E-2</c:v>
                </c:pt>
                <c:pt idx="2791">
                  <c:v>-7.0818073999999995E-2</c:v>
                </c:pt>
                <c:pt idx="2792">
                  <c:v>-7.5702080000000005E-2</c:v>
                </c:pt>
                <c:pt idx="2793">
                  <c:v>-7.5702080000000005E-2</c:v>
                </c:pt>
                <c:pt idx="2794">
                  <c:v>-7.5702080000000005E-2</c:v>
                </c:pt>
                <c:pt idx="2795">
                  <c:v>-7.5702080000000005E-2</c:v>
                </c:pt>
                <c:pt idx="2796">
                  <c:v>-7.5702080000000005E-2</c:v>
                </c:pt>
                <c:pt idx="2797">
                  <c:v>-7.0818073999999995E-2</c:v>
                </c:pt>
                <c:pt idx="2798">
                  <c:v>-7.0818073999999995E-2</c:v>
                </c:pt>
                <c:pt idx="2799">
                  <c:v>-7.0818073999999995E-2</c:v>
                </c:pt>
                <c:pt idx="2800">
                  <c:v>-7.0818073999999995E-2</c:v>
                </c:pt>
                <c:pt idx="2801">
                  <c:v>-7.0818073999999995E-2</c:v>
                </c:pt>
                <c:pt idx="2802">
                  <c:v>-7.0818073999999995E-2</c:v>
                </c:pt>
                <c:pt idx="2803">
                  <c:v>-7.5702080000000005E-2</c:v>
                </c:pt>
                <c:pt idx="2804">
                  <c:v>-7.5702080000000005E-2</c:v>
                </c:pt>
                <c:pt idx="2805">
                  <c:v>-7.0818073999999995E-2</c:v>
                </c:pt>
                <c:pt idx="2806">
                  <c:v>-7.0818073999999995E-2</c:v>
                </c:pt>
                <c:pt idx="2807">
                  <c:v>-7.0818073999999995E-2</c:v>
                </c:pt>
                <c:pt idx="2808">
                  <c:v>-7.0818073999999995E-2</c:v>
                </c:pt>
                <c:pt idx="2809">
                  <c:v>-7.0818073999999995E-2</c:v>
                </c:pt>
                <c:pt idx="2810">
                  <c:v>-7.5702080000000005E-2</c:v>
                </c:pt>
                <c:pt idx="2811">
                  <c:v>-7.5702080000000005E-2</c:v>
                </c:pt>
                <c:pt idx="2812">
                  <c:v>-7.0818073999999995E-2</c:v>
                </c:pt>
                <c:pt idx="2813">
                  <c:v>-7.0818073999999995E-2</c:v>
                </c:pt>
                <c:pt idx="2814">
                  <c:v>-7.0818073999999995E-2</c:v>
                </c:pt>
                <c:pt idx="2815">
                  <c:v>-7.0818073999999995E-2</c:v>
                </c:pt>
                <c:pt idx="2816">
                  <c:v>-7.0818073999999995E-2</c:v>
                </c:pt>
                <c:pt idx="2817">
                  <c:v>-7.0818073999999995E-2</c:v>
                </c:pt>
                <c:pt idx="2818">
                  <c:v>-7.0818073999999995E-2</c:v>
                </c:pt>
                <c:pt idx="2819">
                  <c:v>-7.0818073999999995E-2</c:v>
                </c:pt>
                <c:pt idx="2820">
                  <c:v>-7.5702080000000005E-2</c:v>
                </c:pt>
                <c:pt idx="2821">
                  <c:v>-7.5702080000000005E-2</c:v>
                </c:pt>
                <c:pt idx="2822">
                  <c:v>-7.5702080000000005E-2</c:v>
                </c:pt>
                <c:pt idx="2823">
                  <c:v>-7.5702080000000005E-2</c:v>
                </c:pt>
                <c:pt idx="2824">
                  <c:v>-7.0818073999999995E-2</c:v>
                </c:pt>
                <c:pt idx="2825">
                  <c:v>-6.5934069999999997E-2</c:v>
                </c:pt>
                <c:pt idx="2826">
                  <c:v>-7.0818073999999995E-2</c:v>
                </c:pt>
                <c:pt idx="2827">
                  <c:v>-7.0818073999999995E-2</c:v>
                </c:pt>
                <c:pt idx="2828">
                  <c:v>-7.0818073999999995E-2</c:v>
                </c:pt>
                <c:pt idx="2829">
                  <c:v>-7.5702080000000005E-2</c:v>
                </c:pt>
                <c:pt idx="2830">
                  <c:v>-7.5702080000000005E-2</c:v>
                </c:pt>
                <c:pt idx="2831">
                  <c:v>-7.5702080000000005E-2</c:v>
                </c:pt>
                <c:pt idx="2832">
                  <c:v>-7.0818073999999995E-2</c:v>
                </c:pt>
                <c:pt idx="2833">
                  <c:v>-7.0818073999999995E-2</c:v>
                </c:pt>
                <c:pt idx="2834">
                  <c:v>-7.0818073999999995E-2</c:v>
                </c:pt>
                <c:pt idx="2835">
                  <c:v>-7.0818073999999995E-2</c:v>
                </c:pt>
                <c:pt idx="2836">
                  <c:v>-7.0818073999999995E-2</c:v>
                </c:pt>
                <c:pt idx="2837">
                  <c:v>-7.0818073999999995E-2</c:v>
                </c:pt>
                <c:pt idx="2838">
                  <c:v>-7.0818073999999995E-2</c:v>
                </c:pt>
                <c:pt idx="2839">
                  <c:v>-7.5702080000000005E-2</c:v>
                </c:pt>
                <c:pt idx="2840">
                  <c:v>-7.5702080000000005E-2</c:v>
                </c:pt>
                <c:pt idx="2841">
                  <c:v>-7.0818073999999995E-2</c:v>
                </c:pt>
                <c:pt idx="2842">
                  <c:v>-7.5702080000000005E-2</c:v>
                </c:pt>
                <c:pt idx="2843">
                  <c:v>-7.0818073999999995E-2</c:v>
                </c:pt>
                <c:pt idx="2844">
                  <c:v>-7.0818073999999995E-2</c:v>
                </c:pt>
                <c:pt idx="2845">
                  <c:v>-7.5702080000000005E-2</c:v>
                </c:pt>
                <c:pt idx="2846">
                  <c:v>-7.0818073999999995E-2</c:v>
                </c:pt>
                <c:pt idx="2847">
                  <c:v>-7.5702080000000005E-2</c:v>
                </c:pt>
                <c:pt idx="2848">
                  <c:v>-7.0818073999999995E-2</c:v>
                </c:pt>
                <c:pt idx="2849">
                  <c:v>-7.0818073999999995E-2</c:v>
                </c:pt>
                <c:pt idx="2850">
                  <c:v>-7.0818073999999995E-2</c:v>
                </c:pt>
                <c:pt idx="2851">
                  <c:v>-7.0818073999999995E-2</c:v>
                </c:pt>
                <c:pt idx="2852">
                  <c:v>-7.0818073999999995E-2</c:v>
                </c:pt>
                <c:pt idx="2853">
                  <c:v>-7.5702080000000005E-2</c:v>
                </c:pt>
                <c:pt idx="2854">
                  <c:v>-7.5702080000000005E-2</c:v>
                </c:pt>
                <c:pt idx="2855">
                  <c:v>-7.0818073999999995E-2</c:v>
                </c:pt>
                <c:pt idx="2856">
                  <c:v>-7.0818073999999995E-2</c:v>
                </c:pt>
                <c:pt idx="2857">
                  <c:v>-7.0818073999999995E-2</c:v>
                </c:pt>
                <c:pt idx="2858">
                  <c:v>-7.0818073999999995E-2</c:v>
                </c:pt>
                <c:pt idx="2859">
                  <c:v>-7.0818073999999995E-2</c:v>
                </c:pt>
                <c:pt idx="2860">
                  <c:v>-7.0818073999999995E-2</c:v>
                </c:pt>
                <c:pt idx="2861">
                  <c:v>-7.0818073999999995E-2</c:v>
                </c:pt>
                <c:pt idx="2862">
                  <c:v>-7.0818073999999995E-2</c:v>
                </c:pt>
                <c:pt idx="2863">
                  <c:v>-7.0818073999999995E-2</c:v>
                </c:pt>
                <c:pt idx="2864">
                  <c:v>-7.5702080000000005E-2</c:v>
                </c:pt>
                <c:pt idx="2865">
                  <c:v>-7.5702080000000005E-2</c:v>
                </c:pt>
                <c:pt idx="2866">
                  <c:v>-7.0818073999999995E-2</c:v>
                </c:pt>
                <c:pt idx="2867">
                  <c:v>-7.5702080000000005E-2</c:v>
                </c:pt>
                <c:pt idx="2868">
                  <c:v>-7.0818073999999995E-2</c:v>
                </c:pt>
                <c:pt idx="2869">
                  <c:v>-7.0818073999999995E-2</c:v>
                </c:pt>
                <c:pt idx="2870">
                  <c:v>-7.0818073999999995E-2</c:v>
                </c:pt>
                <c:pt idx="2871">
                  <c:v>-7.0818073999999995E-2</c:v>
                </c:pt>
                <c:pt idx="2872">
                  <c:v>-7.0818073999999995E-2</c:v>
                </c:pt>
                <c:pt idx="2873">
                  <c:v>-7.0818073999999995E-2</c:v>
                </c:pt>
                <c:pt idx="2874">
                  <c:v>-7.0818073999999995E-2</c:v>
                </c:pt>
                <c:pt idx="2875">
                  <c:v>-7.0818073999999995E-2</c:v>
                </c:pt>
                <c:pt idx="2876">
                  <c:v>-7.0818073999999995E-2</c:v>
                </c:pt>
                <c:pt idx="2877">
                  <c:v>-7.5702080000000005E-2</c:v>
                </c:pt>
                <c:pt idx="2878">
                  <c:v>-7.0818073999999995E-2</c:v>
                </c:pt>
                <c:pt idx="2879">
                  <c:v>-7.5702080000000005E-2</c:v>
                </c:pt>
                <c:pt idx="2880">
                  <c:v>-7.0818073999999995E-2</c:v>
                </c:pt>
                <c:pt idx="2881">
                  <c:v>-7.0818073999999995E-2</c:v>
                </c:pt>
                <c:pt idx="2882">
                  <c:v>-7.0818073999999995E-2</c:v>
                </c:pt>
                <c:pt idx="2883">
                  <c:v>-7.0818073999999995E-2</c:v>
                </c:pt>
                <c:pt idx="2884">
                  <c:v>-7.0818073999999995E-2</c:v>
                </c:pt>
                <c:pt idx="2885">
                  <c:v>-7.5702080000000005E-2</c:v>
                </c:pt>
                <c:pt idx="2886">
                  <c:v>-7.0818073999999995E-2</c:v>
                </c:pt>
                <c:pt idx="2887">
                  <c:v>-7.5702080000000005E-2</c:v>
                </c:pt>
                <c:pt idx="2888">
                  <c:v>-7.0818073999999995E-2</c:v>
                </c:pt>
                <c:pt idx="2889">
                  <c:v>-7.0818073999999995E-2</c:v>
                </c:pt>
                <c:pt idx="2890">
                  <c:v>-7.0818073999999995E-2</c:v>
                </c:pt>
                <c:pt idx="2891">
                  <c:v>-7.0818073999999995E-2</c:v>
                </c:pt>
                <c:pt idx="2892">
                  <c:v>-7.0818073999999995E-2</c:v>
                </c:pt>
                <c:pt idx="2893">
                  <c:v>-7.0818073999999995E-2</c:v>
                </c:pt>
                <c:pt idx="2894">
                  <c:v>-7.0818073999999995E-2</c:v>
                </c:pt>
                <c:pt idx="2895">
                  <c:v>-7.5702080000000005E-2</c:v>
                </c:pt>
                <c:pt idx="2896">
                  <c:v>-7.5702080000000005E-2</c:v>
                </c:pt>
                <c:pt idx="2897">
                  <c:v>-7.5702080000000005E-2</c:v>
                </c:pt>
                <c:pt idx="2898">
                  <c:v>-7.0818073999999995E-2</c:v>
                </c:pt>
                <c:pt idx="2899">
                  <c:v>-7.0818073999999995E-2</c:v>
                </c:pt>
                <c:pt idx="2900">
                  <c:v>-7.0818073999999995E-2</c:v>
                </c:pt>
                <c:pt idx="2901">
                  <c:v>-7.0818073999999995E-2</c:v>
                </c:pt>
                <c:pt idx="2902">
                  <c:v>-7.0818073999999995E-2</c:v>
                </c:pt>
                <c:pt idx="2903">
                  <c:v>-7.0818073999999995E-2</c:v>
                </c:pt>
                <c:pt idx="2904">
                  <c:v>-7.0818073999999995E-2</c:v>
                </c:pt>
                <c:pt idx="2905">
                  <c:v>-7.5702080000000005E-2</c:v>
                </c:pt>
                <c:pt idx="2906">
                  <c:v>-7.0818073999999995E-2</c:v>
                </c:pt>
                <c:pt idx="2907">
                  <c:v>-7.5702080000000005E-2</c:v>
                </c:pt>
                <c:pt idx="2908">
                  <c:v>-7.5702080000000005E-2</c:v>
                </c:pt>
                <c:pt idx="2909">
                  <c:v>-7.0818073999999995E-2</c:v>
                </c:pt>
                <c:pt idx="2910">
                  <c:v>-7.0818073999999995E-2</c:v>
                </c:pt>
                <c:pt idx="2911">
                  <c:v>-6.5934069999999997E-2</c:v>
                </c:pt>
                <c:pt idx="2912">
                  <c:v>-7.0818073999999995E-2</c:v>
                </c:pt>
                <c:pt idx="2913">
                  <c:v>-7.0818073999999995E-2</c:v>
                </c:pt>
                <c:pt idx="2914">
                  <c:v>-7.5702080000000005E-2</c:v>
                </c:pt>
                <c:pt idx="2915">
                  <c:v>-7.0818073999999995E-2</c:v>
                </c:pt>
                <c:pt idx="2916">
                  <c:v>-7.5702080000000005E-2</c:v>
                </c:pt>
                <c:pt idx="2917">
                  <c:v>-7.5702080000000005E-2</c:v>
                </c:pt>
                <c:pt idx="2918">
                  <c:v>-7.0818073999999995E-2</c:v>
                </c:pt>
                <c:pt idx="2919">
                  <c:v>-7.5702080000000005E-2</c:v>
                </c:pt>
                <c:pt idx="2920">
                  <c:v>-7.0818073999999995E-2</c:v>
                </c:pt>
                <c:pt idx="2921">
                  <c:v>-7.0818073999999995E-2</c:v>
                </c:pt>
                <c:pt idx="2922">
                  <c:v>-7.0818073999999995E-2</c:v>
                </c:pt>
                <c:pt idx="2923">
                  <c:v>-7.0818073999999995E-2</c:v>
                </c:pt>
                <c:pt idx="2924">
                  <c:v>-7.0818073999999995E-2</c:v>
                </c:pt>
                <c:pt idx="2925">
                  <c:v>-7.0818073999999995E-2</c:v>
                </c:pt>
                <c:pt idx="2926">
                  <c:v>-7.5702080000000005E-2</c:v>
                </c:pt>
                <c:pt idx="2927">
                  <c:v>-7.0818073999999995E-2</c:v>
                </c:pt>
                <c:pt idx="2928">
                  <c:v>-7.0818073999999995E-2</c:v>
                </c:pt>
                <c:pt idx="2929">
                  <c:v>-7.0818073999999995E-2</c:v>
                </c:pt>
                <c:pt idx="2930">
                  <c:v>-7.0818073999999995E-2</c:v>
                </c:pt>
                <c:pt idx="2931">
                  <c:v>-7.0818073999999995E-2</c:v>
                </c:pt>
                <c:pt idx="2932">
                  <c:v>-7.0818073999999995E-2</c:v>
                </c:pt>
                <c:pt idx="2933">
                  <c:v>-7.5702080000000005E-2</c:v>
                </c:pt>
                <c:pt idx="2934">
                  <c:v>-7.0818073999999995E-2</c:v>
                </c:pt>
                <c:pt idx="2935">
                  <c:v>-7.0818073999999995E-2</c:v>
                </c:pt>
                <c:pt idx="2936">
                  <c:v>-7.0818073999999995E-2</c:v>
                </c:pt>
                <c:pt idx="2937">
                  <c:v>-7.0818073999999995E-2</c:v>
                </c:pt>
                <c:pt idx="2938">
                  <c:v>-7.0818073999999995E-2</c:v>
                </c:pt>
                <c:pt idx="2939">
                  <c:v>-7.0818073999999995E-2</c:v>
                </c:pt>
                <c:pt idx="2940">
                  <c:v>-7.0818073999999995E-2</c:v>
                </c:pt>
                <c:pt idx="2941">
                  <c:v>-7.5702080000000005E-2</c:v>
                </c:pt>
                <c:pt idx="2942">
                  <c:v>-7.0818073999999995E-2</c:v>
                </c:pt>
                <c:pt idx="2943">
                  <c:v>-7.5702080000000005E-2</c:v>
                </c:pt>
                <c:pt idx="2944">
                  <c:v>-7.5702080000000005E-2</c:v>
                </c:pt>
                <c:pt idx="2945">
                  <c:v>-7.5702080000000005E-2</c:v>
                </c:pt>
                <c:pt idx="2946">
                  <c:v>-7.0818073999999995E-2</c:v>
                </c:pt>
                <c:pt idx="2947">
                  <c:v>-7.0818073999999995E-2</c:v>
                </c:pt>
                <c:pt idx="2948">
                  <c:v>-7.0818073999999995E-2</c:v>
                </c:pt>
                <c:pt idx="2949">
                  <c:v>-7.0818073999999995E-2</c:v>
                </c:pt>
                <c:pt idx="2950">
                  <c:v>-7.0818073999999995E-2</c:v>
                </c:pt>
                <c:pt idx="2951">
                  <c:v>-7.0818073999999995E-2</c:v>
                </c:pt>
                <c:pt idx="2952">
                  <c:v>-7.5702080000000005E-2</c:v>
                </c:pt>
                <c:pt idx="2953">
                  <c:v>-7.5702080000000005E-2</c:v>
                </c:pt>
                <c:pt idx="2954">
                  <c:v>-7.0818073999999995E-2</c:v>
                </c:pt>
                <c:pt idx="2955">
                  <c:v>-7.5702080000000005E-2</c:v>
                </c:pt>
                <c:pt idx="2956">
                  <c:v>-7.0818073999999995E-2</c:v>
                </c:pt>
                <c:pt idx="2957">
                  <c:v>-7.5702080000000005E-2</c:v>
                </c:pt>
                <c:pt idx="2958">
                  <c:v>-7.0818073999999995E-2</c:v>
                </c:pt>
                <c:pt idx="2959">
                  <c:v>-6.5934069999999997E-2</c:v>
                </c:pt>
                <c:pt idx="2960">
                  <c:v>-7.0818073999999995E-2</c:v>
                </c:pt>
                <c:pt idx="2961">
                  <c:v>-7.0818073999999995E-2</c:v>
                </c:pt>
                <c:pt idx="2962">
                  <c:v>-7.0818073999999995E-2</c:v>
                </c:pt>
                <c:pt idx="2963">
                  <c:v>-7.0818073999999995E-2</c:v>
                </c:pt>
                <c:pt idx="2964">
                  <c:v>-7.0818073999999995E-2</c:v>
                </c:pt>
                <c:pt idx="2965">
                  <c:v>-7.5702080000000005E-2</c:v>
                </c:pt>
                <c:pt idx="2966">
                  <c:v>-7.0818073999999995E-2</c:v>
                </c:pt>
                <c:pt idx="2967">
                  <c:v>-7.0818073999999995E-2</c:v>
                </c:pt>
                <c:pt idx="2968">
                  <c:v>-7.0818073999999995E-2</c:v>
                </c:pt>
                <c:pt idx="2969">
                  <c:v>-7.0818073999999995E-2</c:v>
                </c:pt>
                <c:pt idx="2970">
                  <c:v>-7.0818073999999995E-2</c:v>
                </c:pt>
                <c:pt idx="2971">
                  <c:v>-7.0818073999999995E-2</c:v>
                </c:pt>
                <c:pt idx="2972">
                  <c:v>-7.0818073999999995E-2</c:v>
                </c:pt>
                <c:pt idx="2973">
                  <c:v>-7.0818073999999995E-2</c:v>
                </c:pt>
                <c:pt idx="2974">
                  <c:v>-7.0818073999999995E-2</c:v>
                </c:pt>
                <c:pt idx="2975">
                  <c:v>-7.0818073999999995E-2</c:v>
                </c:pt>
                <c:pt idx="2976">
                  <c:v>-7.0818073999999995E-2</c:v>
                </c:pt>
                <c:pt idx="2977">
                  <c:v>-7.5702080000000005E-2</c:v>
                </c:pt>
                <c:pt idx="2978">
                  <c:v>-7.0818073999999995E-2</c:v>
                </c:pt>
                <c:pt idx="2979">
                  <c:v>-7.0818073999999995E-2</c:v>
                </c:pt>
                <c:pt idx="2980">
                  <c:v>-6.5934069999999997E-2</c:v>
                </c:pt>
                <c:pt idx="2981">
                  <c:v>-7.0818073999999995E-2</c:v>
                </c:pt>
                <c:pt idx="2982">
                  <c:v>-7.0818073999999995E-2</c:v>
                </c:pt>
                <c:pt idx="2983">
                  <c:v>-7.0818073999999995E-2</c:v>
                </c:pt>
                <c:pt idx="2984">
                  <c:v>-7.0818073999999995E-2</c:v>
                </c:pt>
                <c:pt idx="2985">
                  <c:v>-7.0818073999999995E-2</c:v>
                </c:pt>
                <c:pt idx="2986">
                  <c:v>-7.5702080000000005E-2</c:v>
                </c:pt>
                <c:pt idx="2987">
                  <c:v>-7.0818073999999995E-2</c:v>
                </c:pt>
                <c:pt idx="2988">
                  <c:v>-7.0818073999999995E-2</c:v>
                </c:pt>
                <c:pt idx="2989">
                  <c:v>-7.5702080000000005E-2</c:v>
                </c:pt>
                <c:pt idx="2990">
                  <c:v>-7.0818073999999995E-2</c:v>
                </c:pt>
                <c:pt idx="2991">
                  <c:v>-7.0818073999999995E-2</c:v>
                </c:pt>
                <c:pt idx="2992">
                  <c:v>-7.5702080000000005E-2</c:v>
                </c:pt>
                <c:pt idx="2993">
                  <c:v>-7.0818073999999995E-2</c:v>
                </c:pt>
                <c:pt idx="2994">
                  <c:v>-7.0818073999999995E-2</c:v>
                </c:pt>
                <c:pt idx="2995">
                  <c:v>-7.0818073999999995E-2</c:v>
                </c:pt>
                <c:pt idx="2996">
                  <c:v>-7.5702080000000005E-2</c:v>
                </c:pt>
                <c:pt idx="2997">
                  <c:v>-7.5702080000000005E-2</c:v>
                </c:pt>
                <c:pt idx="2998">
                  <c:v>-7.0818073999999995E-2</c:v>
                </c:pt>
                <c:pt idx="2999">
                  <c:v>-7.0818073999999995E-2</c:v>
                </c:pt>
                <c:pt idx="3000">
                  <c:v>-7.0818073999999995E-2</c:v>
                </c:pt>
                <c:pt idx="3001">
                  <c:v>-7.0818073999999995E-2</c:v>
                </c:pt>
                <c:pt idx="3002">
                  <c:v>-7.0818073999999995E-2</c:v>
                </c:pt>
                <c:pt idx="3003">
                  <c:v>-7.0818073999999995E-2</c:v>
                </c:pt>
                <c:pt idx="3004">
                  <c:v>-7.0818073999999995E-2</c:v>
                </c:pt>
                <c:pt idx="3005">
                  <c:v>-7.5702080000000005E-2</c:v>
                </c:pt>
                <c:pt idx="3006">
                  <c:v>-7.0818073999999995E-2</c:v>
                </c:pt>
                <c:pt idx="3007">
                  <c:v>-7.0818073999999995E-2</c:v>
                </c:pt>
                <c:pt idx="3008">
                  <c:v>-7.0818073999999995E-2</c:v>
                </c:pt>
                <c:pt idx="3009">
                  <c:v>-7.0818073999999995E-2</c:v>
                </c:pt>
                <c:pt idx="3010">
                  <c:v>-7.5702080000000005E-2</c:v>
                </c:pt>
                <c:pt idx="3011">
                  <c:v>-7.0818073999999995E-2</c:v>
                </c:pt>
                <c:pt idx="3012">
                  <c:v>-7.0818073999999995E-2</c:v>
                </c:pt>
                <c:pt idx="3013">
                  <c:v>-7.0818073999999995E-2</c:v>
                </c:pt>
                <c:pt idx="3014">
                  <c:v>-7.0818073999999995E-2</c:v>
                </c:pt>
                <c:pt idx="3015">
                  <c:v>-7.0818073999999995E-2</c:v>
                </c:pt>
                <c:pt idx="3016">
                  <c:v>-7.5702080000000005E-2</c:v>
                </c:pt>
                <c:pt idx="3017">
                  <c:v>-7.5702080000000005E-2</c:v>
                </c:pt>
                <c:pt idx="3018">
                  <c:v>-7.5702080000000005E-2</c:v>
                </c:pt>
                <c:pt idx="3019">
                  <c:v>-7.0818073999999995E-2</c:v>
                </c:pt>
                <c:pt idx="3020">
                  <c:v>-7.0818073999999995E-2</c:v>
                </c:pt>
                <c:pt idx="3021">
                  <c:v>-7.0818073999999995E-2</c:v>
                </c:pt>
                <c:pt idx="3022">
                  <c:v>-7.0818073999999995E-2</c:v>
                </c:pt>
                <c:pt idx="3023">
                  <c:v>-7.0818073999999995E-2</c:v>
                </c:pt>
                <c:pt idx="3024">
                  <c:v>-7.0818073999999995E-2</c:v>
                </c:pt>
                <c:pt idx="3025">
                  <c:v>-7.0818073999999995E-2</c:v>
                </c:pt>
                <c:pt idx="3026">
                  <c:v>-7.0818073999999995E-2</c:v>
                </c:pt>
                <c:pt idx="3027">
                  <c:v>-7.5702080000000005E-2</c:v>
                </c:pt>
                <c:pt idx="3028">
                  <c:v>-7.5702080000000005E-2</c:v>
                </c:pt>
                <c:pt idx="3029">
                  <c:v>-7.0818073999999995E-2</c:v>
                </c:pt>
                <c:pt idx="3030">
                  <c:v>-7.0818073999999995E-2</c:v>
                </c:pt>
                <c:pt idx="3031">
                  <c:v>-7.5702080000000005E-2</c:v>
                </c:pt>
                <c:pt idx="3032">
                  <c:v>-7.0818073999999995E-2</c:v>
                </c:pt>
                <c:pt idx="3033">
                  <c:v>-7.0818073999999995E-2</c:v>
                </c:pt>
                <c:pt idx="3034">
                  <c:v>-7.0818073999999995E-2</c:v>
                </c:pt>
                <c:pt idx="3035">
                  <c:v>-7.0818073999999995E-2</c:v>
                </c:pt>
                <c:pt idx="3036">
                  <c:v>-7.0818073999999995E-2</c:v>
                </c:pt>
                <c:pt idx="3037">
                  <c:v>-7.0818073999999995E-2</c:v>
                </c:pt>
                <c:pt idx="3038">
                  <c:v>-7.0818073999999995E-2</c:v>
                </c:pt>
                <c:pt idx="3039">
                  <c:v>-7.0818073999999995E-2</c:v>
                </c:pt>
                <c:pt idx="3040">
                  <c:v>-7.5702080000000005E-2</c:v>
                </c:pt>
                <c:pt idx="3041">
                  <c:v>-7.5702080000000005E-2</c:v>
                </c:pt>
                <c:pt idx="3042">
                  <c:v>-7.5702080000000005E-2</c:v>
                </c:pt>
                <c:pt idx="3043">
                  <c:v>-7.0818073999999995E-2</c:v>
                </c:pt>
                <c:pt idx="3044">
                  <c:v>-7.0818073999999995E-2</c:v>
                </c:pt>
                <c:pt idx="3045">
                  <c:v>-7.0818073999999995E-2</c:v>
                </c:pt>
                <c:pt idx="3046">
                  <c:v>-7.0818073999999995E-2</c:v>
                </c:pt>
                <c:pt idx="3047">
                  <c:v>-7.0818073999999995E-2</c:v>
                </c:pt>
                <c:pt idx="3048">
                  <c:v>-7.0818073999999995E-2</c:v>
                </c:pt>
                <c:pt idx="3049">
                  <c:v>-7.0818073999999995E-2</c:v>
                </c:pt>
                <c:pt idx="3050">
                  <c:v>-7.0818073999999995E-2</c:v>
                </c:pt>
                <c:pt idx="3051">
                  <c:v>-7.0818073999999995E-2</c:v>
                </c:pt>
                <c:pt idx="3052">
                  <c:v>-7.0818073999999995E-2</c:v>
                </c:pt>
                <c:pt idx="3053">
                  <c:v>-7.0818073999999995E-2</c:v>
                </c:pt>
                <c:pt idx="3054">
                  <c:v>-7.5702080000000005E-2</c:v>
                </c:pt>
                <c:pt idx="3055">
                  <c:v>-7.0818073999999995E-2</c:v>
                </c:pt>
                <c:pt idx="3056">
                  <c:v>-7.5702080000000005E-2</c:v>
                </c:pt>
                <c:pt idx="3057">
                  <c:v>-7.5702080000000005E-2</c:v>
                </c:pt>
                <c:pt idx="3058">
                  <c:v>-7.5702080000000005E-2</c:v>
                </c:pt>
                <c:pt idx="3059">
                  <c:v>-7.0818073999999995E-2</c:v>
                </c:pt>
                <c:pt idx="3060">
                  <c:v>-7.0818073999999995E-2</c:v>
                </c:pt>
                <c:pt idx="3061">
                  <c:v>-7.0818073999999995E-2</c:v>
                </c:pt>
                <c:pt idx="3062">
                  <c:v>-7.0818073999999995E-2</c:v>
                </c:pt>
                <c:pt idx="3063">
                  <c:v>-7.0818073999999995E-2</c:v>
                </c:pt>
                <c:pt idx="3064">
                  <c:v>-7.5702080000000005E-2</c:v>
                </c:pt>
                <c:pt idx="3065">
                  <c:v>-7.5702080000000005E-2</c:v>
                </c:pt>
                <c:pt idx="3066">
                  <c:v>-7.5702080000000005E-2</c:v>
                </c:pt>
                <c:pt idx="3067">
                  <c:v>-7.5702080000000005E-2</c:v>
                </c:pt>
                <c:pt idx="3068">
                  <c:v>-7.5702080000000005E-2</c:v>
                </c:pt>
                <c:pt idx="3069">
                  <c:v>-7.0818073999999995E-2</c:v>
                </c:pt>
                <c:pt idx="3070">
                  <c:v>-7.0818073999999995E-2</c:v>
                </c:pt>
                <c:pt idx="3071">
                  <c:v>-7.0818073999999995E-2</c:v>
                </c:pt>
                <c:pt idx="3072">
                  <c:v>-7.0818073999999995E-2</c:v>
                </c:pt>
                <c:pt idx="3073">
                  <c:v>-7.0818073999999995E-2</c:v>
                </c:pt>
                <c:pt idx="3074">
                  <c:v>-7.0818073999999995E-2</c:v>
                </c:pt>
                <c:pt idx="3075">
                  <c:v>-7.0818073999999995E-2</c:v>
                </c:pt>
                <c:pt idx="3076">
                  <c:v>-7.0818073999999995E-2</c:v>
                </c:pt>
                <c:pt idx="3077">
                  <c:v>-7.0818073999999995E-2</c:v>
                </c:pt>
                <c:pt idx="3078">
                  <c:v>-7.0818073999999995E-2</c:v>
                </c:pt>
                <c:pt idx="3079">
                  <c:v>-7.5702080000000005E-2</c:v>
                </c:pt>
                <c:pt idx="3080">
                  <c:v>-7.0818073999999995E-2</c:v>
                </c:pt>
                <c:pt idx="3081">
                  <c:v>-7.0818073999999995E-2</c:v>
                </c:pt>
                <c:pt idx="3082">
                  <c:v>-7.0818073999999995E-2</c:v>
                </c:pt>
                <c:pt idx="3083">
                  <c:v>-7.5702080000000005E-2</c:v>
                </c:pt>
                <c:pt idx="3084">
                  <c:v>-7.0818073999999995E-2</c:v>
                </c:pt>
                <c:pt idx="3085">
                  <c:v>-7.5702080000000005E-2</c:v>
                </c:pt>
                <c:pt idx="3086">
                  <c:v>-7.0818073999999995E-2</c:v>
                </c:pt>
                <c:pt idx="3087">
                  <c:v>-7.5702080000000005E-2</c:v>
                </c:pt>
                <c:pt idx="3088">
                  <c:v>-7.5702080000000005E-2</c:v>
                </c:pt>
                <c:pt idx="3089">
                  <c:v>-7.0818073999999995E-2</c:v>
                </c:pt>
                <c:pt idx="3090">
                  <c:v>-7.0818073999999995E-2</c:v>
                </c:pt>
                <c:pt idx="3091">
                  <c:v>-7.0818073999999995E-2</c:v>
                </c:pt>
                <c:pt idx="3092">
                  <c:v>-7.5702080000000005E-2</c:v>
                </c:pt>
                <c:pt idx="3093">
                  <c:v>-7.0818073999999995E-2</c:v>
                </c:pt>
                <c:pt idx="3094">
                  <c:v>-7.5702080000000005E-2</c:v>
                </c:pt>
                <c:pt idx="3095">
                  <c:v>-7.5702080000000005E-2</c:v>
                </c:pt>
                <c:pt idx="3096">
                  <c:v>-7.0818073999999995E-2</c:v>
                </c:pt>
                <c:pt idx="3097">
                  <c:v>-7.0818073999999995E-2</c:v>
                </c:pt>
                <c:pt idx="3098">
                  <c:v>-7.0818073999999995E-2</c:v>
                </c:pt>
                <c:pt idx="3099">
                  <c:v>-7.0818073999999995E-2</c:v>
                </c:pt>
                <c:pt idx="3100">
                  <c:v>-7.5702080000000005E-2</c:v>
                </c:pt>
                <c:pt idx="3101">
                  <c:v>-7.0818073999999995E-2</c:v>
                </c:pt>
                <c:pt idx="3102">
                  <c:v>-7.0818073999999995E-2</c:v>
                </c:pt>
                <c:pt idx="3103">
                  <c:v>-7.0818073999999995E-2</c:v>
                </c:pt>
                <c:pt idx="3104">
                  <c:v>-7.0818073999999995E-2</c:v>
                </c:pt>
                <c:pt idx="3105">
                  <c:v>-7.0818073999999995E-2</c:v>
                </c:pt>
                <c:pt idx="3106">
                  <c:v>-7.5702080000000005E-2</c:v>
                </c:pt>
                <c:pt idx="3107">
                  <c:v>-7.0818073999999995E-2</c:v>
                </c:pt>
                <c:pt idx="3108">
                  <c:v>-7.5702080000000005E-2</c:v>
                </c:pt>
                <c:pt idx="3109">
                  <c:v>-7.5702080000000005E-2</c:v>
                </c:pt>
                <c:pt idx="3110">
                  <c:v>-7.0818073999999995E-2</c:v>
                </c:pt>
                <c:pt idx="3111">
                  <c:v>-7.0818073999999995E-2</c:v>
                </c:pt>
                <c:pt idx="3112">
                  <c:v>-7.0818073999999995E-2</c:v>
                </c:pt>
                <c:pt idx="3113">
                  <c:v>-6.5934069999999997E-2</c:v>
                </c:pt>
                <c:pt idx="3114">
                  <c:v>-7.0818073999999995E-2</c:v>
                </c:pt>
                <c:pt idx="3115">
                  <c:v>-7.0818073999999995E-2</c:v>
                </c:pt>
                <c:pt idx="3116">
                  <c:v>-7.0818073999999995E-2</c:v>
                </c:pt>
                <c:pt idx="3117">
                  <c:v>-7.0818073999999995E-2</c:v>
                </c:pt>
                <c:pt idx="3118">
                  <c:v>-7.5702080000000005E-2</c:v>
                </c:pt>
                <c:pt idx="3119">
                  <c:v>-7.0818073999999995E-2</c:v>
                </c:pt>
                <c:pt idx="3120">
                  <c:v>-7.0818073999999995E-2</c:v>
                </c:pt>
                <c:pt idx="3121">
                  <c:v>-7.0818073999999995E-2</c:v>
                </c:pt>
                <c:pt idx="3122">
                  <c:v>-7.0818073999999995E-2</c:v>
                </c:pt>
                <c:pt idx="3123">
                  <c:v>-7.0818073999999995E-2</c:v>
                </c:pt>
                <c:pt idx="3124">
                  <c:v>-7.0818073999999995E-2</c:v>
                </c:pt>
                <c:pt idx="3125">
                  <c:v>-7.0818073999999995E-2</c:v>
                </c:pt>
                <c:pt idx="3126">
                  <c:v>-7.0818073999999995E-2</c:v>
                </c:pt>
                <c:pt idx="3127">
                  <c:v>-7.5702080000000005E-2</c:v>
                </c:pt>
                <c:pt idx="3128">
                  <c:v>-7.0818073999999995E-2</c:v>
                </c:pt>
                <c:pt idx="3129">
                  <c:v>-7.0818073999999995E-2</c:v>
                </c:pt>
                <c:pt idx="3130">
                  <c:v>-7.0818073999999995E-2</c:v>
                </c:pt>
                <c:pt idx="3131">
                  <c:v>-7.0818073999999995E-2</c:v>
                </c:pt>
                <c:pt idx="3132">
                  <c:v>-7.0818073999999995E-2</c:v>
                </c:pt>
                <c:pt idx="3133">
                  <c:v>-7.0818073999999995E-2</c:v>
                </c:pt>
                <c:pt idx="3134">
                  <c:v>-7.0818073999999995E-2</c:v>
                </c:pt>
                <c:pt idx="3135">
                  <c:v>-7.0818073999999995E-2</c:v>
                </c:pt>
                <c:pt idx="3136">
                  <c:v>-7.0818073999999995E-2</c:v>
                </c:pt>
                <c:pt idx="3137">
                  <c:v>-7.0818073999999995E-2</c:v>
                </c:pt>
                <c:pt idx="3138">
                  <c:v>-7.5702080000000005E-2</c:v>
                </c:pt>
                <c:pt idx="3139">
                  <c:v>-7.0818073999999995E-2</c:v>
                </c:pt>
                <c:pt idx="3140">
                  <c:v>-7.5702080000000005E-2</c:v>
                </c:pt>
                <c:pt idx="3141">
                  <c:v>-7.5702080000000005E-2</c:v>
                </c:pt>
                <c:pt idx="3142">
                  <c:v>-7.5702080000000005E-2</c:v>
                </c:pt>
                <c:pt idx="3143">
                  <c:v>-7.5702080000000005E-2</c:v>
                </c:pt>
                <c:pt idx="3144">
                  <c:v>-7.0818073999999995E-2</c:v>
                </c:pt>
                <c:pt idx="3145">
                  <c:v>-7.0818073999999995E-2</c:v>
                </c:pt>
                <c:pt idx="3146">
                  <c:v>-7.0818073999999995E-2</c:v>
                </c:pt>
                <c:pt idx="3147">
                  <c:v>-7.0818073999999995E-2</c:v>
                </c:pt>
                <c:pt idx="3148">
                  <c:v>-7.0818073999999995E-2</c:v>
                </c:pt>
                <c:pt idx="3149">
                  <c:v>-7.0818073999999995E-2</c:v>
                </c:pt>
                <c:pt idx="3150">
                  <c:v>-7.0818073999999995E-2</c:v>
                </c:pt>
                <c:pt idx="3151">
                  <c:v>-7.0818073999999995E-2</c:v>
                </c:pt>
                <c:pt idx="3152">
                  <c:v>-7.0818073999999995E-2</c:v>
                </c:pt>
                <c:pt idx="3153">
                  <c:v>-7.5702080000000005E-2</c:v>
                </c:pt>
                <c:pt idx="3154">
                  <c:v>-7.0818073999999995E-2</c:v>
                </c:pt>
                <c:pt idx="3155">
                  <c:v>-7.5702080000000005E-2</c:v>
                </c:pt>
                <c:pt idx="3156">
                  <c:v>-7.0818073999999995E-2</c:v>
                </c:pt>
                <c:pt idx="3157">
                  <c:v>-7.0818073999999995E-2</c:v>
                </c:pt>
                <c:pt idx="3158">
                  <c:v>-7.0818073999999995E-2</c:v>
                </c:pt>
                <c:pt idx="3159">
                  <c:v>-7.0818073999999995E-2</c:v>
                </c:pt>
                <c:pt idx="3160">
                  <c:v>-7.0818073999999995E-2</c:v>
                </c:pt>
                <c:pt idx="3161">
                  <c:v>-7.5702080000000005E-2</c:v>
                </c:pt>
                <c:pt idx="3162">
                  <c:v>-7.0818073999999995E-2</c:v>
                </c:pt>
                <c:pt idx="3163">
                  <c:v>-7.5702080000000005E-2</c:v>
                </c:pt>
                <c:pt idx="3164">
                  <c:v>-7.5702080000000005E-2</c:v>
                </c:pt>
                <c:pt idx="3165">
                  <c:v>-7.0818073999999995E-2</c:v>
                </c:pt>
                <c:pt idx="3166">
                  <c:v>-7.0818073999999995E-2</c:v>
                </c:pt>
                <c:pt idx="3167">
                  <c:v>-7.0818073999999995E-2</c:v>
                </c:pt>
                <c:pt idx="3168">
                  <c:v>-7.0818073999999995E-2</c:v>
                </c:pt>
                <c:pt idx="3169">
                  <c:v>-7.0818073999999995E-2</c:v>
                </c:pt>
                <c:pt idx="3170">
                  <c:v>-7.0818073999999995E-2</c:v>
                </c:pt>
                <c:pt idx="3171">
                  <c:v>-7.0818073999999995E-2</c:v>
                </c:pt>
                <c:pt idx="3172">
                  <c:v>-7.0818073999999995E-2</c:v>
                </c:pt>
                <c:pt idx="3173">
                  <c:v>-7.0818073999999995E-2</c:v>
                </c:pt>
                <c:pt idx="3174">
                  <c:v>-7.0818073999999995E-2</c:v>
                </c:pt>
                <c:pt idx="3175">
                  <c:v>-7.0818073999999995E-2</c:v>
                </c:pt>
                <c:pt idx="3176">
                  <c:v>-7.5702080000000005E-2</c:v>
                </c:pt>
                <c:pt idx="3177">
                  <c:v>-7.5702080000000005E-2</c:v>
                </c:pt>
                <c:pt idx="3178">
                  <c:v>-7.0818073999999995E-2</c:v>
                </c:pt>
                <c:pt idx="3179">
                  <c:v>-7.0818073999999995E-2</c:v>
                </c:pt>
                <c:pt idx="3180">
                  <c:v>-7.0818073999999995E-2</c:v>
                </c:pt>
                <c:pt idx="3181">
                  <c:v>-7.0818073999999995E-2</c:v>
                </c:pt>
                <c:pt idx="3182">
                  <c:v>-7.0818073999999995E-2</c:v>
                </c:pt>
                <c:pt idx="3183">
                  <c:v>-7.0818073999999995E-2</c:v>
                </c:pt>
                <c:pt idx="3184">
                  <c:v>-7.0818073999999995E-2</c:v>
                </c:pt>
                <c:pt idx="3185">
                  <c:v>-7.0818073999999995E-2</c:v>
                </c:pt>
                <c:pt idx="3186">
                  <c:v>-7.0818073999999995E-2</c:v>
                </c:pt>
                <c:pt idx="3187">
                  <c:v>-7.5702080000000005E-2</c:v>
                </c:pt>
                <c:pt idx="3188">
                  <c:v>-7.0818073999999995E-2</c:v>
                </c:pt>
                <c:pt idx="3189">
                  <c:v>-7.5702080000000005E-2</c:v>
                </c:pt>
                <c:pt idx="3190">
                  <c:v>-7.5702080000000005E-2</c:v>
                </c:pt>
                <c:pt idx="3191">
                  <c:v>-7.0818073999999995E-2</c:v>
                </c:pt>
                <c:pt idx="3192">
                  <c:v>-7.0818073999999995E-2</c:v>
                </c:pt>
                <c:pt idx="3193">
                  <c:v>-7.0818073999999995E-2</c:v>
                </c:pt>
                <c:pt idx="3194">
                  <c:v>-7.0818073999999995E-2</c:v>
                </c:pt>
                <c:pt idx="3195">
                  <c:v>-7.0818073999999995E-2</c:v>
                </c:pt>
                <c:pt idx="3196">
                  <c:v>-7.0818073999999995E-2</c:v>
                </c:pt>
                <c:pt idx="3197">
                  <c:v>-7.0818073999999995E-2</c:v>
                </c:pt>
                <c:pt idx="3198">
                  <c:v>-7.0818073999999995E-2</c:v>
                </c:pt>
                <c:pt idx="3199">
                  <c:v>-7.5702080000000005E-2</c:v>
                </c:pt>
                <c:pt idx="3200">
                  <c:v>-7.0818073999999995E-2</c:v>
                </c:pt>
                <c:pt idx="3201">
                  <c:v>-7.5702080000000005E-2</c:v>
                </c:pt>
                <c:pt idx="3202">
                  <c:v>-7.0818073999999995E-2</c:v>
                </c:pt>
                <c:pt idx="3203">
                  <c:v>-7.5702080000000005E-2</c:v>
                </c:pt>
                <c:pt idx="3204">
                  <c:v>-7.5702080000000005E-2</c:v>
                </c:pt>
                <c:pt idx="3205">
                  <c:v>-7.0818073999999995E-2</c:v>
                </c:pt>
                <c:pt idx="3206">
                  <c:v>-7.0818073999999995E-2</c:v>
                </c:pt>
                <c:pt idx="3207">
                  <c:v>-7.5702080000000005E-2</c:v>
                </c:pt>
                <c:pt idx="3208">
                  <c:v>-7.0818073999999995E-2</c:v>
                </c:pt>
                <c:pt idx="3209">
                  <c:v>-7.0818073999999995E-2</c:v>
                </c:pt>
                <c:pt idx="3210">
                  <c:v>-7.0818073999999995E-2</c:v>
                </c:pt>
                <c:pt idx="3211">
                  <c:v>-7.0818073999999995E-2</c:v>
                </c:pt>
                <c:pt idx="3212">
                  <c:v>-7.0818073999999995E-2</c:v>
                </c:pt>
                <c:pt idx="3213">
                  <c:v>-7.5702080000000005E-2</c:v>
                </c:pt>
                <c:pt idx="3214">
                  <c:v>-7.5702080000000005E-2</c:v>
                </c:pt>
                <c:pt idx="3215">
                  <c:v>-7.0818073999999995E-2</c:v>
                </c:pt>
                <c:pt idx="3216">
                  <c:v>-7.0818073999999995E-2</c:v>
                </c:pt>
                <c:pt idx="3217">
                  <c:v>-7.0818073999999995E-2</c:v>
                </c:pt>
                <c:pt idx="3218">
                  <c:v>-7.0818073999999995E-2</c:v>
                </c:pt>
                <c:pt idx="3219">
                  <c:v>-7.0818073999999995E-2</c:v>
                </c:pt>
                <c:pt idx="3220">
                  <c:v>-7.0818073999999995E-2</c:v>
                </c:pt>
                <c:pt idx="3221">
                  <c:v>-7.0818073999999995E-2</c:v>
                </c:pt>
                <c:pt idx="3222">
                  <c:v>-7.5702080000000005E-2</c:v>
                </c:pt>
                <c:pt idx="3223">
                  <c:v>-7.5702080000000005E-2</c:v>
                </c:pt>
                <c:pt idx="3224">
                  <c:v>-7.0818073999999995E-2</c:v>
                </c:pt>
                <c:pt idx="3225">
                  <c:v>-7.5702080000000005E-2</c:v>
                </c:pt>
                <c:pt idx="3226">
                  <c:v>-7.0818073999999995E-2</c:v>
                </c:pt>
                <c:pt idx="3227">
                  <c:v>-7.0818073999999995E-2</c:v>
                </c:pt>
                <c:pt idx="3228">
                  <c:v>-7.0818073999999995E-2</c:v>
                </c:pt>
                <c:pt idx="3229">
                  <c:v>-7.0818073999999995E-2</c:v>
                </c:pt>
                <c:pt idx="3230">
                  <c:v>-6.5934069999999997E-2</c:v>
                </c:pt>
                <c:pt idx="3231">
                  <c:v>-7.0818073999999995E-2</c:v>
                </c:pt>
                <c:pt idx="3232">
                  <c:v>-7.0818073999999995E-2</c:v>
                </c:pt>
                <c:pt idx="3233">
                  <c:v>-7.5702080000000005E-2</c:v>
                </c:pt>
                <c:pt idx="3234">
                  <c:v>-7.5702080000000005E-2</c:v>
                </c:pt>
                <c:pt idx="3235">
                  <c:v>-7.5702080000000005E-2</c:v>
                </c:pt>
                <c:pt idx="3236">
                  <c:v>-7.0818073999999995E-2</c:v>
                </c:pt>
                <c:pt idx="3237">
                  <c:v>-7.5702080000000005E-2</c:v>
                </c:pt>
                <c:pt idx="3238">
                  <c:v>-7.0818073999999995E-2</c:v>
                </c:pt>
                <c:pt idx="3239">
                  <c:v>-7.0818073999999995E-2</c:v>
                </c:pt>
                <c:pt idx="3240">
                  <c:v>-7.0818073999999995E-2</c:v>
                </c:pt>
                <c:pt idx="3241">
                  <c:v>-7.0818073999999995E-2</c:v>
                </c:pt>
                <c:pt idx="3242">
                  <c:v>-7.5702080000000005E-2</c:v>
                </c:pt>
                <c:pt idx="3243">
                  <c:v>-7.5702080000000005E-2</c:v>
                </c:pt>
                <c:pt idx="3244">
                  <c:v>-7.5702080000000005E-2</c:v>
                </c:pt>
                <c:pt idx="3245">
                  <c:v>-7.5702080000000005E-2</c:v>
                </c:pt>
                <c:pt idx="3246">
                  <c:v>-7.0818073999999995E-2</c:v>
                </c:pt>
                <c:pt idx="3247">
                  <c:v>-7.5702080000000005E-2</c:v>
                </c:pt>
                <c:pt idx="3248">
                  <c:v>-7.0818073999999995E-2</c:v>
                </c:pt>
                <c:pt idx="3249">
                  <c:v>-7.0818073999999995E-2</c:v>
                </c:pt>
                <c:pt idx="3250">
                  <c:v>-7.5702080000000005E-2</c:v>
                </c:pt>
                <c:pt idx="3251">
                  <c:v>-7.0818073999999995E-2</c:v>
                </c:pt>
                <c:pt idx="3252">
                  <c:v>-7.0818073999999995E-2</c:v>
                </c:pt>
                <c:pt idx="3253">
                  <c:v>-7.0818073999999995E-2</c:v>
                </c:pt>
                <c:pt idx="3254">
                  <c:v>-7.0818073999999995E-2</c:v>
                </c:pt>
                <c:pt idx="3255">
                  <c:v>-7.0818073999999995E-2</c:v>
                </c:pt>
                <c:pt idx="3256">
                  <c:v>-7.0818073999999995E-2</c:v>
                </c:pt>
                <c:pt idx="3257">
                  <c:v>-7.0818073999999995E-2</c:v>
                </c:pt>
                <c:pt idx="3258">
                  <c:v>-7.0818073999999995E-2</c:v>
                </c:pt>
                <c:pt idx="3259">
                  <c:v>-7.5702080000000005E-2</c:v>
                </c:pt>
                <c:pt idx="3260">
                  <c:v>-7.0818073999999995E-2</c:v>
                </c:pt>
                <c:pt idx="3261">
                  <c:v>-7.0818073999999995E-2</c:v>
                </c:pt>
                <c:pt idx="3262">
                  <c:v>-7.0818073999999995E-2</c:v>
                </c:pt>
                <c:pt idx="3263">
                  <c:v>-7.5702080000000005E-2</c:v>
                </c:pt>
                <c:pt idx="3264">
                  <c:v>-7.0818073999999995E-2</c:v>
                </c:pt>
                <c:pt idx="3265">
                  <c:v>-7.0818073999999995E-2</c:v>
                </c:pt>
                <c:pt idx="3266">
                  <c:v>-7.0818073999999995E-2</c:v>
                </c:pt>
                <c:pt idx="3267">
                  <c:v>-7.5702080000000005E-2</c:v>
                </c:pt>
                <c:pt idx="3268">
                  <c:v>-7.0818073999999995E-2</c:v>
                </c:pt>
                <c:pt idx="3269">
                  <c:v>-7.0818073999999995E-2</c:v>
                </c:pt>
                <c:pt idx="3270">
                  <c:v>-7.0818073999999995E-2</c:v>
                </c:pt>
                <c:pt idx="3271">
                  <c:v>-7.0818073999999995E-2</c:v>
                </c:pt>
                <c:pt idx="3272">
                  <c:v>-7.0818073999999995E-2</c:v>
                </c:pt>
                <c:pt idx="3273">
                  <c:v>-7.5702080000000005E-2</c:v>
                </c:pt>
                <c:pt idx="3274">
                  <c:v>-7.0818073999999995E-2</c:v>
                </c:pt>
                <c:pt idx="3275">
                  <c:v>-7.0818073999999995E-2</c:v>
                </c:pt>
                <c:pt idx="3276">
                  <c:v>-7.0818073999999995E-2</c:v>
                </c:pt>
                <c:pt idx="3277">
                  <c:v>-7.0818073999999995E-2</c:v>
                </c:pt>
                <c:pt idx="3278">
                  <c:v>-7.0818073999999995E-2</c:v>
                </c:pt>
                <c:pt idx="3279">
                  <c:v>-7.0818073999999995E-2</c:v>
                </c:pt>
                <c:pt idx="3280">
                  <c:v>-7.0818073999999995E-2</c:v>
                </c:pt>
                <c:pt idx="3281">
                  <c:v>-7.0818073999999995E-2</c:v>
                </c:pt>
                <c:pt idx="3282">
                  <c:v>-7.0818073999999995E-2</c:v>
                </c:pt>
                <c:pt idx="3283">
                  <c:v>-7.5702080000000005E-2</c:v>
                </c:pt>
                <c:pt idx="3284">
                  <c:v>-7.0818073999999995E-2</c:v>
                </c:pt>
                <c:pt idx="3285">
                  <c:v>-7.0818073999999995E-2</c:v>
                </c:pt>
                <c:pt idx="3286">
                  <c:v>-7.0818073999999995E-2</c:v>
                </c:pt>
                <c:pt idx="3287">
                  <c:v>-7.5702080000000005E-2</c:v>
                </c:pt>
                <c:pt idx="3288">
                  <c:v>-7.0818073999999995E-2</c:v>
                </c:pt>
                <c:pt idx="3289">
                  <c:v>-7.0818073999999995E-2</c:v>
                </c:pt>
                <c:pt idx="3290">
                  <c:v>-7.0818073999999995E-2</c:v>
                </c:pt>
                <c:pt idx="3291">
                  <c:v>-7.0818073999999995E-2</c:v>
                </c:pt>
                <c:pt idx="3292">
                  <c:v>-7.0818073999999995E-2</c:v>
                </c:pt>
                <c:pt idx="3293">
                  <c:v>-7.5702080000000005E-2</c:v>
                </c:pt>
                <c:pt idx="3294">
                  <c:v>-7.0818073999999995E-2</c:v>
                </c:pt>
                <c:pt idx="3295">
                  <c:v>-7.5702080000000005E-2</c:v>
                </c:pt>
                <c:pt idx="3296">
                  <c:v>-7.0818073999999995E-2</c:v>
                </c:pt>
                <c:pt idx="3297">
                  <c:v>-7.0818073999999995E-2</c:v>
                </c:pt>
                <c:pt idx="3298">
                  <c:v>-7.0818073999999995E-2</c:v>
                </c:pt>
                <c:pt idx="3299">
                  <c:v>-7.5702080000000005E-2</c:v>
                </c:pt>
                <c:pt idx="3300">
                  <c:v>-7.0818073999999995E-2</c:v>
                </c:pt>
                <c:pt idx="3301">
                  <c:v>-7.0818073999999995E-2</c:v>
                </c:pt>
                <c:pt idx="3302">
                  <c:v>-7.0818073999999995E-2</c:v>
                </c:pt>
                <c:pt idx="3303">
                  <c:v>-7.0818073999999995E-2</c:v>
                </c:pt>
                <c:pt idx="3304">
                  <c:v>-7.0818073999999995E-2</c:v>
                </c:pt>
                <c:pt idx="3305">
                  <c:v>-7.0818073999999995E-2</c:v>
                </c:pt>
                <c:pt idx="3306">
                  <c:v>-6.5934069999999997E-2</c:v>
                </c:pt>
                <c:pt idx="3307">
                  <c:v>-7.0818073999999995E-2</c:v>
                </c:pt>
                <c:pt idx="3308">
                  <c:v>-7.0818073999999995E-2</c:v>
                </c:pt>
                <c:pt idx="3309">
                  <c:v>-7.5702080000000005E-2</c:v>
                </c:pt>
                <c:pt idx="3310">
                  <c:v>-7.5702080000000005E-2</c:v>
                </c:pt>
                <c:pt idx="3311">
                  <c:v>-7.0818073999999995E-2</c:v>
                </c:pt>
                <c:pt idx="3312">
                  <c:v>-7.0818073999999995E-2</c:v>
                </c:pt>
                <c:pt idx="3313">
                  <c:v>-7.0818073999999995E-2</c:v>
                </c:pt>
                <c:pt idx="3314">
                  <c:v>-7.0818073999999995E-2</c:v>
                </c:pt>
                <c:pt idx="3315">
                  <c:v>-7.0818073999999995E-2</c:v>
                </c:pt>
                <c:pt idx="3316">
                  <c:v>-7.0818073999999995E-2</c:v>
                </c:pt>
                <c:pt idx="3317">
                  <c:v>-7.0818073999999995E-2</c:v>
                </c:pt>
                <c:pt idx="3318">
                  <c:v>-7.0818073999999995E-2</c:v>
                </c:pt>
                <c:pt idx="3319">
                  <c:v>-7.0818073999999995E-2</c:v>
                </c:pt>
                <c:pt idx="3320">
                  <c:v>-7.0818073999999995E-2</c:v>
                </c:pt>
                <c:pt idx="3321">
                  <c:v>-7.0818073999999995E-2</c:v>
                </c:pt>
                <c:pt idx="3322">
                  <c:v>-7.5702080000000005E-2</c:v>
                </c:pt>
                <c:pt idx="3323">
                  <c:v>-7.5702080000000005E-2</c:v>
                </c:pt>
                <c:pt idx="3324">
                  <c:v>-7.0818073999999995E-2</c:v>
                </c:pt>
                <c:pt idx="3325">
                  <c:v>-7.0818073999999995E-2</c:v>
                </c:pt>
                <c:pt idx="3326">
                  <c:v>-7.0818073999999995E-2</c:v>
                </c:pt>
                <c:pt idx="3327">
                  <c:v>-7.0818073999999995E-2</c:v>
                </c:pt>
                <c:pt idx="3328">
                  <c:v>-7.0818073999999995E-2</c:v>
                </c:pt>
                <c:pt idx="3329">
                  <c:v>-7.0818073999999995E-2</c:v>
                </c:pt>
                <c:pt idx="3330">
                  <c:v>-7.0818073999999995E-2</c:v>
                </c:pt>
                <c:pt idx="3331">
                  <c:v>-7.5702080000000005E-2</c:v>
                </c:pt>
                <c:pt idx="3332">
                  <c:v>-7.5702080000000005E-2</c:v>
                </c:pt>
                <c:pt idx="3333">
                  <c:v>-7.5702080000000005E-2</c:v>
                </c:pt>
                <c:pt idx="3334">
                  <c:v>-7.0818073999999995E-2</c:v>
                </c:pt>
                <c:pt idx="3335">
                  <c:v>-7.5702080000000005E-2</c:v>
                </c:pt>
                <c:pt idx="3336">
                  <c:v>-7.5702080000000005E-2</c:v>
                </c:pt>
                <c:pt idx="3337">
                  <c:v>-7.0818073999999995E-2</c:v>
                </c:pt>
                <c:pt idx="3338">
                  <c:v>-7.0818073999999995E-2</c:v>
                </c:pt>
                <c:pt idx="3339">
                  <c:v>-7.0818073999999995E-2</c:v>
                </c:pt>
                <c:pt idx="3340">
                  <c:v>-7.0818073999999995E-2</c:v>
                </c:pt>
                <c:pt idx="3341">
                  <c:v>-7.0818073999999995E-2</c:v>
                </c:pt>
                <c:pt idx="3342">
                  <c:v>-7.5702080000000005E-2</c:v>
                </c:pt>
                <c:pt idx="3343">
                  <c:v>-7.5702080000000005E-2</c:v>
                </c:pt>
                <c:pt idx="3344">
                  <c:v>-7.0818073999999995E-2</c:v>
                </c:pt>
                <c:pt idx="3345">
                  <c:v>-7.0818073999999995E-2</c:v>
                </c:pt>
                <c:pt idx="3346">
                  <c:v>-7.0818073999999995E-2</c:v>
                </c:pt>
                <c:pt idx="3347">
                  <c:v>-7.0818073999999995E-2</c:v>
                </c:pt>
                <c:pt idx="3348">
                  <c:v>-7.0818073999999995E-2</c:v>
                </c:pt>
                <c:pt idx="3349">
                  <c:v>-7.0818073999999995E-2</c:v>
                </c:pt>
                <c:pt idx="3350">
                  <c:v>-7.5702080000000005E-2</c:v>
                </c:pt>
                <c:pt idx="3351">
                  <c:v>-7.5702080000000005E-2</c:v>
                </c:pt>
                <c:pt idx="3352">
                  <c:v>-7.5702080000000005E-2</c:v>
                </c:pt>
                <c:pt idx="3353">
                  <c:v>-7.0818073999999995E-2</c:v>
                </c:pt>
                <c:pt idx="3354">
                  <c:v>-7.0818073999999995E-2</c:v>
                </c:pt>
                <c:pt idx="3355">
                  <c:v>-7.0818073999999995E-2</c:v>
                </c:pt>
                <c:pt idx="3356">
                  <c:v>-7.0818073999999995E-2</c:v>
                </c:pt>
                <c:pt idx="3357">
                  <c:v>-7.0818073999999995E-2</c:v>
                </c:pt>
                <c:pt idx="3358">
                  <c:v>-7.0818073999999995E-2</c:v>
                </c:pt>
                <c:pt idx="3359">
                  <c:v>-7.0818073999999995E-2</c:v>
                </c:pt>
                <c:pt idx="3360">
                  <c:v>-7.5702080000000005E-2</c:v>
                </c:pt>
                <c:pt idx="3361">
                  <c:v>-7.5702080000000005E-2</c:v>
                </c:pt>
                <c:pt idx="3362">
                  <c:v>-7.5702080000000005E-2</c:v>
                </c:pt>
                <c:pt idx="3363">
                  <c:v>-7.0818073999999995E-2</c:v>
                </c:pt>
                <c:pt idx="3364">
                  <c:v>-7.0818073999999995E-2</c:v>
                </c:pt>
                <c:pt idx="3365">
                  <c:v>-7.0818073999999995E-2</c:v>
                </c:pt>
                <c:pt idx="3366">
                  <c:v>-7.0818073999999995E-2</c:v>
                </c:pt>
                <c:pt idx="3367">
                  <c:v>-7.0818073999999995E-2</c:v>
                </c:pt>
                <c:pt idx="3368">
                  <c:v>-7.0818073999999995E-2</c:v>
                </c:pt>
                <c:pt idx="3369">
                  <c:v>-7.0818073999999995E-2</c:v>
                </c:pt>
                <c:pt idx="3370">
                  <c:v>-7.0818073999999995E-2</c:v>
                </c:pt>
                <c:pt idx="3371">
                  <c:v>-7.0818073999999995E-2</c:v>
                </c:pt>
                <c:pt idx="3372">
                  <c:v>-7.0818073999999995E-2</c:v>
                </c:pt>
                <c:pt idx="3373">
                  <c:v>-7.0818073999999995E-2</c:v>
                </c:pt>
                <c:pt idx="3374">
                  <c:v>-7.0818073999999995E-2</c:v>
                </c:pt>
                <c:pt idx="3375">
                  <c:v>-7.0818073999999995E-2</c:v>
                </c:pt>
                <c:pt idx="3376">
                  <c:v>-7.0818073999999995E-2</c:v>
                </c:pt>
                <c:pt idx="3377">
                  <c:v>-7.0818073999999995E-2</c:v>
                </c:pt>
                <c:pt idx="3378">
                  <c:v>-7.0818073999999995E-2</c:v>
                </c:pt>
                <c:pt idx="3379">
                  <c:v>-7.0818073999999995E-2</c:v>
                </c:pt>
                <c:pt idx="3380">
                  <c:v>-7.0818073999999995E-2</c:v>
                </c:pt>
                <c:pt idx="3381">
                  <c:v>-7.0818073999999995E-2</c:v>
                </c:pt>
                <c:pt idx="3382">
                  <c:v>-7.0818073999999995E-2</c:v>
                </c:pt>
                <c:pt idx="3383">
                  <c:v>-7.5702080000000005E-2</c:v>
                </c:pt>
                <c:pt idx="3384">
                  <c:v>-7.0818073999999995E-2</c:v>
                </c:pt>
                <c:pt idx="3385">
                  <c:v>-7.5702080000000005E-2</c:v>
                </c:pt>
                <c:pt idx="3386">
                  <c:v>-7.5702080000000005E-2</c:v>
                </c:pt>
                <c:pt idx="3387">
                  <c:v>-7.5702080000000005E-2</c:v>
                </c:pt>
                <c:pt idx="3388">
                  <c:v>-7.0818073999999995E-2</c:v>
                </c:pt>
                <c:pt idx="3389">
                  <c:v>-7.5702080000000005E-2</c:v>
                </c:pt>
                <c:pt idx="3390">
                  <c:v>-7.0818073999999995E-2</c:v>
                </c:pt>
                <c:pt idx="3391">
                  <c:v>-7.0818073999999995E-2</c:v>
                </c:pt>
                <c:pt idx="3392">
                  <c:v>-7.0818073999999995E-2</c:v>
                </c:pt>
                <c:pt idx="3393">
                  <c:v>-7.0818073999999995E-2</c:v>
                </c:pt>
                <c:pt idx="3394">
                  <c:v>-7.0818073999999995E-2</c:v>
                </c:pt>
                <c:pt idx="3395">
                  <c:v>-7.0818073999999995E-2</c:v>
                </c:pt>
                <c:pt idx="3396">
                  <c:v>-7.0818073999999995E-2</c:v>
                </c:pt>
                <c:pt idx="3397">
                  <c:v>-7.0818073999999995E-2</c:v>
                </c:pt>
                <c:pt idx="3398">
                  <c:v>-7.5702080000000005E-2</c:v>
                </c:pt>
                <c:pt idx="3399">
                  <c:v>-7.0818073999999995E-2</c:v>
                </c:pt>
                <c:pt idx="3400">
                  <c:v>-7.0818073999999995E-2</c:v>
                </c:pt>
                <c:pt idx="3401">
                  <c:v>-7.0818073999999995E-2</c:v>
                </c:pt>
                <c:pt idx="3402">
                  <c:v>-7.0818073999999995E-2</c:v>
                </c:pt>
                <c:pt idx="3403">
                  <c:v>-7.0818073999999995E-2</c:v>
                </c:pt>
                <c:pt idx="3404">
                  <c:v>-7.5702080000000005E-2</c:v>
                </c:pt>
                <c:pt idx="3405">
                  <c:v>-7.5702080000000005E-2</c:v>
                </c:pt>
                <c:pt idx="3406">
                  <c:v>-7.0818073999999995E-2</c:v>
                </c:pt>
                <c:pt idx="3407">
                  <c:v>-7.0818073999999995E-2</c:v>
                </c:pt>
                <c:pt idx="3408">
                  <c:v>-7.0818073999999995E-2</c:v>
                </c:pt>
                <c:pt idx="3409">
                  <c:v>-7.0818073999999995E-2</c:v>
                </c:pt>
                <c:pt idx="3410">
                  <c:v>-7.0818073999999995E-2</c:v>
                </c:pt>
                <c:pt idx="3411">
                  <c:v>-7.0818073999999995E-2</c:v>
                </c:pt>
                <c:pt idx="3412">
                  <c:v>-7.0818073999999995E-2</c:v>
                </c:pt>
                <c:pt idx="3413">
                  <c:v>-7.0818073999999995E-2</c:v>
                </c:pt>
                <c:pt idx="3414">
                  <c:v>-7.5702080000000005E-2</c:v>
                </c:pt>
                <c:pt idx="3415">
                  <c:v>-7.5702080000000005E-2</c:v>
                </c:pt>
                <c:pt idx="3416">
                  <c:v>-7.0818073999999995E-2</c:v>
                </c:pt>
                <c:pt idx="3417">
                  <c:v>-7.5702080000000005E-2</c:v>
                </c:pt>
                <c:pt idx="3418">
                  <c:v>-7.0818073999999995E-2</c:v>
                </c:pt>
                <c:pt idx="3419">
                  <c:v>-7.0818073999999995E-2</c:v>
                </c:pt>
                <c:pt idx="3420">
                  <c:v>-7.0818073999999995E-2</c:v>
                </c:pt>
                <c:pt idx="3421">
                  <c:v>-7.0818073999999995E-2</c:v>
                </c:pt>
                <c:pt idx="3422">
                  <c:v>-7.0818073999999995E-2</c:v>
                </c:pt>
                <c:pt idx="3423">
                  <c:v>-7.0818073999999995E-2</c:v>
                </c:pt>
                <c:pt idx="3424">
                  <c:v>-7.5702080000000005E-2</c:v>
                </c:pt>
                <c:pt idx="3425">
                  <c:v>-7.0818073999999995E-2</c:v>
                </c:pt>
                <c:pt idx="3426">
                  <c:v>-7.0818073999999995E-2</c:v>
                </c:pt>
                <c:pt idx="3427">
                  <c:v>-7.0818073999999995E-2</c:v>
                </c:pt>
                <c:pt idx="3428">
                  <c:v>-7.0818073999999995E-2</c:v>
                </c:pt>
                <c:pt idx="3429">
                  <c:v>-7.0818073999999995E-2</c:v>
                </c:pt>
                <c:pt idx="3430">
                  <c:v>-7.0818073999999995E-2</c:v>
                </c:pt>
                <c:pt idx="3431">
                  <c:v>-7.5702080000000005E-2</c:v>
                </c:pt>
                <c:pt idx="3432">
                  <c:v>-7.0818073999999995E-2</c:v>
                </c:pt>
                <c:pt idx="3433">
                  <c:v>-7.5702080000000005E-2</c:v>
                </c:pt>
                <c:pt idx="3434">
                  <c:v>-7.0818073999999995E-2</c:v>
                </c:pt>
                <c:pt idx="3435">
                  <c:v>-7.0818073999999995E-2</c:v>
                </c:pt>
                <c:pt idx="3436">
                  <c:v>-7.0818073999999995E-2</c:v>
                </c:pt>
                <c:pt idx="3437">
                  <c:v>-6.5934069999999997E-2</c:v>
                </c:pt>
                <c:pt idx="3438">
                  <c:v>-7.0818073999999995E-2</c:v>
                </c:pt>
                <c:pt idx="3439">
                  <c:v>-7.0818073999999995E-2</c:v>
                </c:pt>
                <c:pt idx="3440">
                  <c:v>-7.5702080000000005E-2</c:v>
                </c:pt>
                <c:pt idx="3441">
                  <c:v>-7.5702080000000005E-2</c:v>
                </c:pt>
                <c:pt idx="3442">
                  <c:v>-7.5702080000000005E-2</c:v>
                </c:pt>
                <c:pt idx="3443">
                  <c:v>-7.5702080000000005E-2</c:v>
                </c:pt>
                <c:pt idx="3444">
                  <c:v>-7.0818073999999995E-2</c:v>
                </c:pt>
                <c:pt idx="3445">
                  <c:v>-7.0818073999999995E-2</c:v>
                </c:pt>
                <c:pt idx="3446">
                  <c:v>-7.0818073999999995E-2</c:v>
                </c:pt>
                <c:pt idx="3447">
                  <c:v>-7.0818073999999995E-2</c:v>
                </c:pt>
                <c:pt idx="3448">
                  <c:v>-7.0818073999999995E-2</c:v>
                </c:pt>
                <c:pt idx="3449">
                  <c:v>-7.0818073999999995E-2</c:v>
                </c:pt>
                <c:pt idx="3450">
                  <c:v>-7.5702080000000005E-2</c:v>
                </c:pt>
                <c:pt idx="3451">
                  <c:v>-7.0818073999999995E-2</c:v>
                </c:pt>
                <c:pt idx="3452">
                  <c:v>-7.0818073999999995E-2</c:v>
                </c:pt>
                <c:pt idx="3453">
                  <c:v>-7.0818073999999995E-2</c:v>
                </c:pt>
                <c:pt idx="3454">
                  <c:v>-7.0818073999999995E-2</c:v>
                </c:pt>
                <c:pt idx="3455">
                  <c:v>-7.0818073999999995E-2</c:v>
                </c:pt>
                <c:pt idx="3456">
                  <c:v>-7.0818073999999995E-2</c:v>
                </c:pt>
                <c:pt idx="3457">
                  <c:v>-7.0818073999999995E-2</c:v>
                </c:pt>
                <c:pt idx="3458">
                  <c:v>-7.5702080000000005E-2</c:v>
                </c:pt>
                <c:pt idx="3459">
                  <c:v>-7.5702080000000005E-2</c:v>
                </c:pt>
                <c:pt idx="3460">
                  <c:v>-7.0818073999999995E-2</c:v>
                </c:pt>
                <c:pt idx="3461">
                  <c:v>-7.0818073999999995E-2</c:v>
                </c:pt>
                <c:pt idx="3462">
                  <c:v>-7.0818073999999995E-2</c:v>
                </c:pt>
                <c:pt idx="3463">
                  <c:v>-7.0818073999999995E-2</c:v>
                </c:pt>
                <c:pt idx="3464">
                  <c:v>-7.0818073999999995E-2</c:v>
                </c:pt>
                <c:pt idx="3465">
                  <c:v>-7.0818073999999995E-2</c:v>
                </c:pt>
                <c:pt idx="3466">
                  <c:v>-7.5702080000000005E-2</c:v>
                </c:pt>
                <c:pt idx="3467">
                  <c:v>-7.5702080000000005E-2</c:v>
                </c:pt>
                <c:pt idx="3468">
                  <c:v>-7.5702080000000005E-2</c:v>
                </c:pt>
                <c:pt idx="3469">
                  <c:v>-7.0818073999999995E-2</c:v>
                </c:pt>
                <c:pt idx="3470">
                  <c:v>-7.5702080000000005E-2</c:v>
                </c:pt>
                <c:pt idx="3471">
                  <c:v>-7.0818073999999995E-2</c:v>
                </c:pt>
                <c:pt idx="3472">
                  <c:v>-7.0818073999999995E-2</c:v>
                </c:pt>
                <c:pt idx="3473">
                  <c:v>-7.0818073999999995E-2</c:v>
                </c:pt>
                <c:pt idx="3474">
                  <c:v>-7.0818073999999995E-2</c:v>
                </c:pt>
                <c:pt idx="3475">
                  <c:v>-7.0818073999999995E-2</c:v>
                </c:pt>
                <c:pt idx="3476">
                  <c:v>-7.0818073999999995E-2</c:v>
                </c:pt>
                <c:pt idx="3477">
                  <c:v>-7.0818073999999995E-2</c:v>
                </c:pt>
                <c:pt idx="3478">
                  <c:v>-7.0818073999999995E-2</c:v>
                </c:pt>
                <c:pt idx="3479">
                  <c:v>-7.0818073999999995E-2</c:v>
                </c:pt>
                <c:pt idx="3480">
                  <c:v>-7.0818073999999995E-2</c:v>
                </c:pt>
                <c:pt idx="3481">
                  <c:v>-7.0818073999999995E-2</c:v>
                </c:pt>
                <c:pt idx="3482">
                  <c:v>-7.5702080000000005E-2</c:v>
                </c:pt>
                <c:pt idx="3483">
                  <c:v>-7.0818073999999995E-2</c:v>
                </c:pt>
                <c:pt idx="3484">
                  <c:v>-7.5702080000000005E-2</c:v>
                </c:pt>
                <c:pt idx="3485">
                  <c:v>-7.0818073999999995E-2</c:v>
                </c:pt>
                <c:pt idx="3486">
                  <c:v>-7.0818073999999995E-2</c:v>
                </c:pt>
                <c:pt idx="3487">
                  <c:v>-7.0818073999999995E-2</c:v>
                </c:pt>
                <c:pt idx="3488">
                  <c:v>-7.0818073999999995E-2</c:v>
                </c:pt>
                <c:pt idx="3489">
                  <c:v>-7.0818073999999995E-2</c:v>
                </c:pt>
                <c:pt idx="3490">
                  <c:v>-7.0818073999999995E-2</c:v>
                </c:pt>
                <c:pt idx="3491">
                  <c:v>-7.0818073999999995E-2</c:v>
                </c:pt>
                <c:pt idx="3492">
                  <c:v>-7.0818073999999995E-2</c:v>
                </c:pt>
                <c:pt idx="3493">
                  <c:v>-7.5702080000000005E-2</c:v>
                </c:pt>
                <c:pt idx="3494">
                  <c:v>-7.5702080000000005E-2</c:v>
                </c:pt>
                <c:pt idx="3495">
                  <c:v>-7.5702080000000005E-2</c:v>
                </c:pt>
                <c:pt idx="3496">
                  <c:v>-7.5702080000000005E-2</c:v>
                </c:pt>
                <c:pt idx="3497">
                  <c:v>-7.0818073999999995E-2</c:v>
                </c:pt>
                <c:pt idx="3498">
                  <c:v>-7.0818073999999995E-2</c:v>
                </c:pt>
                <c:pt idx="3499">
                  <c:v>-7.0818073999999995E-2</c:v>
                </c:pt>
                <c:pt idx="3500">
                  <c:v>-7.0818073999999995E-2</c:v>
                </c:pt>
                <c:pt idx="3501">
                  <c:v>-7.0818073999999995E-2</c:v>
                </c:pt>
                <c:pt idx="3502">
                  <c:v>-7.0818073999999995E-2</c:v>
                </c:pt>
                <c:pt idx="3503">
                  <c:v>-7.0818073999999995E-2</c:v>
                </c:pt>
                <c:pt idx="3504">
                  <c:v>-7.0818073999999995E-2</c:v>
                </c:pt>
                <c:pt idx="3505">
                  <c:v>-7.0818073999999995E-2</c:v>
                </c:pt>
                <c:pt idx="3506">
                  <c:v>-7.0818073999999995E-2</c:v>
                </c:pt>
                <c:pt idx="3507">
                  <c:v>-7.0818073999999995E-2</c:v>
                </c:pt>
                <c:pt idx="3508">
                  <c:v>-7.0818073999999995E-2</c:v>
                </c:pt>
                <c:pt idx="3509">
                  <c:v>-7.5702080000000005E-2</c:v>
                </c:pt>
                <c:pt idx="3510">
                  <c:v>-7.0818073999999995E-2</c:v>
                </c:pt>
                <c:pt idx="3511">
                  <c:v>-7.0818073999999995E-2</c:v>
                </c:pt>
                <c:pt idx="3512">
                  <c:v>-7.0818073999999995E-2</c:v>
                </c:pt>
                <c:pt idx="3513">
                  <c:v>-7.0818073999999995E-2</c:v>
                </c:pt>
                <c:pt idx="3514">
                  <c:v>-7.0818073999999995E-2</c:v>
                </c:pt>
                <c:pt idx="3515">
                  <c:v>-7.5702080000000005E-2</c:v>
                </c:pt>
                <c:pt idx="3516">
                  <c:v>-7.0818073999999995E-2</c:v>
                </c:pt>
                <c:pt idx="3517">
                  <c:v>-7.0818073999999995E-2</c:v>
                </c:pt>
                <c:pt idx="3518">
                  <c:v>-7.0818073999999995E-2</c:v>
                </c:pt>
                <c:pt idx="3519">
                  <c:v>-7.0818073999999995E-2</c:v>
                </c:pt>
                <c:pt idx="3520">
                  <c:v>-7.0818073999999995E-2</c:v>
                </c:pt>
                <c:pt idx="3521">
                  <c:v>-7.0818073999999995E-2</c:v>
                </c:pt>
                <c:pt idx="3522">
                  <c:v>-7.0818073999999995E-2</c:v>
                </c:pt>
                <c:pt idx="3523">
                  <c:v>-7.0818073999999995E-2</c:v>
                </c:pt>
                <c:pt idx="3524">
                  <c:v>-7.0818073999999995E-2</c:v>
                </c:pt>
                <c:pt idx="3525">
                  <c:v>-7.0818073999999995E-2</c:v>
                </c:pt>
                <c:pt idx="3526">
                  <c:v>-7.0818073999999995E-2</c:v>
                </c:pt>
                <c:pt idx="3527">
                  <c:v>-7.5702080000000005E-2</c:v>
                </c:pt>
                <c:pt idx="3528">
                  <c:v>-7.0818073999999995E-2</c:v>
                </c:pt>
                <c:pt idx="3529">
                  <c:v>-7.5702080000000005E-2</c:v>
                </c:pt>
                <c:pt idx="3530">
                  <c:v>-7.0818073999999995E-2</c:v>
                </c:pt>
                <c:pt idx="3531">
                  <c:v>-7.0818073999999995E-2</c:v>
                </c:pt>
                <c:pt idx="3532">
                  <c:v>-7.0818073999999995E-2</c:v>
                </c:pt>
                <c:pt idx="3533">
                  <c:v>-7.0818073999999995E-2</c:v>
                </c:pt>
                <c:pt idx="3534">
                  <c:v>-7.0818073999999995E-2</c:v>
                </c:pt>
                <c:pt idx="3535">
                  <c:v>-7.5702080000000005E-2</c:v>
                </c:pt>
                <c:pt idx="3536">
                  <c:v>-7.5702080000000005E-2</c:v>
                </c:pt>
                <c:pt idx="3537">
                  <c:v>-7.0818073999999995E-2</c:v>
                </c:pt>
                <c:pt idx="3538">
                  <c:v>-7.5702080000000005E-2</c:v>
                </c:pt>
                <c:pt idx="3539">
                  <c:v>-7.0818073999999995E-2</c:v>
                </c:pt>
                <c:pt idx="3540">
                  <c:v>-7.0818073999999995E-2</c:v>
                </c:pt>
                <c:pt idx="3541">
                  <c:v>-6.5934069999999997E-2</c:v>
                </c:pt>
                <c:pt idx="3542">
                  <c:v>-7.0818073999999995E-2</c:v>
                </c:pt>
                <c:pt idx="3543">
                  <c:v>-7.5702080000000005E-2</c:v>
                </c:pt>
                <c:pt idx="3544">
                  <c:v>-7.0818073999999995E-2</c:v>
                </c:pt>
                <c:pt idx="3545">
                  <c:v>-7.5702080000000005E-2</c:v>
                </c:pt>
                <c:pt idx="3546">
                  <c:v>-7.0818073999999995E-2</c:v>
                </c:pt>
                <c:pt idx="3547">
                  <c:v>-7.0818073999999995E-2</c:v>
                </c:pt>
                <c:pt idx="3548">
                  <c:v>-7.0818073999999995E-2</c:v>
                </c:pt>
                <c:pt idx="3549">
                  <c:v>-7.0818073999999995E-2</c:v>
                </c:pt>
                <c:pt idx="3550">
                  <c:v>-7.0818073999999995E-2</c:v>
                </c:pt>
                <c:pt idx="3551">
                  <c:v>-7.0818073999999995E-2</c:v>
                </c:pt>
                <c:pt idx="3552">
                  <c:v>-7.0818073999999995E-2</c:v>
                </c:pt>
                <c:pt idx="3553">
                  <c:v>-7.0818073999999995E-2</c:v>
                </c:pt>
                <c:pt idx="3554">
                  <c:v>-7.0818073999999995E-2</c:v>
                </c:pt>
                <c:pt idx="3555">
                  <c:v>-7.0818073999999995E-2</c:v>
                </c:pt>
                <c:pt idx="3556">
                  <c:v>-7.0818073999999995E-2</c:v>
                </c:pt>
                <c:pt idx="3557">
                  <c:v>-7.0818073999999995E-2</c:v>
                </c:pt>
                <c:pt idx="3558">
                  <c:v>-7.0818073999999995E-2</c:v>
                </c:pt>
                <c:pt idx="3559">
                  <c:v>-7.0818073999999995E-2</c:v>
                </c:pt>
                <c:pt idx="3560">
                  <c:v>-7.5702080000000005E-2</c:v>
                </c:pt>
                <c:pt idx="3561">
                  <c:v>-7.0818073999999995E-2</c:v>
                </c:pt>
                <c:pt idx="3562">
                  <c:v>-7.0818073999999995E-2</c:v>
                </c:pt>
                <c:pt idx="3563">
                  <c:v>-7.0818073999999995E-2</c:v>
                </c:pt>
                <c:pt idx="3564">
                  <c:v>-7.0818073999999995E-2</c:v>
                </c:pt>
                <c:pt idx="3565">
                  <c:v>-7.0818073999999995E-2</c:v>
                </c:pt>
                <c:pt idx="3566">
                  <c:v>-7.5702080000000005E-2</c:v>
                </c:pt>
                <c:pt idx="3567">
                  <c:v>-7.0818073999999995E-2</c:v>
                </c:pt>
                <c:pt idx="3568">
                  <c:v>-7.0818073999999995E-2</c:v>
                </c:pt>
                <c:pt idx="3569">
                  <c:v>-7.0818073999999995E-2</c:v>
                </c:pt>
                <c:pt idx="3570">
                  <c:v>-7.0818073999999995E-2</c:v>
                </c:pt>
                <c:pt idx="3571">
                  <c:v>-7.0818073999999995E-2</c:v>
                </c:pt>
                <c:pt idx="3572">
                  <c:v>-7.0818073999999995E-2</c:v>
                </c:pt>
                <c:pt idx="3573">
                  <c:v>-7.0818073999999995E-2</c:v>
                </c:pt>
                <c:pt idx="3574">
                  <c:v>-7.0818073999999995E-2</c:v>
                </c:pt>
                <c:pt idx="3575">
                  <c:v>-7.0818073999999995E-2</c:v>
                </c:pt>
                <c:pt idx="3576">
                  <c:v>-7.0818073999999995E-2</c:v>
                </c:pt>
                <c:pt idx="3577">
                  <c:v>-7.5702080000000005E-2</c:v>
                </c:pt>
                <c:pt idx="3578">
                  <c:v>-7.0818073999999995E-2</c:v>
                </c:pt>
                <c:pt idx="3579">
                  <c:v>-7.0818073999999995E-2</c:v>
                </c:pt>
                <c:pt idx="3580">
                  <c:v>-7.0818073999999995E-2</c:v>
                </c:pt>
                <c:pt idx="3581">
                  <c:v>-7.0818073999999995E-2</c:v>
                </c:pt>
                <c:pt idx="3582">
                  <c:v>-7.0818073999999995E-2</c:v>
                </c:pt>
                <c:pt idx="3583">
                  <c:v>-7.0818073999999995E-2</c:v>
                </c:pt>
                <c:pt idx="3584">
                  <c:v>-7.0818073999999995E-2</c:v>
                </c:pt>
                <c:pt idx="3585">
                  <c:v>-7.5702080000000005E-2</c:v>
                </c:pt>
                <c:pt idx="3586">
                  <c:v>-7.0818073999999995E-2</c:v>
                </c:pt>
                <c:pt idx="3587">
                  <c:v>-7.5702080000000005E-2</c:v>
                </c:pt>
                <c:pt idx="3588">
                  <c:v>-7.5702080000000005E-2</c:v>
                </c:pt>
                <c:pt idx="3589">
                  <c:v>-7.5702080000000005E-2</c:v>
                </c:pt>
                <c:pt idx="3590">
                  <c:v>-7.0818073999999995E-2</c:v>
                </c:pt>
                <c:pt idx="3591">
                  <c:v>-7.5702080000000005E-2</c:v>
                </c:pt>
                <c:pt idx="3592">
                  <c:v>-7.0818073999999995E-2</c:v>
                </c:pt>
                <c:pt idx="3593">
                  <c:v>-7.0818073999999995E-2</c:v>
                </c:pt>
                <c:pt idx="3594">
                  <c:v>-7.5702080000000005E-2</c:v>
                </c:pt>
                <c:pt idx="3595">
                  <c:v>-7.0818073999999995E-2</c:v>
                </c:pt>
                <c:pt idx="3596">
                  <c:v>-7.0818073999999995E-2</c:v>
                </c:pt>
                <c:pt idx="3597">
                  <c:v>-7.0818073999999995E-2</c:v>
                </c:pt>
                <c:pt idx="3598">
                  <c:v>-7.0818073999999995E-2</c:v>
                </c:pt>
                <c:pt idx="3599">
                  <c:v>-7.5702080000000005E-2</c:v>
                </c:pt>
                <c:pt idx="3600">
                  <c:v>-7.0818073999999995E-2</c:v>
                </c:pt>
                <c:pt idx="3601">
                  <c:v>-7.0818073999999995E-2</c:v>
                </c:pt>
                <c:pt idx="3602">
                  <c:v>-7.5702080000000005E-2</c:v>
                </c:pt>
                <c:pt idx="3603">
                  <c:v>-7.0818073999999995E-2</c:v>
                </c:pt>
                <c:pt idx="3604">
                  <c:v>-7.5702080000000005E-2</c:v>
                </c:pt>
                <c:pt idx="3605">
                  <c:v>-7.5702080000000005E-2</c:v>
                </c:pt>
                <c:pt idx="3606">
                  <c:v>-7.0818073999999995E-2</c:v>
                </c:pt>
                <c:pt idx="3607">
                  <c:v>-7.0818073999999995E-2</c:v>
                </c:pt>
                <c:pt idx="3608">
                  <c:v>-7.0818073999999995E-2</c:v>
                </c:pt>
                <c:pt idx="3609">
                  <c:v>-7.0818073999999995E-2</c:v>
                </c:pt>
                <c:pt idx="3610">
                  <c:v>-7.0818073999999995E-2</c:v>
                </c:pt>
                <c:pt idx="3611">
                  <c:v>-7.0818073999999995E-2</c:v>
                </c:pt>
                <c:pt idx="3612">
                  <c:v>-7.0818073999999995E-2</c:v>
                </c:pt>
                <c:pt idx="3613">
                  <c:v>-7.0818073999999995E-2</c:v>
                </c:pt>
                <c:pt idx="3614">
                  <c:v>-7.0818073999999995E-2</c:v>
                </c:pt>
                <c:pt idx="3615">
                  <c:v>-7.5702080000000005E-2</c:v>
                </c:pt>
                <c:pt idx="3616">
                  <c:v>-7.0818073999999995E-2</c:v>
                </c:pt>
                <c:pt idx="3617">
                  <c:v>-7.5702080000000005E-2</c:v>
                </c:pt>
                <c:pt idx="3618">
                  <c:v>-7.0818073999999995E-2</c:v>
                </c:pt>
                <c:pt idx="3619">
                  <c:v>-7.5702080000000005E-2</c:v>
                </c:pt>
                <c:pt idx="3620">
                  <c:v>-7.0818073999999995E-2</c:v>
                </c:pt>
                <c:pt idx="3621">
                  <c:v>-7.0818073999999995E-2</c:v>
                </c:pt>
                <c:pt idx="3622">
                  <c:v>-7.0818073999999995E-2</c:v>
                </c:pt>
                <c:pt idx="3623">
                  <c:v>-7.0818073999999995E-2</c:v>
                </c:pt>
                <c:pt idx="3624">
                  <c:v>-7.0818073999999995E-2</c:v>
                </c:pt>
                <c:pt idx="3625">
                  <c:v>-7.0818073999999995E-2</c:v>
                </c:pt>
                <c:pt idx="3626">
                  <c:v>-7.0818073999999995E-2</c:v>
                </c:pt>
                <c:pt idx="3627">
                  <c:v>-7.5702080000000005E-2</c:v>
                </c:pt>
                <c:pt idx="3628">
                  <c:v>-7.0818073999999995E-2</c:v>
                </c:pt>
                <c:pt idx="3629">
                  <c:v>-7.5702080000000005E-2</c:v>
                </c:pt>
                <c:pt idx="3630">
                  <c:v>-7.0818073999999995E-2</c:v>
                </c:pt>
                <c:pt idx="3631">
                  <c:v>-7.5702080000000005E-2</c:v>
                </c:pt>
                <c:pt idx="3632">
                  <c:v>-7.0818073999999995E-2</c:v>
                </c:pt>
                <c:pt idx="3633">
                  <c:v>-7.0818073999999995E-2</c:v>
                </c:pt>
                <c:pt idx="3634">
                  <c:v>-7.0818073999999995E-2</c:v>
                </c:pt>
                <c:pt idx="3635">
                  <c:v>-7.0818073999999995E-2</c:v>
                </c:pt>
                <c:pt idx="3636">
                  <c:v>-7.0818073999999995E-2</c:v>
                </c:pt>
                <c:pt idx="3637">
                  <c:v>-7.0818073999999995E-2</c:v>
                </c:pt>
                <c:pt idx="3638">
                  <c:v>-7.0818073999999995E-2</c:v>
                </c:pt>
                <c:pt idx="3639">
                  <c:v>-7.0818073999999995E-2</c:v>
                </c:pt>
                <c:pt idx="3640">
                  <c:v>-7.0818073999999995E-2</c:v>
                </c:pt>
                <c:pt idx="3641">
                  <c:v>-7.0818073999999995E-2</c:v>
                </c:pt>
                <c:pt idx="3642">
                  <c:v>-7.0818073999999995E-2</c:v>
                </c:pt>
                <c:pt idx="3643">
                  <c:v>-7.0818073999999995E-2</c:v>
                </c:pt>
                <c:pt idx="3644">
                  <c:v>-7.0818073999999995E-2</c:v>
                </c:pt>
                <c:pt idx="3645">
                  <c:v>-7.5702080000000005E-2</c:v>
                </c:pt>
                <c:pt idx="3646">
                  <c:v>-7.0818073999999995E-2</c:v>
                </c:pt>
                <c:pt idx="3647">
                  <c:v>-7.5702080000000005E-2</c:v>
                </c:pt>
                <c:pt idx="3648">
                  <c:v>-7.5702080000000005E-2</c:v>
                </c:pt>
                <c:pt idx="3649">
                  <c:v>-7.5702080000000005E-2</c:v>
                </c:pt>
                <c:pt idx="3650">
                  <c:v>-7.5702080000000005E-2</c:v>
                </c:pt>
                <c:pt idx="3651">
                  <c:v>-7.0818073999999995E-2</c:v>
                </c:pt>
                <c:pt idx="3652">
                  <c:v>-7.0818073999999995E-2</c:v>
                </c:pt>
                <c:pt idx="3653">
                  <c:v>-7.0818073999999995E-2</c:v>
                </c:pt>
                <c:pt idx="3654">
                  <c:v>-7.0818073999999995E-2</c:v>
                </c:pt>
                <c:pt idx="3655">
                  <c:v>-7.0818073999999995E-2</c:v>
                </c:pt>
                <c:pt idx="3656">
                  <c:v>-7.0818073999999995E-2</c:v>
                </c:pt>
                <c:pt idx="3657">
                  <c:v>-7.0818073999999995E-2</c:v>
                </c:pt>
                <c:pt idx="3658">
                  <c:v>-7.0818073999999995E-2</c:v>
                </c:pt>
                <c:pt idx="3659">
                  <c:v>-7.0818073999999995E-2</c:v>
                </c:pt>
                <c:pt idx="3660">
                  <c:v>-7.0818073999999995E-2</c:v>
                </c:pt>
                <c:pt idx="3661">
                  <c:v>-7.0818073999999995E-2</c:v>
                </c:pt>
                <c:pt idx="3662">
                  <c:v>-7.0818073999999995E-2</c:v>
                </c:pt>
                <c:pt idx="3663">
                  <c:v>-7.0818073999999995E-2</c:v>
                </c:pt>
                <c:pt idx="3664">
                  <c:v>-7.0818073999999995E-2</c:v>
                </c:pt>
                <c:pt idx="3665">
                  <c:v>-7.5702080000000005E-2</c:v>
                </c:pt>
                <c:pt idx="3666">
                  <c:v>-7.5702080000000005E-2</c:v>
                </c:pt>
                <c:pt idx="3667">
                  <c:v>-7.0818073999999995E-2</c:v>
                </c:pt>
                <c:pt idx="3668">
                  <c:v>-7.0818073999999995E-2</c:v>
                </c:pt>
                <c:pt idx="3669">
                  <c:v>-7.0818073999999995E-2</c:v>
                </c:pt>
                <c:pt idx="3670">
                  <c:v>-7.0818073999999995E-2</c:v>
                </c:pt>
                <c:pt idx="3671">
                  <c:v>-7.0818073999999995E-2</c:v>
                </c:pt>
                <c:pt idx="3672">
                  <c:v>-7.0818073999999995E-2</c:v>
                </c:pt>
                <c:pt idx="3673">
                  <c:v>-7.0818073999999995E-2</c:v>
                </c:pt>
                <c:pt idx="3674">
                  <c:v>-7.5702080000000005E-2</c:v>
                </c:pt>
                <c:pt idx="3675">
                  <c:v>-7.0818073999999995E-2</c:v>
                </c:pt>
                <c:pt idx="3676">
                  <c:v>-7.0818073999999995E-2</c:v>
                </c:pt>
                <c:pt idx="3677">
                  <c:v>-7.0818073999999995E-2</c:v>
                </c:pt>
                <c:pt idx="3678">
                  <c:v>-7.0818073999999995E-2</c:v>
                </c:pt>
                <c:pt idx="3679">
                  <c:v>-7.0818073999999995E-2</c:v>
                </c:pt>
                <c:pt idx="3680">
                  <c:v>-7.0818073999999995E-2</c:v>
                </c:pt>
                <c:pt idx="3681">
                  <c:v>-7.0818073999999995E-2</c:v>
                </c:pt>
                <c:pt idx="3682">
                  <c:v>-7.0818073999999995E-2</c:v>
                </c:pt>
                <c:pt idx="3683">
                  <c:v>-7.5702080000000005E-2</c:v>
                </c:pt>
                <c:pt idx="3684">
                  <c:v>-7.5702080000000005E-2</c:v>
                </c:pt>
                <c:pt idx="3685">
                  <c:v>-7.5702080000000005E-2</c:v>
                </c:pt>
                <c:pt idx="3686">
                  <c:v>-7.5702080000000005E-2</c:v>
                </c:pt>
                <c:pt idx="3687">
                  <c:v>-7.5702080000000005E-2</c:v>
                </c:pt>
                <c:pt idx="3688">
                  <c:v>-7.0818073999999995E-2</c:v>
                </c:pt>
                <c:pt idx="3689">
                  <c:v>-7.0818073999999995E-2</c:v>
                </c:pt>
                <c:pt idx="3690">
                  <c:v>-7.0818073999999995E-2</c:v>
                </c:pt>
                <c:pt idx="3691">
                  <c:v>-7.0818073999999995E-2</c:v>
                </c:pt>
                <c:pt idx="3692">
                  <c:v>-7.0818073999999995E-2</c:v>
                </c:pt>
                <c:pt idx="3693">
                  <c:v>-7.0818073999999995E-2</c:v>
                </c:pt>
                <c:pt idx="3694">
                  <c:v>-7.0818073999999995E-2</c:v>
                </c:pt>
                <c:pt idx="3695">
                  <c:v>-7.0818073999999995E-2</c:v>
                </c:pt>
                <c:pt idx="3696">
                  <c:v>-7.5702080000000005E-2</c:v>
                </c:pt>
                <c:pt idx="3697">
                  <c:v>-7.0818073999999995E-2</c:v>
                </c:pt>
                <c:pt idx="3698">
                  <c:v>-7.5702080000000005E-2</c:v>
                </c:pt>
                <c:pt idx="3699">
                  <c:v>-7.0818073999999995E-2</c:v>
                </c:pt>
                <c:pt idx="3700">
                  <c:v>-7.0818073999999995E-2</c:v>
                </c:pt>
                <c:pt idx="3701">
                  <c:v>-7.0818073999999995E-2</c:v>
                </c:pt>
                <c:pt idx="3702">
                  <c:v>-7.0818073999999995E-2</c:v>
                </c:pt>
                <c:pt idx="3703">
                  <c:v>-7.0818073999999995E-2</c:v>
                </c:pt>
                <c:pt idx="3704">
                  <c:v>-7.0818073999999995E-2</c:v>
                </c:pt>
                <c:pt idx="3705">
                  <c:v>-7.0818073999999995E-2</c:v>
                </c:pt>
                <c:pt idx="3706">
                  <c:v>-7.5702080000000005E-2</c:v>
                </c:pt>
                <c:pt idx="3707">
                  <c:v>-7.0818073999999995E-2</c:v>
                </c:pt>
                <c:pt idx="3708">
                  <c:v>-7.0818073999999995E-2</c:v>
                </c:pt>
                <c:pt idx="3709">
                  <c:v>-7.0818073999999995E-2</c:v>
                </c:pt>
                <c:pt idx="3710">
                  <c:v>-7.0818073999999995E-2</c:v>
                </c:pt>
                <c:pt idx="3711">
                  <c:v>-7.5702080000000005E-2</c:v>
                </c:pt>
                <c:pt idx="3712">
                  <c:v>-7.0818073999999995E-2</c:v>
                </c:pt>
                <c:pt idx="3713">
                  <c:v>-7.0818073999999995E-2</c:v>
                </c:pt>
                <c:pt idx="3714">
                  <c:v>-7.5702080000000005E-2</c:v>
                </c:pt>
                <c:pt idx="3715">
                  <c:v>-7.0818073999999995E-2</c:v>
                </c:pt>
                <c:pt idx="3716">
                  <c:v>-7.0818073999999995E-2</c:v>
                </c:pt>
                <c:pt idx="3717">
                  <c:v>-7.0818073999999995E-2</c:v>
                </c:pt>
                <c:pt idx="3718">
                  <c:v>-7.0818073999999995E-2</c:v>
                </c:pt>
                <c:pt idx="3719">
                  <c:v>-7.0818073999999995E-2</c:v>
                </c:pt>
                <c:pt idx="3720">
                  <c:v>-7.0818073999999995E-2</c:v>
                </c:pt>
                <c:pt idx="3721">
                  <c:v>-7.0818073999999995E-2</c:v>
                </c:pt>
                <c:pt idx="3722">
                  <c:v>-7.0818073999999995E-2</c:v>
                </c:pt>
                <c:pt idx="3723">
                  <c:v>-7.0818073999999995E-2</c:v>
                </c:pt>
                <c:pt idx="3724">
                  <c:v>-7.0818073999999995E-2</c:v>
                </c:pt>
                <c:pt idx="3725">
                  <c:v>-7.5702080000000005E-2</c:v>
                </c:pt>
                <c:pt idx="3726">
                  <c:v>-7.0818073999999995E-2</c:v>
                </c:pt>
                <c:pt idx="3727">
                  <c:v>-7.0818073999999995E-2</c:v>
                </c:pt>
                <c:pt idx="3728">
                  <c:v>-7.0818073999999995E-2</c:v>
                </c:pt>
                <c:pt idx="3729">
                  <c:v>-6.5934069999999997E-2</c:v>
                </c:pt>
                <c:pt idx="3730">
                  <c:v>-7.5702080000000005E-2</c:v>
                </c:pt>
                <c:pt idx="3731">
                  <c:v>-7.0818073999999995E-2</c:v>
                </c:pt>
                <c:pt idx="3732">
                  <c:v>-7.0818073999999995E-2</c:v>
                </c:pt>
                <c:pt idx="3733">
                  <c:v>-7.0818073999999995E-2</c:v>
                </c:pt>
                <c:pt idx="3734">
                  <c:v>-7.5702080000000005E-2</c:v>
                </c:pt>
                <c:pt idx="3735">
                  <c:v>-7.0818073999999995E-2</c:v>
                </c:pt>
                <c:pt idx="3736">
                  <c:v>-7.0818073999999995E-2</c:v>
                </c:pt>
                <c:pt idx="3737">
                  <c:v>-6.5934069999999997E-2</c:v>
                </c:pt>
                <c:pt idx="3738">
                  <c:v>-7.0818073999999995E-2</c:v>
                </c:pt>
                <c:pt idx="3739">
                  <c:v>-7.0818073999999995E-2</c:v>
                </c:pt>
                <c:pt idx="3740">
                  <c:v>-7.0818073999999995E-2</c:v>
                </c:pt>
                <c:pt idx="3741">
                  <c:v>-7.0818073999999995E-2</c:v>
                </c:pt>
                <c:pt idx="3742">
                  <c:v>-7.0818073999999995E-2</c:v>
                </c:pt>
                <c:pt idx="3743">
                  <c:v>-7.0818073999999995E-2</c:v>
                </c:pt>
                <c:pt idx="3744">
                  <c:v>-7.0818073999999995E-2</c:v>
                </c:pt>
                <c:pt idx="3745">
                  <c:v>-7.0818073999999995E-2</c:v>
                </c:pt>
                <c:pt idx="3746">
                  <c:v>-7.0818073999999995E-2</c:v>
                </c:pt>
                <c:pt idx="3747">
                  <c:v>-7.0818073999999995E-2</c:v>
                </c:pt>
                <c:pt idx="3748">
                  <c:v>-7.0818073999999995E-2</c:v>
                </c:pt>
                <c:pt idx="3749">
                  <c:v>-7.0818073999999995E-2</c:v>
                </c:pt>
                <c:pt idx="3750">
                  <c:v>-7.0818073999999995E-2</c:v>
                </c:pt>
                <c:pt idx="3751">
                  <c:v>-7.0818073999999995E-2</c:v>
                </c:pt>
                <c:pt idx="3752">
                  <c:v>-7.5702080000000005E-2</c:v>
                </c:pt>
                <c:pt idx="3753">
                  <c:v>-7.0818073999999995E-2</c:v>
                </c:pt>
                <c:pt idx="3754">
                  <c:v>-7.5702080000000005E-2</c:v>
                </c:pt>
                <c:pt idx="3755">
                  <c:v>-7.0818073999999995E-2</c:v>
                </c:pt>
                <c:pt idx="3756">
                  <c:v>-7.5702080000000005E-2</c:v>
                </c:pt>
                <c:pt idx="3757">
                  <c:v>-7.0818073999999995E-2</c:v>
                </c:pt>
                <c:pt idx="3758">
                  <c:v>-7.0818073999999995E-2</c:v>
                </c:pt>
                <c:pt idx="3759">
                  <c:v>-7.0818073999999995E-2</c:v>
                </c:pt>
                <c:pt idx="3760">
                  <c:v>-7.0818073999999995E-2</c:v>
                </c:pt>
                <c:pt idx="3761">
                  <c:v>-7.0818073999999995E-2</c:v>
                </c:pt>
                <c:pt idx="3762">
                  <c:v>-7.5702080000000005E-2</c:v>
                </c:pt>
                <c:pt idx="3763">
                  <c:v>-7.0818073999999995E-2</c:v>
                </c:pt>
                <c:pt idx="3764">
                  <c:v>-7.0818073999999995E-2</c:v>
                </c:pt>
                <c:pt idx="3765">
                  <c:v>-7.0818073999999995E-2</c:v>
                </c:pt>
                <c:pt idx="3766">
                  <c:v>-7.0818073999999995E-2</c:v>
                </c:pt>
                <c:pt idx="3767">
                  <c:v>-7.0818073999999995E-2</c:v>
                </c:pt>
                <c:pt idx="3768">
                  <c:v>-7.0818073999999995E-2</c:v>
                </c:pt>
                <c:pt idx="3769">
                  <c:v>-7.5702080000000005E-2</c:v>
                </c:pt>
                <c:pt idx="3770">
                  <c:v>-7.5702080000000005E-2</c:v>
                </c:pt>
                <c:pt idx="3771">
                  <c:v>-7.5702080000000005E-2</c:v>
                </c:pt>
                <c:pt idx="3772">
                  <c:v>-7.5702080000000005E-2</c:v>
                </c:pt>
                <c:pt idx="3773">
                  <c:v>-7.0818073999999995E-2</c:v>
                </c:pt>
                <c:pt idx="3774">
                  <c:v>-7.0818073999999995E-2</c:v>
                </c:pt>
                <c:pt idx="3775">
                  <c:v>-6.5934069999999997E-2</c:v>
                </c:pt>
                <c:pt idx="3776">
                  <c:v>-7.0818073999999995E-2</c:v>
                </c:pt>
                <c:pt idx="3777">
                  <c:v>-7.0818073999999995E-2</c:v>
                </c:pt>
                <c:pt idx="3778">
                  <c:v>-7.0818073999999995E-2</c:v>
                </c:pt>
                <c:pt idx="3779">
                  <c:v>-7.5702080000000005E-2</c:v>
                </c:pt>
                <c:pt idx="3780">
                  <c:v>-7.5702080000000005E-2</c:v>
                </c:pt>
                <c:pt idx="3781">
                  <c:v>-7.5702080000000005E-2</c:v>
                </c:pt>
                <c:pt idx="3782">
                  <c:v>-7.0818073999999995E-2</c:v>
                </c:pt>
                <c:pt idx="3783">
                  <c:v>-7.0818073999999995E-2</c:v>
                </c:pt>
                <c:pt idx="3784">
                  <c:v>-7.0818073999999995E-2</c:v>
                </c:pt>
                <c:pt idx="3785">
                  <c:v>-7.0818073999999995E-2</c:v>
                </c:pt>
                <c:pt idx="3786">
                  <c:v>-7.0818073999999995E-2</c:v>
                </c:pt>
                <c:pt idx="3787">
                  <c:v>-7.0818073999999995E-2</c:v>
                </c:pt>
                <c:pt idx="3788">
                  <c:v>-7.0818073999999995E-2</c:v>
                </c:pt>
                <c:pt idx="3789">
                  <c:v>-7.5702080000000005E-2</c:v>
                </c:pt>
                <c:pt idx="3790">
                  <c:v>-7.0818073999999995E-2</c:v>
                </c:pt>
                <c:pt idx="3791">
                  <c:v>-7.0818073999999995E-2</c:v>
                </c:pt>
                <c:pt idx="3792">
                  <c:v>-7.0818073999999995E-2</c:v>
                </c:pt>
                <c:pt idx="3793">
                  <c:v>-7.0818073999999995E-2</c:v>
                </c:pt>
                <c:pt idx="3794">
                  <c:v>-7.0818073999999995E-2</c:v>
                </c:pt>
                <c:pt idx="3795">
                  <c:v>-7.5702080000000005E-2</c:v>
                </c:pt>
                <c:pt idx="3796">
                  <c:v>-7.5702080000000005E-2</c:v>
                </c:pt>
                <c:pt idx="3797">
                  <c:v>-7.5702080000000005E-2</c:v>
                </c:pt>
                <c:pt idx="3798">
                  <c:v>-7.5702080000000005E-2</c:v>
                </c:pt>
                <c:pt idx="3799">
                  <c:v>-7.5702080000000005E-2</c:v>
                </c:pt>
                <c:pt idx="3800">
                  <c:v>-7.0818073999999995E-2</c:v>
                </c:pt>
                <c:pt idx="3801">
                  <c:v>-7.0818073999999995E-2</c:v>
                </c:pt>
                <c:pt idx="3802">
                  <c:v>-7.0818073999999995E-2</c:v>
                </c:pt>
                <c:pt idx="3803">
                  <c:v>-7.0818073999999995E-2</c:v>
                </c:pt>
                <c:pt idx="3804">
                  <c:v>-7.0818073999999995E-2</c:v>
                </c:pt>
                <c:pt idx="3805">
                  <c:v>-7.5702080000000005E-2</c:v>
                </c:pt>
                <c:pt idx="3806">
                  <c:v>-7.5702080000000005E-2</c:v>
                </c:pt>
                <c:pt idx="3807">
                  <c:v>-7.5702080000000005E-2</c:v>
                </c:pt>
                <c:pt idx="3808">
                  <c:v>-7.5702080000000005E-2</c:v>
                </c:pt>
                <c:pt idx="3809">
                  <c:v>-7.0818073999999995E-2</c:v>
                </c:pt>
                <c:pt idx="3810">
                  <c:v>-7.0818073999999995E-2</c:v>
                </c:pt>
                <c:pt idx="3811">
                  <c:v>-7.0818073999999995E-2</c:v>
                </c:pt>
                <c:pt idx="3812">
                  <c:v>-7.0818073999999995E-2</c:v>
                </c:pt>
                <c:pt idx="3813">
                  <c:v>-7.0818073999999995E-2</c:v>
                </c:pt>
                <c:pt idx="3814">
                  <c:v>-7.5702080000000005E-2</c:v>
                </c:pt>
                <c:pt idx="3815">
                  <c:v>-7.5702080000000005E-2</c:v>
                </c:pt>
                <c:pt idx="3816">
                  <c:v>-7.5702080000000005E-2</c:v>
                </c:pt>
                <c:pt idx="3817">
                  <c:v>-7.5702080000000005E-2</c:v>
                </c:pt>
                <c:pt idx="3818">
                  <c:v>-7.0818073999999995E-2</c:v>
                </c:pt>
                <c:pt idx="3819">
                  <c:v>-7.0818073999999995E-2</c:v>
                </c:pt>
                <c:pt idx="3820">
                  <c:v>-7.0818073999999995E-2</c:v>
                </c:pt>
                <c:pt idx="3821">
                  <c:v>-7.0818073999999995E-2</c:v>
                </c:pt>
                <c:pt idx="3822">
                  <c:v>-7.0818073999999995E-2</c:v>
                </c:pt>
                <c:pt idx="3823">
                  <c:v>-7.5702080000000005E-2</c:v>
                </c:pt>
                <c:pt idx="3824">
                  <c:v>-7.0818073999999995E-2</c:v>
                </c:pt>
                <c:pt idx="3825">
                  <c:v>-7.0818073999999995E-2</c:v>
                </c:pt>
                <c:pt idx="3826">
                  <c:v>-7.5702080000000005E-2</c:v>
                </c:pt>
                <c:pt idx="3827">
                  <c:v>-7.0818073999999995E-2</c:v>
                </c:pt>
                <c:pt idx="3828">
                  <c:v>-7.0818073999999995E-2</c:v>
                </c:pt>
                <c:pt idx="3829">
                  <c:v>-7.0818073999999995E-2</c:v>
                </c:pt>
                <c:pt idx="3830">
                  <c:v>-7.0818073999999995E-2</c:v>
                </c:pt>
                <c:pt idx="3831">
                  <c:v>-7.0818073999999995E-2</c:v>
                </c:pt>
                <c:pt idx="3832">
                  <c:v>-7.0818073999999995E-2</c:v>
                </c:pt>
                <c:pt idx="3833">
                  <c:v>-7.5702080000000005E-2</c:v>
                </c:pt>
                <c:pt idx="3834">
                  <c:v>-7.5702080000000005E-2</c:v>
                </c:pt>
                <c:pt idx="3835">
                  <c:v>-7.0818073999999995E-2</c:v>
                </c:pt>
                <c:pt idx="3836">
                  <c:v>-7.0818073999999995E-2</c:v>
                </c:pt>
                <c:pt idx="3837">
                  <c:v>-7.0818073999999995E-2</c:v>
                </c:pt>
                <c:pt idx="3838">
                  <c:v>-7.0818073999999995E-2</c:v>
                </c:pt>
                <c:pt idx="3839">
                  <c:v>-7.0818073999999995E-2</c:v>
                </c:pt>
                <c:pt idx="3840">
                  <c:v>-7.0818073999999995E-2</c:v>
                </c:pt>
                <c:pt idx="3841">
                  <c:v>-7.0818073999999995E-2</c:v>
                </c:pt>
                <c:pt idx="3842">
                  <c:v>-7.0818073999999995E-2</c:v>
                </c:pt>
                <c:pt idx="3843">
                  <c:v>-7.0818073999999995E-2</c:v>
                </c:pt>
                <c:pt idx="3844">
                  <c:v>-7.0818073999999995E-2</c:v>
                </c:pt>
                <c:pt idx="3845">
                  <c:v>-7.0818073999999995E-2</c:v>
                </c:pt>
                <c:pt idx="3846">
                  <c:v>-7.0818073999999995E-2</c:v>
                </c:pt>
                <c:pt idx="3847">
                  <c:v>-7.0818073999999995E-2</c:v>
                </c:pt>
                <c:pt idx="3848">
                  <c:v>-7.0818073999999995E-2</c:v>
                </c:pt>
                <c:pt idx="3849">
                  <c:v>-7.0818073999999995E-2</c:v>
                </c:pt>
                <c:pt idx="3850">
                  <c:v>-7.5702080000000005E-2</c:v>
                </c:pt>
                <c:pt idx="3851">
                  <c:v>-7.0818073999999995E-2</c:v>
                </c:pt>
                <c:pt idx="3852">
                  <c:v>-7.0818073999999995E-2</c:v>
                </c:pt>
                <c:pt idx="3853">
                  <c:v>-7.0818073999999995E-2</c:v>
                </c:pt>
                <c:pt idx="3854">
                  <c:v>-7.0818073999999995E-2</c:v>
                </c:pt>
                <c:pt idx="3855">
                  <c:v>-7.0818073999999995E-2</c:v>
                </c:pt>
                <c:pt idx="3856">
                  <c:v>-7.5702080000000005E-2</c:v>
                </c:pt>
                <c:pt idx="3857">
                  <c:v>-7.0818073999999995E-2</c:v>
                </c:pt>
                <c:pt idx="3858">
                  <c:v>-7.0818073999999995E-2</c:v>
                </c:pt>
                <c:pt idx="3859">
                  <c:v>-7.0818073999999995E-2</c:v>
                </c:pt>
                <c:pt idx="3860">
                  <c:v>-7.0818073999999995E-2</c:v>
                </c:pt>
                <c:pt idx="3861">
                  <c:v>-7.5702080000000005E-2</c:v>
                </c:pt>
                <c:pt idx="3862">
                  <c:v>-7.0818073999999995E-2</c:v>
                </c:pt>
                <c:pt idx="3863">
                  <c:v>-7.5702080000000005E-2</c:v>
                </c:pt>
                <c:pt idx="3864">
                  <c:v>-7.0818073999999995E-2</c:v>
                </c:pt>
                <c:pt idx="3865">
                  <c:v>-7.0818073999999995E-2</c:v>
                </c:pt>
                <c:pt idx="3866">
                  <c:v>-7.0818073999999995E-2</c:v>
                </c:pt>
                <c:pt idx="3867">
                  <c:v>-7.0818073999999995E-2</c:v>
                </c:pt>
                <c:pt idx="3868">
                  <c:v>-7.0818073999999995E-2</c:v>
                </c:pt>
                <c:pt idx="3869">
                  <c:v>-7.0818073999999995E-2</c:v>
                </c:pt>
                <c:pt idx="3870">
                  <c:v>-7.0818073999999995E-2</c:v>
                </c:pt>
                <c:pt idx="3871">
                  <c:v>-7.0818073999999995E-2</c:v>
                </c:pt>
                <c:pt idx="3872">
                  <c:v>-7.0818073999999995E-2</c:v>
                </c:pt>
                <c:pt idx="3873">
                  <c:v>-7.0818073999999995E-2</c:v>
                </c:pt>
                <c:pt idx="3874">
                  <c:v>-7.0818073999999995E-2</c:v>
                </c:pt>
                <c:pt idx="3875">
                  <c:v>-7.0818073999999995E-2</c:v>
                </c:pt>
                <c:pt idx="3876">
                  <c:v>-7.0818073999999995E-2</c:v>
                </c:pt>
                <c:pt idx="3877">
                  <c:v>-7.5702080000000005E-2</c:v>
                </c:pt>
                <c:pt idx="3878">
                  <c:v>-7.0818073999999995E-2</c:v>
                </c:pt>
                <c:pt idx="3879">
                  <c:v>-7.5702080000000005E-2</c:v>
                </c:pt>
                <c:pt idx="3880">
                  <c:v>-7.0818073999999995E-2</c:v>
                </c:pt>
                <c:pt idx="3881">
                  <c:v>-7.0818073999999995E-2</c:v>
                </c:pt>
                <c:pt idx="3882">
                  <c:v>-7.0818073999999995E-2</c:v>
                </c:pt>
                <c:pt idx="3883">
                  <c:v>-7.0818073999999995E-2</c:v>
                </c:pt>
                <c:pt idx="3884">
                  <c:v>-7.0818073999999995E-2</c:v>
                </c:pt>
                <c:pt idx="3885">
                  <c:v>-7.0818073999999995E-2</c:v>
                </c:pt>
                <c:pt idx="3886">
                  <c:v>-7.0818073999999995E-2</c:v>
                </c:pt>
                <c:pt idx="3887">
                  <c:v>-7.0818073999999995E-2</c:v>
                </c:pt>
                <c:pt idx="3888">
                  <c:v>-7.0818073999999995E-2</c:v>
                </c:pt>
                <c:pt idx="3889">
                  <c:v>-7.0818073999999995E-2</c:v>
                </c:pt>
                <c:pt idx="3890">
                  <c:v>-7.5702080000000005E-2</c:v>
                </c:pt>
                <c:pt idx="3891">
                  <c:v>-7.0818073999999995E-2</c:v>
                </c:pt>
                <c:pt idx="3892">
                  <c:v>-7.5702080000000005E-2</c:v>
                </c:pt>
                <c:pt idx="3893">
                  <c:v>-7.5702080000000005E-2</c:v>
                </c:pt>
                <c:pt idx="3894">
                  <c:v>-7.0818073999999995E-2</c:v>
                </c:pt>
                <c:pt idx="3895">
                  <c:v>-7.5702080000000005E-2</c:v>
                </c:pt>
                <c:pt idx="3896">
                  <c:v>-7.0818073999999995E-2</c:v>
                </c:pt>
                <c:pt idx="3897">
                  <c:v>-6.5934069999999997E-2</c:v>
                </c:pt>
                <c:pt idx="3898">
                  <c:v>-7.0818073999999995E-2</c:v>
                </c:pt>
                <c:pt idx="3899">
                  <c:v>-7.0818073999999995E-2</c:v>
                </c:pt>
                <c:pt idx="3900">
                  <c:v>-7.0818073999999995E-2</c:v>
                </c:pt>
                <c:pt idx="3901">
                  <c:v>-7.5702080000000005E-2</c:v>
                </c:pt>
                <c:pt idx="3902">
                  <c:v>-7.5702080000000005E-2</c:v>
                </c:pt>
                <c:pt idx="3903">
                  <c:v>-7.5702080000000005E-2</c:v>
                </c:pt>
                <c:pt idx="3904">
                  <c:v>-7.0818073999999995E-2</c:v>
                </c:pt>
                <c:pt idx="3905">
                  <c:v>-7.0818073999999995E-2</c:v>
                </c:pt>
                <c:pt idx="3906">
                  <c:v>-7.0818073999999995E-2</c:v>
                </c:pt>
                <c:pt idx="3907">
                  <c:v>-7.0818073999999995E-2</c:v>
                </c:pt>
                <c:pt idx="3908">
                  <c:v>-7.0818073999999995E-2</c:v>
                </c:pt>
                <c:pt idx="3909">
                  <c:v>-7.0818073999999995E-2</c:v>
                </c:pt>
                <c:pt idx="3910">
                  <c:v>-7.5702080000000005E-2</c:v>
                </c:pt>
                <c:pt idx="3911">
                  <c:v>-7.0818073999999995E-2</c:v>
                </c:pt>
                <c:pt idx="3912">
                  <c:v>-7.0818073999999995E-2</c:v>
                </c:pt>
                <c:pt idx="3913">
                  <c:v>-7.0818073999999995E-2</c:v>
                </c:pt>
                <c:pt idx="3914">
                  <c:v>-7.0818073999999995E-2</c:v>
                </c:pt>
                <c:pt idx="3915">
                  <c:v>-7.0818073999999995E-2</c:v>
                </c:pt>
                <c:pt idx="3916">
                  <c:v>-7.0818073999999995E-2</c:v>
                </c:pt>
                <c:pt idx="3917">
                  <c:v>-7.5702080000000005E-2</c:v>
                </c:pt>
                <c:pt idx="3918">
                  <c:v>-7.5702080000000005E-2</c:v>
                </c:pt>
                <c:pt idx="3919">
                  <c:v>-7.5702080000000005E-2</c:v>
                </c:pt>
                <c:pt idx="3920">
                  <c:v>-7.5702080000000005E-2</c:v>
                </c:pt>
                <c:pt idx="3921">
                  <c:v>-7.0818073999999995E-2</c:v>
                </c:pt>
                <c:pt idx="3922">
                  <c:v>-7.0818073999999995E-2</c:v>
                </c:pt>
                <c:pt idx="3923">
                  <c:v>-7.0818073999999995E-2</c:v>
                </c:pt>
                <c:pt idx="3924">
                  <c:v>-7.0818073999999995E-2</c:v>
                </c:pt>
                <c:pt idx="3925">
                  <c:v>-7.0818073999999995E-2</c:v>
                </c:pt>
                <c:pt idx="3926">
                  <c:v>-7.0818073999999995E-2</c:v>
                </c:pt>
                <c:pt idx="3927">
                  <c:v>-7.0818073999999995E-2</c:v>
                </c:pt>
                <c:pt idx="3928">
                  <c:v>-7.5702080000000005E-2</c:v>
                </c:pt>
                <c:pt idx="3929">
                  <c:v>-7.0818073999999995E-2</c:v>
                </c:pt>
                <c:pt idx="3930">
                  <c:v>-7.5702080000000005E-2</c:v>
                </c:pt>
                <c:pt idx="3931">
                  <c:v>-7.0818073999999995E-2</c:v>
                </c:pt>
                <c:pt idx="3932">
                  <c:v>-7.0818073999999995E-2</c:v>
                </c:pt>
                <c:pt idx="3933">
                  <c:v>-7.0818073999999995E-2</c:v>
                </c:pt>
                <c:pt idx="3934">
                  <c:v>-7.0818073999999995E-2</c:v>
                </c:pt>
                <c:pt idx="3935">
                  <c:v>-7.0818073999999995E-2</c:v>
                </c:pt>
                <c:pt idx="3936">
                  <c:v>-7.0818073999999995E-2</c:v>
                </c:pt>
                <c:pt idx="3937">
                  <c:v>-7.5702080000000005E-2</c:v>
                </c:pt>
                <c:pt idx="3938">
                  <c:v>-7.0818073999999995E-2</c:v>
                </c:pt>
                <c:pt idx="3939">
                  <c:v>-7.0818073999999995E-2</c:v>
                </c:pt>
                <c:pt idx="3940">
                  <c:v>-7.0818073999999995E-2</c:v>
                </c:pt>
                <c:pt idx="3941">
                  <c:v>-7.0818073999999995E-2</c:v>
                </c:pt>
                <c:pt idx="3942">
                  <c:v>-7.5702080000000005E-2</c:v>
                </c:pt>
                <c:pt idx="3943">
                  <c:v>-7.0818073999999995E-2</c:v>
                </c:pt>
                <c:pt idx="3944">
                  <c:v>-7.5702080000000005E-2</c:v>
                </c:pt>
                <c:pt idx="3945">
                  <c:v>-7.0818073999999995E-2</c:v>
                </c:pt>
                <c:pt idx="3946">
                  <c:v>-7.0818073999999995E-2</c:v>
                </c:pt>
                <c:pt idx="3947">
                  <c:v>-7.0818073999999995E-2</c:v>
                </c:pt>
                <c:pt idx="3948">
                  <c:v>-7.0818073999999995E-2</c:v>
                </c:pt>
                <c:pt idx="3949">
                  <c:v>-7.0818073999999995E-2</c:v>
                </c:pt>
                <c:pt idx="3950">
                  <c:v>-7.0818073999999995E-2</c:v>
                </c:pt>
                <c:pt idx="3951">
                  <c:v>-7.5702080000000005E-2</c:v>
                </c:pt>
                <c:pt idx="3952">
                  <c:v>-7.5702080000000005E-2</c:v>
                </c:pt>
                <c:pt idx="3953">
                  <c:v>-7.5702080000000005E-2</c:v>
                </c:pt>
                <c:pt idx="3954">
                  <c:v>-7.0818073999999995E-2</c:v>
                </c:pt>
                <c:pt idx="3955">
                  <c:v>-7.5702080000000005E-2</c:v>
                </c:pt>
                <c:pt idx="3956">
                  <c:v>-7.5702080000000005E-2</c:v>
                </c:pt>
                <c:pt idx="3957">
                  <c:v>-6.5934069999999997E-2</c:v>
                </c:pt>
                <c:pt idx="3958">
                  <c:v>-7.0818073999999995E-2</c:v>
                </c:pt>
                <c:pt idx="3959">
                  <c:v>-7.0818073999999995E-2</c:v>
                </c:pt>
                <c:pt idx="3960">
                  <c:v>-7.0818073999999995E-2</c:v>
                </c:pt>
                <c:pt idx="3961">
                  <c:v>-7.0818073999999995E-2</c:v>
                </c:pt>
                <c:pt idx="3962">
                  <c:v>-7.5702080000000005E-2</c:v>
                </c:pt>
                <c:pt idx="3963">
                  <c:v>-7.0818073999999995E-2</c:v>
                </c:pt>
                <c:pt idx="3964">
                  <c:v>-7.0818073999999995E-2</c:v>
                </c:pt>
                <c:pt idx="3965">
                  <c:v>-7.0818073999999995E-2</c:v>
                </c:pt>
                <c:pt idx="3966">
                  <c:v>-7.5702080000000005E-2</c:v>
                </c:pt>
                <c:pt idx="3967">
                  <c:v>-7.0818073999999995E-2</c:v>
                </c:pt>
                <c:pt idx="3968">
                  <c:v>-7.0818073999999995E-2</c:v>
                </c:pt>
                <c:pt idx="3969">
                  <c:v>-7.0818073999999995E-2</c:v>
                </c:pt>
                <c:pt idx="3970">
                  <c:v>-7.0818073999999995E-2</c:v>
                </c:pt>
                <c:pt idx="3971">
                  <c:v>-7.0818073999999995E-2</c:v>
                </c:pt>
                <c:pt idx="3972">
                  <c:v>-7.0818073999999995E-2</c:v>
                </c:pt>
                <c:pt idx="3973">
                  <c:v>-7.0818073999999995E-2</c:v>
                </c:pt>
                <c:pt idx="3974">
                  <c:v>-7.0818073999999995E-2</c:v>
                </c:pt>
                <c:pt idx="3975">
                  <c:v>-7.0818073999999995E-2</c:v>
                </c:pt>
                <c:pt idx="3976">
                  <c:v>-7.0818073999999995E-2</c:v>
                </c:pt>
                <c:pt idx="3977">
                  <c:v>-7.5702080000000005E-2</c:v>
                </c:pt>
                <c:pt idx="3978">
                  <c:v>-7.0818073999999995E-2</c:v>
                </c:pt>
                <c:pt idx="3979">
                  <c:v>-7.0818073999999995E-2</c:v>
                </c:pt>
                <c:pt idx="3980">
                  <c:v>-7.0818073999999995E-2</c:v>
                </c:pt>
                <c:pt idx="3981">
                  <c:v>-7.0818073999999995E-2</c:v>
                </c:pt>
                <c:pt idx="3982">
                  <c:v>-7.0818073999999995E-2</c:v>
                </c:pt>
                <c:pt idx="3983">
                  <c:v>-7.0818073999999995E-2</c:v>
                </c:pt>
                <c:pt idx="3984">
                  <c:v>-7.0818073999999995E-2</c:v>
                </c:pt>
                <c:pt idx="3985">
                  <c:v>-7.0818073999999995E-2</c:v>
                </c:pt>
                <c:pt idx="3986">
                  <c:v>-7.0818073999999995E-2</c:v>
                </c:pt>
                <c:pt idx="3987">
                  <c:v>-7.0818073999999995E-2</c:v>
                </c:pt>
                <c:pt idx="3988">
                  <c:v>-7.5702080000000005E-2</c:v>
                </c:pt>
                <c:pt idx="3989">
                  <c:v>-7.0818073999999995E-2</c:v>
                </c:pt>
                <c:pt idx="3990">
                  <c:v>-7.0818073999999995E-2</c:v>
                </c:pt>
                <c:pt idx="3991">
                  <c:v>-7.0818073999999995E-2</c:v>
                </c:pt>
                <c:pt idx="3992">
                  <c:v>-7.0818073999999995E-2</c:v>
                </c:pt>
                <c:pt idx="3993">
                  <c:v>-7.0818073999999995E-2</c:v>
                </c:pt>
                <c:pt idx="3994">
                  <c:v>-7.0818073999999995E-2</c:v>
                </c:pt>
                <c:pt idx="3995">
                  <c:v>-7.0818073999999995E-2</c:v>
                </c:pt>
                <c:pt idx="3996">
                  <c:v>-7.0818073999999995E-2</c:v>
                </c:pt>
                <c:pt idx="3997">
                  <c:v>-7.5702080000000005E-2</c:v>
                </c:pt>
                <c:pt idx="3998">
                  <c:v>-7.0818073999999995E-2</c:v>
                </c:pt>
                <c:pt idx="3999">
                  <c:v>-7.5702080000000005E-2</c:v>
                </c:pt>
                <c:pt idx="4000">
                  <c:v>-7.0818073999999995E-2</c:v>
                </c:pt>
                <c:pt idx="4001">
                  <c:v>-7.0818073999999995E-2</c:v>
                </c:pt>
                <c:pt idx="4002">
                  <c:v>-7.0818073999999995E-2</c:v>
                </c:pt>
                <c:pt idx="4003">
                  <c:v>-7.0818073999999995E-2</c:v>
                </c:pt>
                <c:pt idx="4004">
                  <c:v>-7.0818073999999995E-2</c:v>
                </c:pt>
                <c:pt idx="4005">
                  <c:v>-7.0818073999999995E-2</c:v>
                </c:pt>
                <c:pt idx="4006">
                  <c:v>-7.0818073999999995E-2</c:v>
                </c:pt>
                <c:pt idx="4007">
                  <c:v>-7.0818073999999995E-2</c:v>
                </c:pt>
                <c:pt idx="4008">
                  <c:v>-7.0818073999999995E-2</c:v>
                </c:pt>
                <c:pt idx="4009">
                  <c:v>-7.0818073999999995E-2</c:v>
                </c:pt>
                <c:pt idx="4010">
                  <c:v>-7.0818073999999995E-2</c:v>
                </c:pt>
                <c:pt idx="4011">
                  <c:v>-6.5934069999999997E-2</c:v>
                </c:pt>
                <c:pt idx="4012">
                  <c:v>-7.0818073999999995E-2</c:v>
                </c:pt>
                <c:pt idx="4013">
                  <c:v>-7.0818073999999995E-2</c:v>
                </c:pt>
                <c:pt idx="4014">
                  <c:v>-7.5702080000000005E-2</c:v>
                </c:pt>
                <c:pt idx="4015">
                  <c:v>-7.0818073999999995E-2</c:v>
                </c:pt>
                <c:pt idx="4016">
                  <c:v>-7.0818073999999995E-2</c:v>
                </c:pt>
                <c:pt idx="4017">
                  <c:v>-7.5702080000000005E-2</c:v>
                </c:pt>
                <c:pt idx="4018">
                  <c:v>-7.0818073999999995E-2</c:v>
                </c:pt>
                <c:pt idx="4019">
                  <c:v>-7.0818073999999995E-2</c:v>
                </c:pt>
                <c:pt idx="4020">
                  <c:v>-7.0818073999999995E-2</c:v>
                </c:pt>
                <c:pt idx="4021">
                  <c:v>-7.0818073999999995E-2</c:v>
                </c:pt>
                <c:pt idx="4022">
                  <c:v>-7.0818073999999995E-2</c:v>
                </c:pt>
                <c:pt idx="4023">
                  <c:v>-7.0818073999999995E-2</c:v>
                </c:pt>
                <c:pt idx="4024">
                  <c:v>-7.0818073999999995E-2</c:v>
                </c:pt>
                <c:pt idx="4025">
                  <c:v>-7.0818073999999995E-2</c:v>
                </c:pt>
                <c:pt idx="4026">
                  <c:v>-7.0818073999999995E-2</c:v>
                </c:pt>
                <c:pt idx="4027">
                  <c:v>-7.0818073999999995E-2</c:v>
                </c:pt>
                <c:pt idx="4028">
                  <c:v>-7.0818073999999995E-2</c:v>
                </c:pt>
                <c:pt idx="4029">
                  <c:v>-7.0818073999999995E-2</c:v>
                </c:pt>
                <c:pt idx="4030">
                  <c:v>-7.0818073999999995E-2</c:v>
                </c:pt>
                <c:pt idx="4031">
                  <c:v>-7.5702080000000005E-2</c:v>
                </c:pt>
                <c:pt idx="4032">
                  <c:v>-7.0818073999999995E-2</c:v>
                </c:pt>
                <c:pt idx="4033">
                  <c:v>-7.0818073999999995E-2</c:v>
                </c:pt>
                <c:pt idx="4034">
                  <c:v>-7.0818073999999995E-2</c:v>
                </c:pt>
                <c:pt idx="4035">
                  <c:v>-7.0818073999999995E-2</c:v>
                </c:pt>
                <c:pt idx="4036">
                  <c:v>-7.5702080000000005E-2</c:v>
                </c:pt>
                <c:pt idx="4037">
                  <c:v>-7.5702080000000005E-2</c:v>
                </c:pt>
                <c:pt idx="4038">
                  <c:v>-7.0818073999999995E-2</c:v>
                </c:pt>
                <c:pt idx="4039">
                  <c:v>-7.0818073999999995E-2</c:v>
                </c:pt>
                <c:pt idx="4040">
                  <c:v>-7.0818073999999995E-2</c:v>
                </c:pt>
                <c:pt idx="4041">
                  <c:v>-7.0818073999999995E-2</c:v>
                </c:pt>
                <c:pt idx="4042">
                  <c:v>-7.0818073999999995E-2</c:v>
                </c:pt>
                <c:pt idx="4043">
                  <c:v>-7.0818073999999995E-2</c:v>
                </c:pt>
                <c:pt idx="4044">
                  <c:v>-7.0818073999999995E-2</c:v>
                </c:pt>
                <c:pt idx="4045">
                  <c:v>-7.5702080000000005E-2</c:v>
                </c:pt>
                <c:pt idx="4046">
                  <c:v>-7.0818073999999995E-2</c:v>
                </c:pt>
                <c:pt idx="4047">
                  <c:v>-7.5702080000000005E-2</c:v>
                </c:pt>
                <c:pt idx="4048">
                  <c:v>-7.0818073999999995E-2</c:v>
                </c:pt>
                <c:pt idx="4049">
                  <c:v>-7.5702080000000005E-2</c:v>
                </c:pt>
                <c:pt idx="4050">
                  <c:v>-7.5702080000000005E-2</c:v>
                </c:pt>
                <c:pt idx="4051">
                  <c:v>-7.0818073999999995E-2</c:v>
                </c:pt>
                <c:pt idx="4052">
                  <c:v>-7.0818073999999995E-2</c:v>
                </c:pt>
                <c:pt idx="4053">
                  <c:v>-7.0818073999999995E-2</c:v>
                </c:pt>
                <c:pt idx="4054">
                  <c:v>-7.5702080000000005E-2</c:v>
                </c:pt>
                <c:pt idx="4055">
                  <c:v>-7.0818073999999995E-2</c:v>
                </c:pt>
                <c:pt idx="4056">
                  <c:v>-7.0818073999999995E-2</c:v>
                </c:pt>
                <c:pt idx="4057">
                  <c:v>-7.0818073999999995E-2</c:v>
                </c:pt>
                <c:pt idx="4058">
                  <c:v>-7.0818073999999995E-2</c:v>
                </c:pt>
                <c:pt idx="4059">
                  <c:v>-7.5702080000000005E-2</c:v>
                </c:pt>
                <c:pt idx="4060">
                  <c:v>-7.0818073999999995E-2</c:v>
                </c:pt>
                <c:pt idx="4061">
                  <c:v>-7.0818073999999995E-2</c:v>
                </c:pt>
                <c:pt idx="4062">
                  <c:v>-7.0818073999999995E-2</c:v>
                </c:pt>
                <c:pt idx="4063">
                  <c:v>-7.0818073999999995E-2</c:v>
                </c:pt>
                <c:pt idx="4064">
                  <c:v>-7.5702080000000005E-2</c:v>
                </c:pt>
                <c:pt idx="4065">
                  <c:v>-7.0818073999999995E-2</c:v>
                </c:pt>
                <c:pt idx="4066">
                  <c:v>-7.5702080000000005E-2</c:v>
                </c:pt>
                <c:pt idx="4067">
                  <c:v>-7.0818073999999995E-2</c:v>
                </c:pt>
                <c:pt idx="4068">
                  <c:v>-7.0818073999999995E-2</c:v>
                </c:pt>
                <c:pt idx="4069">
                  <c:v>-7.0818073999999995E-2</c:v>
                </c:pt>
                <c:pt idx="4070">
                  <c:v>-7.0818073999999995E-2</c:v>
                </c:pt>
                <c:pt idx="4071">
                  <c:v>-7.0818073999999995E-2</c:v>
                </c:pt>
                <c:pt idx="4072">
                  <c:v>-7.0818073999999995E-2</c:v>
                </c:pt>
                <c:pt idx="4073">
                  <c:v>-7.0818073999999995E-2</c:v>
                </c:pt>
                <c:pt idx="4074">
                  <c:v>-7.0818073999999995E-2</c:v>
                </c:pt>
                <c:pt idx="4075">
                  <c:v>-7.0818073999999995E-2</c:v>
                </c:pt>
                <c:pt idx="4076">
                  <c:v>-7.5702080000000005E-2</c:v>
                </c:pt>
                <c:pt idx="4077">
                  <c:v>-7.0818073999999995E-2</c:v>
                </c:pt>
                <c:pt idx="4078">
                  <c:v>-7.0818073999999995E-2</c:v>
                </c:pt>
                <c:pt idx="4079">
                  <c:v>-7.0818073999999995E-2</c:v>
                </c:pt>
                <c:pt idx="4080">
                  <c:v>-7.0818073999999995E-2</c:v>
                </c:pt>
                <c:pt idx="4081">
                  <c:v>-7.0818073999999995E-2</c:v>
                </c:pt>
                <c:pt idx="4082">
                  <c:v>-7.5702080000000005E-2</c:v>
                </c:pt>
                <c:pt idx="4083">
                  <c:v>-7.0818073999999995E-2</c:v>
                </c:pt>
                <c:pt idx="4084">
                  <c:v>-7.0818073999999995E-2</c:v>
                </c:pt>
                <c:pt idx="4085">
                  <c:v>-7.0818073999999995E-2</c:v>
                </c:pt>
                <c:pt idx="4086">
                  <c:v>-7.5702080000000005E-2</c:v>
                </c:pt>
                <c:pt idx="4087">
                  <c:v>-7.0818073999999995E-2</c:v>
                </c:pt>
                <c:pt idx="4088">
                  <c:v>-7.5702080000000005E-2</c:v>
                </c:pt>
                <c:pt idx="4089">
                  <c:v>-7.0818073999999995E-2</c:v>
                </c:pt>
                <c:pt idx="4090">
                  <c:v>-7.0818073999999995E-2</c:v>
                </c:pt>
                <c:pt idx="4091">
                  <c:v>-7.0818073999999995E-2</c:v>
                </c:pt>
                <c:pt idx="4092">
                  <c:v>-7.0818073999999995E-2</c:v>
                </c:pt>
                <c:pt idx="4093">
                  <c:v>-7.0818073999999995E-2</c:v>
                </c:pt>
                <c:pt idx="4094">
                  <c:v>-7.5702080000000005E-2</c:v>
                </c:pt>
                <c:pt idx="4095">
                  <c:v>-7.0818073999999995E-2</c:v>
                </c:pt>
              </c:numCache>
            </c:numRef>
          </c:val>
          <c:smooth val="0"/>
          <c:extLst>
            <c:ext xmlns:c16="http://schemas.microsoft.com/office/drawing/2014/chart" uri="{C3380CC4-5D6E-409C-BE32-E72D297353CC}">
              <c16:uniqueId val="{00000001-E8BC-4B91-B6F0-D995C659EC6F}"/>
            </c:ext>
          </c:extLst>
        </c:ser>
        <c:ser>
          <c:idx val="3"/>
          <c:order val="2"/>
          <c:tx>
            <c:v>ΔI</c:v>
          </c:tx>
          <c:spPr>
            <a:ln w="28575" cap="rnd">
              <a:solidFill>
                <a:schemeClr val="accent4"/>
              </a:solidFill>
              <a:round/>
            </a:ln>
            <a:effectLst/>
          </c:spPr>
          <c:marker>
            <c:symbol val="none"/>
          </c:marker>
          <c:val>
            <c:numRef>
              <c:f>'20240424_tetyousei01'!$D$13:$D$4108</c:f>
              <c:numCache>
                <c:formatCode>General</c:formatCode>
                <c:ptCount val="4096"/>
                <c:pt idx="0">
                  <c:v>6.3492062500000002E-2</c:v>
                </c:pt>
                <c:pt idx="1">
                  <c:v>7.3260077399999998E-2</c:v>
                </c:pt>
                <c:pt idx="2">
                  <c:v>6.8376067400000004E-2</c:v>
                </c:pt>
                <c:pt idx="3">
                  <c:v>6.3492062500000002E-2</c:v>
                </c:pt>
                <c:pt idx="4">
                  <c:v>6.3492062500000002E-2</c:v>
                </c:pt>
                <c:pt idx="5">
                  <c:v>6.8376067400000004E-2</c:v>
                </c:pt>
                <c:pt idx="6">
                  <c:v>6.8376067400000004E-2</c:v>
                </c:pt>
                <c:pt idx="7">
                  <c:v>6.3492062500000002E-2</c:v>
                </c:pt>
                <c:pt idx="8">
                  <c:v>6.3492062500000002E-2</c:v>
                </c:pt>
                <c:pt idx="9">
                  <c:v>6.8376067400000004E-2</c:v>
                </c:pt>
                <c:pt idx="10">
                  <c:v>7.3260072000000009E-2</c:v>
                </c:pt>
                <c:pt idx="11">
                  <c:v>6.8376067400000004E-2</c:v>
                </c:pt>
                <c:pt idx="12">
                  <c:v>6.3492062500000002E-2</c:v>
                </c:pt>
                <c:pt idx="13">
                  <c:v>6.3492062500000002E-2</c:v>
                </c:pt>
                <c:pt idx="14">
                  <c:v>6.8376067400000004E-2</c:v>
                </c:pt>
                <c:pt idx="15">
                  <c:v>7.3260072000000009E-2</c:v>
                </c:pt>
                <c:pt idx="16">
                  <c:v>6.8376067400000004E-2</c:v>
                </c:pt>
                <c:pt idx="17">
                  <c:v>6.8376072499999996E-2</c:v>
                </c:pt>
                <c:pt idx="18">
                  <c:v>6.3492062500000002E-2</c:v>
                </c:pt>
                <c:pt idx="19">
                  <c:v>6.3492062500000002E-2</c:v>
                </c:pt>
                <c:pt idx="20">
                  <c:v>6.8376067400000004E-2</c:v>
                </c:pt>
                <c:pt idx="21">
                  <c:v>6.8376067400000004E-2</c:v>
                </c:pt>
                <c:pt idx="22">
                  <c:v>6.8376067400000004E-2</c:v>
                </c:pt>
                <c:pt idx="23">
                  <c:v>6.3492062500000002E-2</c:v>
                </c:pt>
                <c:pt idx="24">
                  <c:v>6.8376067400000004E-2</c:v>
                </c:pt>
                <c:pt idx="25">
                  <c:v>6.8376067400000004E-2</c:v>
                </c:pt>
                <c:pt idx="26">
                  <c:v>7.8144082000000004E-2</c:v>
                </c:pt>
                <c:pt idx="27">
                  <c:v>6.8376067400000004E-2</c:v>
                </c:pt>
                <c:pt idx="28">
                  <c:v>6.3492062500000002E-2</c:v>
                </c:pt>
                <c:pt idx="29">
                  <c:v>6.8376072499999996E-2</c:v>
                </c:pt>
                <c:pt idx="30">
                  <c:v>6.8376067400000004E-2</c:v>
                </c:pt>
                <c:pt idx="31">
                  <c:v>6.8376067400000004E-2</c:v>
                </c:pt>
                <c:pt idx="32">
                  <c:v>6.3492062500000002E-2</c:v>
                </c:pt>
                <c:pt idx="33">
                  <c:v>6.3492062500000002E-2</c:v>
                </c:pt>
                <c:pt idx="34">
                  <c:v>6.8376067400000004E-2</c:v>
                </c:pt>
                <c:pt idx="35">
                  <c:v>6.8376067400000004E-2</c:v>
                </c:pt>
                <c:pt idx="36">
                  <c:v>6.3492064399999992E-2</c:v>
                </c:pt>
                <c:pt idx="37">
                  <c:v>6.3492062500000002E-2</c:v>
                </c:pt>
                <c:pt idx="38">
                  <c:v>6.3492062500000002E-2</c:v>
                </c:pt>
                <c:pt idx="39">
                  <c:v>7.3260077399999998E-2</c:v>
                </c:pt>
                <c:pt idx="40">
                  <c:v>6.8376067400000004E-2</c:v>
                </c:pt>
                <c:pt idx="41">
                  <c:v>6.3492062500000002E-2</c:v>
                </c:pt>
                <c:pt idx="42">
                  <c:v>6.3492062500000002E-2</c:v>
                </c:pt>
                <c:pt idx="43">
                  <c:v>6.8376067400000004E-2</c:v>
                </c:pt>
                <c:pt idx="44">
                  <c:v>6.8376067400000004E-2</c:v>
                </c:pt>
                <c:pt idx="45">
                  <c:v>7.3260072000000009E-2</c:v>
                </c:pt>
                <c:pt idx="46">
                  <c:v>6.3492062500000002E-2</c:v>
                </c:pt>
                <c:pt idx="47">
                  <c:v>6.3492062500000002E-2</c:v>
                </c:pt>
                <c:pt idx="48">
                  <c:v>6.3492062500000002E-2</c:v>
                </c:pt>
                <c:pt idx="49">
                  <c:v>6.8376067400000004E-2</c:v>
                </c:pt>
                <c:pt idx="50">
                  <c:v>6.8376067400000004E-2</c:v>
                </c:pt>
                <c:pt idx="51">
                  <c:v>6.3492062500000002E-2</c:v>
                </c:pt>
                <c:pt idx="52">
                  <c:v>6.8376072499999996E-2</c:v>
                </c:pt>
                <c:pt idx="53">
                  <c:v>6.8376072499999996E-2</c:v>
                </c:pt>
                <c:pt idx="54">
                  <c:v>6.8376067400000004E-2</c:v>
                </c:pt>
                <c:pt idx="55">
                  <c:v>7.3260072000000009E-2</c:v>
                </c:pt>
                <c:pt idx="56">
                  <c:v>6.3492064399999992E-2</c:v>
                </c:pt>
                <c:pt idx="57">
                  <c:v>6.3492067499999999E-2</c:v>
                </c:pt>
                <c:pt idx="58">
                  <c:v>6.8376072499999996E-2</c:v>
                </c:pt>
                <c:pt idx="59">
                  <c:v>6.3492062500000002E-2</c:v>
                </c:pt>
                <c:pt idx="60">
                  <c:v>6.3492064399999992E-2</c:v>
                </c:pt>
                <c:pt idx="61">
                  <c:v>6.3492064399999992E-2</c:v>
                </c:pt>
                <c:pt idx="62">
                  <c:v>5.8608059400000002E-2</c:v>
                </c:pt>
                <c:pt idx="63">
                  <c:v>4.3956045499999999E-2</c:v>
                </c:pt>
                <c:pt idx="64">
                  <c:v>3.4188036499999998E-2</c:v>
                </c:pt>
                <c:pt idx="65">
                  <c:v>2.93040304E-2</c:v>
                </c:pt>
                <c:pt idx="66">
                  <c:v>2.9304029999999998E-2</c:v>
                </c:pt>
                <c:pt idx="67">
                  <c:v>9.7680098999999992E-3</c:v>
                </c:pt>
                <c:pt idx="68">
                  <c:v>9.7680098999999992E-3</c:v>
                </c:pt>
                <c:pt idx="69">
                  <c:v>9.7680098999999992E-3</c:v>
                </c:pt>
                <c:pt idx="70">
                  <c:v>1.46520148E-2</c:v>
                </c:pt>
                <c:pt idx="71">
                  <c:v>2.93040304E-2</c:v>
                </c:pt>
                <c:pt idx="72">
                  <c:v>1.4652014499999999E-2</c:v>
                </c:pt>
                <c:pt idx="73">
                  <c:v>1.9536020500000001E-2</c:v>
                </c:pt>
                <c:pt idx="74">
                  <c:v>2.44200254E-2</c:v>
                </c:pt>
                <c:pt idx="75">
                  <c:v>1.95360194E-2</c:v>
                </c:pt>
                <c:pt idx="76">
                  <c:v>9.7680098999999992E-3</c:v>
                </c:pt>
                <c:pt idx="77">
                  <c:v>-1.4652015499999999E-2</c:v>
                </c:pt>
                <c:pt idx="78">
                  <c:v>-2.9304031500000001E-2</c:v>
                </c:pt>
                <c:pt idx="79">
                  <c:v>-3.9072040500000002E-2</c:v>
                </c:pt>
                <c:pt idx="80">
                  <c:v>-5.3724057999999998E-2</c:v>
                </c:pt>
                <c:pt idx="81">
                  <c:v>-7.8144078000000006E-2</c:v>
                </c:pt>
                <c:pt idx="82">
                  <c:v>-0.1025641035</c:v>
                </c:pt>
                <c:pt idx="83">
                  <c:v>-0.1123321125</c:v>
                </c:pt>
                <c:pt idx="84">
                  <c:v>-0.12698413749999998</c:v>
                </c:pt>
                <c:pt idx="85">
                  <c:v>-0.1172161176</c:v>
                </c:pt>
                <c:pt idx="86">
                  <c:v>-0.13186814259999999</c:v>
                </c:pt>
                <c:pt idx="87">
                  <c:v>-0.13675214749999998</c:v>
                </c:pt>
                <c:pt idx="88">
                  <c:v>-0.14163614749999998</c:v>
                </c:pt>
                <c:pt idx="89">
                  <c:v>-0.12698413259999999</c:v>
                </c:pt>
                <c:pt idx="90">
                  <c:v>-0.13675214259999999</c:v>
                </c:pt>
                <c:pt idx="91">
                  <c:v>-0.13186814259999999</c:v>
                </c:pt>
                <c:pt idx="92">
                  <c:v>-0.14163614259999999</c:v>
                </c:pt>
                <c:pt idx="93">
                  <c:v>-0.14163614749999998</c:v>
                </c:pt>
                <c:pt idx="94">
                  <c:v>-0.16117216749999999</c:v>
                </c:pt>
                <c:pt idx="95">
                  <c:v>-0.1660561726</c:v>
                </c:pt>
                <c:pt idx="96">
                  <c:v>-0.166056168</c:v>
                </c:pt>
                <c:pt idx="97">
                  <c:v>-0.19536019260000001</c:v>
                </c:pt>
                <c:pt idx="98">
                  <c:v>-0.21001220749999999</c:v>
                </c:pt>
                <c:pt idx="99">
                  <c:v>-0.2344322375</c:v>
                </c:pt>
                <c:pt idx="100">
                  <c:v>-0.23443223260000001</c:v>
                </c:pt>
                <c:pt idx="101">
                  <c:v>-0.2442002626</c:v>
                </c:pt>
                <c:pt idx="102">
                  <c:v>-0.25396827259999999</c:v>
                </c:pt>
                <c:pt idx="103">
                  <c:v>-0.2686202775</c:v>
                </c:pt>
                <c:pt idx="104">
                  <c:v>-0.2637362775</c:v>
                </c:pt>
                <c:pt idx="105">
                  <c:v>-0.25885227259999999</c:v>
                </c:pt>
                <c:pt idx="106">
                  <c:v>-0.23443223260000001</c:v>
                </c:pt>
                <c:pt idx="107">
                  <c:v>-0.22466422749999998</c:v>
                </c:pt>
                <c:pt idx="108">
                  <c:v>-0.22954822749999998</c:v>
                </c:pt>
                <c:pt idx="109">
                  <c:v>-0.21978022259999999</c:v>
                </c:pt>
                <c:pt idx="110">
                  <c:v>-0.22954822800000002</c:v>
                </c:pt>
                <c:pt idx="111">
                  <c:v>-0.24908426259999999</c:v>
                </c:pt>
                <c:pt idx="112">
                  <c:v>-0.2686202775</c:v>
                </c:pt>
                <c:pt idx="113">
                  <c:v>-0.28327229749999999</c:v>
                </c:pt>
                <c:pt idx="114">
                  <c:v>-0.27838829259999998</c:v>
                </c:pt>
                <c:pt idx="115">
                  <c:v>-0.28327229259999998</c:v>
                </c:pt>
                <c:pt idx="116">
                  <c:v>-0.28815629259999997</c:v>
                </c:pt>
                <c:pt idx="117">
                  <c:v>-0.29304029749999999</c:v>
                </c:pt>
                <c:pt idx="118">
                  <c:v>-0.29304029749999999</c:v>
                </c:pt>
                <c:pt idx="119">
                  <c:v>-0.29304029259999997</c:v>
                </c:pt>
                <c:pt idx="120">
                  <c:v>-0.29792430800000003</c:v>
                </c:pt>
                <c:pt idx="121">
                  <c:v>-0.30280831750000003</c:v>
                </c:pt>
                <c:pt idx="122">
                  <c:v>-0.30769231750000003</c:v>
                </c:pt>
                <c:pt idx="123">
                  <c:v>-0.30280831260000002</c:v>
                </c:pt>
                <c:pt idx="124">
                  <c:v>-0.30280831260000002</c:v>
                </c:pt>
                <c:pt idx="125">
                  <c:v>-0.30280831260000002</c:v>
                </c:pt>
                <c:pt idx="126">
                  <c:v>-0.31257632750000003</c:v>
                </c:pt>
                <c:pt idx="127">
                  <c:v>-0.30769232260000001</c:v>
                </c:pt>
                <c:pt idx="128">
                  <c:v>-0.3272283326</c:v>
                </c:pt>
                <c:pt idx="129">
                  <c:v>-0.31257632260000001</c:v>
                </c:pt>
                <c:pt idx="130">
                  <c:v>-0.3272283326</c:v>
                </c:pt>
                <c:pt idx="131">
                  <c:v>-0.33211233750000002</c:v>
                </c:pt>
                <c:pt idx="132">
                  <c:v>-0.32722833750000002</c:v>
                </c:pt>
                <c:pt idx="133">
                  <c:v>-0.32234433260000001</c:v>
                </c:pt>
                <c:pt idx="134">
                  <c:v>-0.31746033260000001</c:v>
                </c:pt>
                <c:pt idx="135">
                  <c:v>-0.33699634750000002</c:v>
                </c:pt>
                <c:pt idx="136">
                  <c:v>-0.33211233750000002</c:v>
                </c:pt>
                <c:pt idx="137">
                  <c:v>-0.3369963426</c:v>
                </c:pt>
                <c:pt idx="138">
                  <c:v>-0.34188035259999999</c:v>
                </c:pt>
                <c:pt idx="139">
                  <c:v>-0.3565323675</c:v>
                </c:pt>
                <c:pt idx="140">
                  <c:v>-0.3614163675</c:v>
                </c:pt>
                <c:pt idx="141">
                  <c:v>-0.3663003775</c:v>
                </c:pt>
                <c:pt idx="142">
                  <c:v>-0.35164836259999999</c:v>
                </c:pt>
                <c:pt idx="143">
                  <c:v>-0.341880348</c:v>
                </c:pt>
                <c:pt idx="144">
                  <c:v>-0.3369963426</c:v>
                </c:pt>
                <c:pt idx="145">
                  <c:v>-0.32722833750000002</c:v>
                </c:pt>
                <c:pt idx="146">
                  <c:v>-0.33699634750000002</c:v>
                </c:pt>
                <c:pt idx="147">
                  <c:v>-0.3321123426</c:v>
                </c:pt>
                <c:pt idx="148">
                  <c:v>-0.3321123426</c:v>
                </c:pt>
                <c:pt idx="149">
                  <c:v>-0.35164836259999999</c:v>
                </c:pt>
                <c:pt idx="150">
                  <c:v>-0.35164835750000001</c:v>
                </c:pt>
                <c:pt idx="151">
                  <c:v>-0.3663003775</c:v>
                </c:pt>
                <c:pt idx="152">
                  <c:v>-0.35164835799999999</c:v>
                </c:pt>
                <c:pt idx="153">
                  <c:v>-0.35653236259999999</c:v>
                </c:pt>
                <c:pt idx="154">
                  <c:v>-0.3614163675</c:v>
                </c:pt>
                <c:pt idx="155">
                  <c:v>-0.3614163675</c:v>
                </c:pt>
                <c:pt idx="156">
                  <c:v>-0.3565323675</c:v>
                </c:pt>
                <c:pt idx="157">
                  <c:v>-0.336996348</c:v>
                </c:pt>
                <c:pt idx="158">
                  <c:v>-0.35164836259999999</c:v>
                </c:pt>
                <c:pt idx="159">
                  <c:v>-0.3565323675</c:v>
                </c:pt>
                <c:pt idx="160">
                  <c:v>-0.3663003775</c:v>
                </c:pt>
                <c:pt idx="161">
                  <c:v>-0.35653236259999999</c:v>
                </c:pt>
                <c:pt idx="162">
                  <c:v>-0.36630037259999998</c:v>
                </c:pt>
                <c:pt idx="163">
                  <c:v>-0.36141636799999999</c:v>
                </c:pt>
                <c:pt idx="164">
                  <c:v>-0.36141637259999998</c:v>
                </c:pt>
                <c:pt idx="165">
                  <c:v>-0.3663003775</c:v>
                </c:pt>
                <c:pt idx="166">
                  <c:v>-0.3614163675</c:v>
                </c:pt>
                <c:pt idx="167">
                  <c:v>-0.34676435799999999</c:v>
                </c:pt>
                <c:pt idx="168">
                  <c:v>-0.35164836259999999</c:v>
                </c:pt>
                <c:pt idx="169">
                  <c:v>-0.3565323675</c:v>
                </c:pt>
                <c:pt idx="170">
                  <c:v>-0.34676435750000001</c:v>
                </c:pt>
                <c:pt idx="171">
                  <c:v>-0.3663003775</c:v>
                </c:pt>
                <c:pt idx="172">
                  <c:v>-0.35164835799999999</c:v>
                </c:pt>
                <c:pt idx="173">
                  <c:v>-0.34676435799999999</c:v>
                </c:pt>
                <c:pt idx="174">
                  <c:v>-0.35164836259999999</c:v>
                </c:pt>
                <c:pt idx="175">
                  <c:v>-0.3565323675</c:v>
                </c:pt>
                <c:pt idx="176">
                  <c:v>-0.3565323675</c:v>
                </c:pt>
                <c:pt idx="177">
                  <c:v>-0.35164836259999999</c:v>
                </c:pt>
                <c:pt idx="178">
                  <c:v>-0.35164836259999999</c:v>
                </c:pt>
                <c:pt idx="179">
                  <c:v>-0.3614163675</c:v>
                </c:pt>
                <c:pt idx="180">
                  <c:v>-0.35164835750000001</c:v>
                </c:pt>
                <c:pt idx="181">
                  <c:v>-0.3565323675</c:v>
                </c:pt>
                <c:pt idx="182">
                  <c:v>-0.3614163675</c:v>
                </c:pt>
                <c:pt idx="183">
                  <c:v>-0.35164836259999999</c:v>
                </c:pt>
                <c:pt idx="184">
                  <c:v>-0.341880348</c:v>
                </c:pt>
                <c:pt idx="185">
                  <c:v>-0.35164836259999999</c:v>
                </c:pt>
                <c:pt idx="186">
                  <c:v>-0.35164835750000001</c:v>
                </c:pt>
                <c:pt idx="187">
                  <c:v>-0.33699634750000002</c:v>
                </c:pt>
                <c:pt idx="188">
                  <c:v>-0.3565323675</c:v>
                </c:pt>
                <c:pt idx="189">
                  <c:v>-0.33211233800000001</c:v>
                </c:pt>
                <c:pt idx="190">
                  <c:v>-0.34188035259999999</c:v>
                </c:pt>
                <c:pt idx="191">
                  <c:v>-0.34676435750000001</c:v>
                </c:pt>
                <c:pt idx="192">
                  <c:v>-0.34188034750000001</c:v>
                </c:pt>
                <c:pt idx="193">
                  <c:v>-0.34188035259999999</c:v>
                </c:pt>
                <c:pt idx="194">
                  <c:v>-0.33211233800000001</c:v>
                </c:pt>
                <c:pt idx="195">
                  <c:v>-0.34188035259999999</c:v>
                </c:pt>
                <c:pt idx="196">
                  <c:v>-0.34676435750000001</c:v>
                </c:pt>
                <c:pt idx="197">
                  <c:v>-0.34676435750000001</c:v>
                </c:pt>
                <c:pt idx="198">
                  <c:v>-0.3369963426</c:v>
                </c:pt>
                <c:pt idx="199">
                  <c:v>-0.34676435259999999</c:v>
                </c:pt>
                <c:pt idx="200">
                  <c:v>-0.34188035259999999</c:v>
                </c:pt>
                <c:pt idx="201">
                  <c:v>-0.35164836259999999</c:v>
                </c:pt>
                <c:pt idx="202">
                  <c:v>-0.34188034750000001</c:v>
                </c:pt>
                <c:pt idx="203">
                  <c:v>-0.3369963426</c:v>
                </c:pt>
                <c:pt idx="204">
                  <c:v>-0.3321123426</c:v>
                </c:pt>
                <c:pt idx="205">
                  <c:v>-0.3272283326</c:v>
                </c:pt>
                <c:pt idx="206">
                  <c:v>-0.33699634750000002</c:v>
                </c:pt>
                <c:pt idx="207">
                  <c:v>-0.32722833750000002</c:v>
                </c:pt>
                <c:pt idx="208">
                  <c:v>-0.3272283326</c:v>
                </c:pt>
                <c:pt idx="209">
                  <c:v>-0.32234433260000001</c:v>
                </c:pt>
                <c:pt idx="210">
                  <c:v>-0.33211234249999999</c:v>
                </c:pt>
                <c:pt idx="211">
                  <c:v>-0.32234433750000002</c:v>
                </c:pt>
                <c:pt idx="212">
                  <c:v>-0.32722833750000002</c:v>
                </c:pt>
                <c:pt idx="213">
                  <c:v>-0.32234433260000001</c:v>
                </c:pt>
                <c:pt idx="214">
                  <c:v>-0.31746032800000001</c:v>
                </c:pt>
                <c:pt idx="215">
                  <c:v>-0.32234433260000001</c:v>
                </c:pt>
                <c:pt idx="216">
                  <c:v>-0.32722833750000002</c:v>
                </c:pt>
                <c:pt idx="217">
                  <c:v>-0.32722833750000002</c:v>
                </c:pt>
                <c:pt idx="218">
                  <c:v>-0.32234433260000001</c:v>
                </c:pt>
                <c:pt idx="219">
                  <c:v>-0.32234433260000001</c:v>
                </c:pt>
                <c:pt idx="220">
                  <c:v>-0.32234433750000002</c:v>
                </c:pt>
                <c:pt idx="221">
                  <c:v>-0.31257632750000003</c:v>
                </c:pt>
                <c:pt idx="222">
                  <c:v>-0.31257632260000001</c:v>
                </c:pt>
                <c:pt idx="223">
                  <c:v>-0.30769232260000001</c:v>
                </c:pt>
                <c:pt idx="224">
                  <c:v>-0.30280831260000002</c:v>
                </c:pt>
                <c:pt idx="225">
                  <c:v>-0.31746032750000003</c:v>
                </c:pt>
                <c:pt idx="226">
                  <c:v>-0.30769231750000003</c:v>
                </c:pt>
                <c:pt idx="227">
                  <c:v>-0.30769232260000001</c:v>
                </c:pt>
                <c:pt idx="228">
                  <c:v>-0.30280831260000002</c:v>
                </c:pt>
                <c:pt idx="229">
                  <c:v>-0.30769231750000003</c:v>
                </c:pt>
                <c:pt idx="230">
                  <c:v>-0.31257632750000003</c:v>
                </c:pt>
                <c:pt idx="231">
                  <c:v>-0.30280831750000003</c:v>
                </c:pt>
                <c:pt idx="232">
                  <c:v>-0.30769232260000001</c:v>
                </c:pt>
                <c:pt idx="233">
                  <c:v>-0.30280831260000002</c:v>
                </c:pt>
                <c:pt idx="234">
                  <c:v>-0.30280831260000002</c:v>
                </c:pt>
                <c:pt idx="235">
                  <c:v>-0.30769231750000003</c:v>
                </c:pt>
                <c:pt idx="236">
                  <c:v>-0.31746032750000003</c:v>
                </c:pt>
                <c:pt idx="237">
                  <c:v>-0.30769232260000001</c:v>
                </c:pt>
                <c:pt idx="238">
                  <c:v>-0.31257632260000001</c:v>
                </c:pt>
                <c:pt idx="239">
                  <c:v>-0.29304029259999997</c:v>
                </c:pt>
                <c:pt idx="240">
                  <c:v>-0.29792429749999999</c:v>
                </c:pt>
                <c:pt idx="241">
                  <c:v>-0.29792429749999999</c:v>
                </c:pt>
                <c:pt idx="242">
                  <c:v>-0.28327229259999998</c:v>
                </c:pt>
                <c:pt idx="243">
                  <c:v>-0.29304029259999997</c:v>
                </c:pt>
                <c:pt idx="244">
                  <c:v>-0.28815629259999997</c:v>
                </c:pt>
                <c:pt idx="245">
                  <c:v>-0.29792429749999999</c:v>
                </c:pt>
                <c:pt idx="246">
                  <c:v>-0.28815629749999999</c:v>
                </c:pt>
                <c:pt idx="247">
                  <c:v>-0.28327229749999999</c:v>
                </c:pt>
                <c:pt idx="248">
                  <c:v>-0.27838828799999998</c:v>
                </c:pt>
                <c:pt idx="249">
                  <c:v>-0.28327229259999998</c:v>
                </c:pt>
                <c:pt idx="250">
                  <c:v>-0.28327229749999999</c:v>
                </c:pt>
                <c:pt idx="251">
                  <c:v>-0.28327229749999999</c:v>
                </c:pt>
                <c:pt idx="252">
                  <c:v>-0.28815629259999997</c:v>
                </c:pt>
                <c:pt idx="253">
                  <c:v>-0.28327229259999998</c:v>
                </c:pt>
                <c:pt idx="254">
                  <c:v>-0.29304029259999997</c:v>
                </c:pt>
                <c:pt idx="255">
                  <c:v>-0.29304029749999999</c:v>
                </c:pt>
                <c:pt idx="256">
                  <c:v>-0.29304029749999999</c:v>
                </c:pt>
                <c:pt idx="257">
                  <c:v>-0.27838829259999998</c:v>
                </c:pt>
                <c:pt idx="258">
                  <c:v>-0.26373628799999999</c:v>
                </c:pt>
                <c:pt idx="259">
                  <c:v>-0.25396827699999996</c:v>
                </c:pt>
                <c:pt idx="260">
                  <c:v>-0.24420026599999997</c:v>
                </c:pt>
                <c:pt idx="261">
                  <c:v>-0.23931625999999998</c:v>
                </c:pt>
                <c:pt idx="262">
                  <c:v>-0.22466424299999999</c:v>
                </c:pt>
                <c:pt idx="263">
                  <c:v>-0.20024421999999997</c:v>
                </c:pt>
                <c:pt idx="264">
                  <c:v>-0.19047620999999998</c:v>
                </c:pt>
                <c:pt idx="265">
                  <c:v>-0.18070819999999999</c:v>
                </c:pt>
                <c:pt idx="266">
                  <c:v>-0.16117217</c:v>
                </c:pt>
                <c:pt idx="267">
                  <c:v>-0.13186813999999999</c:v>
                </c:pt>
                <c:pt idx="268">
                  <c:v>-0.12210013</c:v>
                </c:pt>
                <c:pt idx="269">
                  <c:v>-0.11721611999999998</c:v>
                </c:pt>
                <c:pt idx="270">
                  <c:v>-0.10256410999999999</c:v>
                </c:pt>
                <c:pt idx="271">
                  <c:v>-9.2796109999999987E-2</c:v>
                </c:pt>
                <c:pt idx="272">
                  <c:v>-6.3492089999999973E-2</c:v>
                </c:pt>
                <c:pt idx="273">
                  <c:v>-6.3492079999999979E-2</c:v>
                </c:pt>
                <c:pt idx="274">
                  <c:v>-4.8840069999999985E-2</c:v>
                </c:pt>
                <c:pt idx="275">
                  <c:v>-2.930404999999997E-2</c:v>
                </c:pt>
                <c:pt idx="276">
                  <c:v>4.8839999999999995E-3</c:v>
                </c:pt>
                <c:pt idx="277">
                  <c:v>2.4420019999999987E-2</c:v>
                </c:pt>
                <c:pt idx="278">
                  <c:v>2.9304019999999986E-2</c:v>
                </c:pt>
                <c:pt idx="279">
                  <c:v>4.8840050000000024E-2</c:v>
                </c:pt>
                <c:pt idx="280">
                  <c:v>5.8608060000000017E-2</c:v>
                </c:pt>
                <c:pt idx="281">
                  <c:v>7.814407000000001E-2</c:v>
                </c:pt>
                <c:pt idx="282">
                  <c:v>9.7680089999999997E-2</c:v>
                </c:pt>
                <c:pt idx="283">
                  <c:v>0.11721610999999998</c:v>
                </c:pt>
                <c:pt idx="284">
                  <c:v>0.13675213000000003</c:v>
                </c:pt>
                <c:pt idx="285">
                  <c:v>0.15140415000000002</c:v>
                </c:pt>
                <c:pt idx="286">
                  <c:v>0.15628815000000001</c:v>
                </c:pt>
                <c:pt idx="287">
                  <c:v>0.17582417</c:v>
                </c:pt>
                <c:pt idx="288">
                  <c:v>0.18559217</c:v>
                </c:pt>
                <c:pt idx="289">
                  <c:v>0.19047617999999999</c:v>
                </c:pt>
                <c:pt idx="290">
                  <c:v>0.20024418999999999</c:v>
                </c:pt>
                <c:pt idx="291">
                  <c:v>0.23931623000000002</c:v>
                </c:pt>
                <c:pt idx="292">
                  <c:v>0.24908426000000006</c:v>
                </c:pt>
                <c:pt idx="293">
                  <c:v>0.26862027999999999</c:v>
                </c:pt>
                <c:pt idx="294">
                  <c:v>0.28327231000000003</c:v>
                </c:pt>
                <c:pt idx="295">
                  <c:v>0.30280835</c:v>
                </c:pt>
                <c:pt idx="296">
                  <c:v>0.32722835</c:v>
                </c:pt>
                <c:pt idx="297">
                  <c:v>0.33699633000000001</c:v>
                </c:pt>
                <c:pt idx="298">
                  <c:v>0.34188033000000001</c:v>
                </c:pt>
                <c:pt idx="299">
                  <c:v>0.35164836000000005</c:v>
                </c:pt>
                <c:pt idx="300">
                  <c:v>0.37118438000000004</c:v>
                </c:pt>
                <c:pt idx="301">
                  <c:v>0.38095237999999998</c:v>
                </c:pt>
                <c:pt idx="302">
                  <c:v>0.39072041999999996</c:v>
                </c:pt>
                <c:pt idx="303">
                  <c:v>0.41514042999999995</c:v>
                </c:pt>
                <c:pt idx="304">
                  <c:v>0.41025640000000008</c:v>
                </c:pt>
                <c:pt idx="305">
                  <c:v>0.42979242000000006</c:v>
                </c:pt>
                <c:pt idx="306">
                  <c:v>0.44444444999999999</c:v>
                </c:pt>
                <c:pt idx="307">
                  <c:v>0.44932844999999999</c:v>
                </c:pt>
                <c:pt idx="308">
                  <c:v>0.47863248000000003</c:v>
                </c:pt>
                <c:pt idx="309">
                  <c:v>0.47863250000000002</c:v>
                </c:pt>
                <c:pt idx="310">
                  <c:v>0.50305252</c:v>
                </c:pt>
                <c:pt idx="311">
                  <c:v>0.52258850000000001</c:v>
                </c:pt>
                <c:pt idx="312">
                  <c:v>0.54700852</c:v>
                </c:pt>
                <c:pt idx="313">
                  <c:v>0.55677652</c:v>
                </c:pt>
                <c:pt idx="314">
                  <c:v>0.56654455999999997</c:v>
                </c:pt>
                <c:pt idx="315">
                  <c:v>0.59096459000000001</c:v>
                </c:pt>
                <c:pt idx="316">
                  <c:v>0.59096460000000006</c:v>
                </c:pt>
                <c:pt idx="317">
                  <c:v>0.60073260000000006</c:v>
                </c:pt>
                <c:pt idx="318">
                  <c:v>0.59584860000000006</c:v>
                </c:pt>
                <c:pt idx="319">
                  <c:v>0.62026860000000006</c:v>
                </c:pt>
                <c:pt idx="320">
                  <c:v>0.63980464000000004</c:v>
                </c:pt>
                <c:pt idx="321">
                  <c:v>0.65934064999999997</c:v>
                </c:pt>
                <c:pt idx="322">
                  <c:v>0.65934066000000002</c:v>
                </c:pt>
                <c:pt idx="323">
                  <c:v>0.6691087</c:v>
                </c:pt>
                <c:pt idx="324">
                  <c:v>0.6886446799999999</c:v>
                </c:pt>
                <c:pt idx="325">
                  <c:v>0.70818077999999995</c:v>
                </c:pt>
                <c:pt idx="326">
                  <c:v>0.7032967699999999</c:v>
                </c:pt>
                <c:pt idx="327">
                  <c:v>0.72283278000000006</c:v>
                </c:pt>
                <c:pt idx="328">
                  <c:v>0.75213680000000005</c:v>
                </c:pt>
                <c:pt idx="329">
                  <c:v>0.77655679999999994</c:v>
                </c:pt>
                <c:pt idx="330">
                  <c:v>0.79120879999999993</c:v>
                </c:pt>
                <c:pt idx="331">
                  <c:v>0.80097680000000004</c:v>
                </c:pt>
                <c:pt idx="332">
                  <c:v>0.8253969000000001</c:v>
                </c:pt>
                <c:pt idx="333">
                  <c:v>0.8302809000000001</c:v>
                </c:pt>
                <c:pt idx="334">
                  <c:v>0.83028088000000011</c:v>
                </c:pt>
                <c:pt idx="335">
                  <c:v>0.84004886999999995</c:v>
                </c:pt>
                <c:pt idx="336">
                  <c:v>0.84981687000000006</c:v>
                </c:pt>
                <c:pt idx="337">
                  <c:v>0.85958487000000006</c:v>
                </c:pt>
                <c:pt idx="338">
                  <c:v>0.86935286000000001</c:v>
                </c:pt>
                <c:pt idx="339">
                  <c:v>0.88888896000000006</c:v>
                </c:pt>
                <c:pt idx="340">
                  <c:v>0.90354095999999995</c:v>
                </c:pt>
                <c:pt idx="341">
                  <c:v>0.90842496000000006</c:v>
                </c:pt>
                <c:pt idx="342">
                  <c:v>0.90842495000000001</c:v>
                </c:pt>
                <c:pt idx="343">
                  <c:v>0.94749695999999983</c:v>
                </c:pt>
                <c:pt idx="344">
                  <c:v>0.95726494999999989</c:v>
                </c:pt>
                <c:pt idx="345">
                  <c:v>0.96703305000000006</c:v>
                </c:pt>
                <c:pt idx="346">
                  <c:v>0.98168506</c:v>
                </c:pt>
                <c:pt idx="347">
                  <c:v>0.99633704999999995</c:v>
                </c:pt>
                <c:pt idx="348">
                  <c:v>1.0158730499999999</c:v>
                </c:pt>
                <c:pt idx="349">
                  <c:v>1.0305250500000001</c:v>
                </c:pt>
                <c:pt idx="350">
                  <c:v>1.0305250500000001</c:v>
                </c:pt>
                <c:pt idx="351">
                  <c:v>1.0500610500000001</c:v>
                </c:pt>
                <c:pt idx="352">
                  <c:v>1.0744810499999999</c:v>
                </c:pt>
                <c:pt idx="353">
                  <c:v>1.0842491500000002</c:v>
                </c:pt>
                <c:pt idx="354">
                  <c:v>1.0891331400000002</c:v>
                </c:pt>
                <c:pt idx="355">
                  <c:v>1.0940171300000001</c:v>
                </c:pt>
                <c:pt idx="356">
                  <c:v>1.1037851300000001</c:v>
                </c:pt>
                <c:pt idx="357">
                  <c:v>1.1086691000000002</c:v>
                </c:pt>
                <c:pt idx="358">
                  <c:v>1.1282051000000002</c:v>
                </c:pt>
                <c:pt idx="359">
                  <c:v>1.1330891000000001</c:v>
                </c:pt>
                <c:pt idx="360">
                  <c:v>1.1477412</c:v>
                </c:pt>
                <c:pt idx="361">
                  <c:v>1.1526251999999999</c:v>
                </c:pt>
                <c:pt idx="362">
                  <c:v>1.1623931999999999</c:v>
                </c:pt>
                <c:pt idx="363">
                  <c:v>1.1868132</c:v>
                </c:pt>
                <c:pt idx="364">
                  <c:v>1.2210011999999999</c:v>
                </c:pt>
                <c:pt idx="365">
                  <c:v>1.2210011999999999</c:v>
                </c:pt>
                <c:pt idx="366">
                  <c:v>1.25518923</c:v>
                </c:pt>
                <c:pt idx="367">
                  <c:v>1.2698413200000001</c:v>
                </c:pt>
                <c:pt idx="368">
                  <c:v>1.28937732</c:v>
                </c:pt>
                <c:pt idx="369">
                  <c:v>1.2942613000000001</c:v>
                </c:pt>
                <c:pt idx="370">
                  <c:v>1.2942613000000001</c:v>
                </c:pt>
                <c:pt idx="371">
                  <c:v>1.3040292999999998</c:v>
                </c:pt>
                <c:pt idx="372">
                  <c:v>1.3235653000000001</c:v>
                </c:pt>
                <c:pt idx="373">
                  <c:v>1.3333333999999999</c:v>
                </c:pt>
                <c:pt idx="374">
                  <c:v>1.3284493799999999</c:v>
                </c:pt>
                <c:pt idx="375">
                  <c:v>1.3235653700000001</c:v>
                </c:pt>
                <c:pt idx="376">
                  <c:v>1.3528693700000001</c:v>
                </c:pt>
                <c:pt idx="377">
                  <c:v>1.35775336</c:v>
                </c:pt>
                <c:pt idx="378">
                  <c:v>1.36263735</c:v>
                </c:pt>
                <c:pt idx="379">
                  <c:v>1.3821733599999999</c:v>
                </c:pt>
                <c:pt idx="380">
                  <c:v>1.3968253599999998</c:v>
                </c:pt>
                <c:pt idx="381">
                  <c:v>1.4163614600000001</c:v>
                </c:pt>
                <c:pt idx="382">
                  <c:v>1.42124545</c:v>
                </c:pt>
                <c:pt idx="383">
                  <c:v>1.4505494700000001</c:v>
                </c:pt>
                <c:pt idx="384">
                  <c:v>1.4554334600000001</c:v>
                </c:pt>
                <c:pt idx="385">
                  <c:v>1.47008546</c:v>
                </c:pt>
                <c:pt idx="386">
                  <c:v>1.4749694499999999</c:v>
                </c:pt>
                <c:pt idx="387">
                  <c:v>1.4993895499999998</c:v>
                </c:pt>
                <c:pt idx="388">
                  <c:v>1.50427355</c:v>
                </c:pt>
                <c:pt idx="389">
                  <c:v>1.51404155</c:v>
                </c:pt>
                <c:pt idx="390">
                  <c:v>1.53357755</c:v>
                </c:pt>
                <c:pt idx="391">
                  <c:v>1.5433455400000002</c:v>
                </c:pt>
                <c:pt idx="392">
                  <c:v>1.56288154</c:v>
                </c:pt>
                <c:pt idx="393">
                  <c:v>1.5482295200000002</c:v>
                </c:pt>
                <c:pt idx="394">
                  <c:v>1.5433455</c:v>
                </c:pt>
                <c:pt idx="395">
                  <c:v>1.5677655000000001</c:v>
                </c:pt>
                <c:pt idx="396">
                  <c:v>1.5726494600000001</c:v>
                </c:pt>
                <c:pt idx="397">
                  <c:v>1.5824174599999998</c:v>
                </c:pt>
                <c:pt idx="398">
                  <c:v>1.5921854600000001</c:v>
                </c:pt>
                <c:pt idx="399">
                  <c:v>1.61660556</c:v>
                </c:pt>
                <c:pt idx="400">
                  <c:v>1.6312575599999999</c:v>
                </c:pt>
                <c:pt idx="401">
                  <c:v>1.6605616700000003</c:v>
                </c:pt>
                <c:pt idx="402">
                  <c:v>1.66544567</c:v>
                </c:pt>
                <c:pt idx="403">
                  <c:v>1.6849817</c:v>
                </c:pt>
                <c:pt idx="404">
                  <c:v>1.7045177000000002</c:v>
                </c:pt>
                <c:pt idx="405">
                  <c:v>1.7191697000000001</c:v>
                </c:pt>
                <c:pt idx="406">
                  <c:v>1.72405367</c:v>
                </c:pt>
                <c:pt idx="407">
                  <c:v>1.7289376599999997</c:v>
                </c:pt>
                <c:pt idx="408">
                  <c:v>1.7484736600000002</c:v>
                </c:pt>
                <c:pt idx="409">
                  <c:v>1.7338217399999998</c:v>
                </c:pt>
                <c:pt idx="410">
                  <c:v>1.7484737299999997</c:v>
                </c:pt>
                <c:pt idx="411">
                  <c:v>1.7533576999999998</c:v>
                </c:pt>
                <c:pt idx="412">
                  <c:v>1.7533577</c:v>
                </c:pt>
                <c:pt idx="413">
                  <c:v>1.7533577</c:v>
                </c:pt>
                <c:pt idx="414">
                  <c:v>1.7631257000000002</c:v>
                </c:pt>
                <c:pt idx="415">
                  <c:v>1.7826617000000002</c:v>
                </c:pt>
                <c:pt idx="416">
                  <c:v>1.8021978000000001</c:v>
                </c:pt>
                <c:pt idx="417">
                  <c:v>1.8168498</c:v>
                </c:pt>
                <c:pt idx="418">
                  <c:v>1.8119657999999998</c:v>
                </c:pt>
                <c:pt idx="419">
                  <c:v>1.8412698000000001</c:v>
                </c:pt>
                <c:pt idx="420">
                  <c:v>1.8608058000000001</c:v>
                </c:pt>
                <c:pt idx="421">
                  <c:v>1.8803418000000001</c:v>
                </c:pt>
                <c:pt idx="422">
                  <c:v>1.8852258000000002</c:v>
                </c:pt>
                <c:pt idx="423">
                  <c:v>1.8949938999999998</c:v>
                </c:pt>
                <c:pt idx="424">
                  <c:v>1.9096458999999999</c:v>
                </c:pt>
                <c:pt idx="425">
                  <c:v>1.9194138999999999</c:v>
                </c:pt>
                <c:pt idx="426">
                  <c:v>1.9242979</c:v>
                </c:pt>
                <c:pt idx="427">
                  <c:v>1.9291818599999999</c:v>
                </c:pt>
                <c:pt idx="428">
                  <c:v>1.9340658499999999</c:v>
                </c:pt>
                <c:pt idx="429">
                  <c:v>1.9438338499999999</c:v>
                </c:pt>
                <c:pt idx="430">
                  <c:v>1.9389498999999999</c:v>
                </c:pt>
                <c:pt idx="431">
                  <c:v>1.9438339</c:v>
                </c:pt>
                <c:pt idx="432">
                  <c:v>1.9438339</c:v>
                </c:pt>
                <c:pt idx="433">
                  <c:v>1.9584858999999999</c:v>
                </c:pt>
                <c:pt idx="434">
                  <c:v>1.9682538999999999</c:v>
                </c:pt>
                <c:pt idx="435">
                  <c:v>1.9829059</c:v>
                </c:pt>
                <c:pt idx="436">
                  <c:v>1.9926738999999998</c:v>
                </c:pt>
                <c:pt idx="437">
                  <c:v>2.0122100000000001</c:v>
                </c:pt>
                <c:pt idx="438">
                  <c:v>2.0219780000000003</c:v>
                </c:pt>
                <c:pt idx="439">
                  <c:v>2.051282</c:v>
                </c:pt>
                <c:pt idx="440">
                  <c:v>2.0757020000000002</c:v>
                </c:pt>
                <c:pt idx="441">
                  <c:v>2.0854699999999999</c:v>
                </c:pt>
                <c:pt idx="442">
                  <c:v>2.0805860000000003</c:v>
                </c:pt>
                <c:pt idx="443">
                  <c:v>2.10989</c:v>
                </c:pt>
                <c:pt idx="444">
                  <c:v>2.1196581000000001</c:v>
                </c:pt>
                <c:pt idx="445">
                  <c:v>2.1098900999999999</c:v>
                </c:pt>
                <c:pt idx="446">
                  <c:v>2.1098900700000001</c:v>
                </c:pt>
                <c:pt idx="447">
                  <c:v>2.1098900500000002</c:v>
                </c:pt>
                <c:pt idx="448">
                  <c:v>2.1050059999999999</c:v>
                </c:pt>
                <c:pt idx="449">
                  <c:v>2.1147740000000002</c:v>
                </c:pt>
                <c:pt idx="450">
                  <c:v>2.10989</c:v>
                </c:pt>
                <c:pt idx="451">
                  <c:v>2.10989</c:v>
                </c:pt>
                <c:pt idx="452">
                  <c:v>2.1440780999999998</c:v>
                </c:pt>
                <c:pt idx="453">
                  <c:v>2.1489622000000002</c:v>
                </c:pt>
                <c:pt idx="454">
                  <c:v>2.1538461999999998</c:v>
                </c:pt>
                <c:pt idx="455">
                  <c:v>2.1782661999999999</c:v>
                </c:pt>
                <c:pt idx="456">
                  <c:v>2.1831502</c:v>
                </c:pt>
                <c:pt idx="457">
                  <c:v>2.2173382000000004</c:v>
                </c:pt>
                <c:pt idx="458">
                  <c:v>2.2319902000000003</c:v>
                </c:pt>
                <c:pt idx="459">
                  <c:v>2.2417582</c:v>
                </c:pt>
                <c:pt idx="460">
                  <c:v>2.2515261999999998</c:v>
                </c:pt>
                <c:pt idx="461">
                  <c:v>2.2564101999999999</c:v>
                </c:pt>
                <c:pt idx="462">
                  <c:v>2.2612942</c:v>
                </c:pt>
                <c:pt idx="463">
                  <c:v>2.27106217</c:v>
                </c:pt>
                <c:pt idx="464">
                  <c:v>2.26617815</c:v>
                </c:pt>
                <c:pt idx="465">
                  <c:v>2.2710621500000001</c:v>
                </c:pt>
                <c:pt idx="466">
                  <c:v>2.2612940999999998</c:v>
                </c:pt>
                <c:pt idx="467">
                  <c:v>2.2661780999999999</c:v>
                </c:pt>
                <c:pt idx="468">
                  <c:v>2.2759461000000001</c:v>
                </c:pt>
                <c:pt idx="469">
                  <c:v>2.2710621</c:v>
                </c:pt>
                <c:pt idx="470">
                  <c:v>2.2661780999999999</c:v>
                </c:pt>
                <c:pt idx="471">
                  <c:v>2.2954821999999999</c:v>
                </c:pt>
                <c:pt idx="472">
                  <c:v>2.3101342699999998</c:v>
                </c:pt>
                <c:pt idx="473">
                  <c:v>2.3150182699999999</c:v>
                </c:pt>
                <c:pt idx="474">
                  <c:v>2.3296703000000001</c:v>
                </c:pt>
                <c:pt idx="475">
                  <c:v>2.3589742999999999</c:v>
                </c:pt>
                <c:pt idx="476">
                  <c:v>2.3736262999999997</c:v>
                </c:pt>
                <c:pt idx="477">
                  <c:v>2.3882782999999996</c:v>
                </c:pt>
                <c:pt idx="478">
                  <c:v>2.4126983000000002</c:v>
                </c:pt>
                <c:pt idx="479">
                  <c:v>2.4078143000000001</c:v>
                </c:pt>
                <c:pt idx="480">
                  <c:v>2.4126983599999998</c:v>
                </c:pt>
                <c:pt idx="481">
                  <c:v>2.4273503599999997</c:v>
                </c:pt>
                <c:pt idx="482">
                  <c:v>2.41758235</c:v>
                </c:pt>
                <c:pt idx="483">
                  <c:v>2.4224663</c:v>
                </c:pt>
                <c:pt idx="484">
                  <c:v>2.4126983000000002</c:v>
                </c:pt>
                <c:pt idx="485">
                  <c:v>2.4078141999999998</c:v>
                </c:pt>
                <c:pt idx="486">
                  <c:v>2.3931621999999999</c:v>
                </c:pt>
                <c:pt idx="487">
                  <c:v>2.3980462999999999</c:v>
                </c:pt>
                <c:pt idx="488">
                  <c:v>2.4078143000000001</c:v>
                </c:pt>
                <c:pt idx="489">
                  <c:v>2.4224663</c:v>
                </c:pt>
                <c:pt idx="490">
                  <c:v>2.4420023000000004</c:v>
                </c:pt>
                <c:pt idx="491">
                  <c:v>2.4420023</c:v>
                </c:pt>
                <c:pt idx="492">
                  <c:v>2.4664222999999996</c:v>
                </c:pt>
                <c:pt idx="493">
                  <c:v>2.4859584000000003</c:v>
                </c:pt>
                <c:pt idx="494">
                  <c:v>2.5006103999999998</c:v>
                </c:pt>
                <c:pt idx="495">
                  <c:v>2.5201463999999998</c:v>
                </c:pt>
                <c:pt idx="496">
                  <c:v>2.5445663999999999</c:v>
                </c:pt>
                <c:pt idx="497">
                  <c:v>2.5250303999999999</c:v>
                </c:pt>
                <c:pt idx="498">
                  <c:v>2.5396823999999998</c:v>
                </c:pt>
                <c:pt idx="499">
                  <c:v>2.5445663999999999</c:v>
                </c:pt>
                <c:pt idx="500">
                  <c:v>2.5396822999999999</c:v>
                </c:pt>
                <c:pt idx="501">
                  <c:v>2.5445663999999999</c:v>
                </c:pt>
                <c:pt idx="502">
                  <c:v>2.5347984000000001</c:v>
                </c:pt>
                <c:pt idx="503">
                  <c:v>2.5299144</c:v>
                </c:pt>
                <c:pt idx="504">
                  <c:v>2.5445663999999999</c:v>
                </c:pt>
                <c:pt idx="505">
                  <c:v>2.5299144</c:v>
                </c:pt>
                <c:pt idx="506">
                  <c:v>2.5201463</c:v>
                </c:pt>
                <c:pt idx="507">
                  <c:v>2.5445663999999999</c:v>
                </c:pt>
                <c:pt idx="508">
                  <c:v>2.5592184000000002</c:v>
                </c:pt>
                <c:pt idx="509">
                  <c:v>2.5592183999999998</c:v>
                </c:pt>
                <c:pt idx="510">
                  <c:v>2.5738704000000001</c:v>
                </c:pt>
                <c:pt idx="511">
                  <c:v>2.5982903999999998</c:v>
                </c:pt>
                <c:pt idx="512">
                  <c:v>2.6227103999999999</c:v>
                </c:pt>
                <c:pt idx="513">
                  <c:v>2.6422464000000003</c:v>
                </c:pt>
                <c:pt idx="514">
                  <c:v>2.6471304</c:v>
                </c:pt>
                <c:pt idx="515">
                  <c:v>2.6520144999999999</c:v>
                </c:pt>
                <c:pt idx="516">
                  <c:v>2.6666664999999998</c:v>
                </c:pt>
                <c:pt idx="517">
                  <c:v>2.6666664999999998</c:v>
                </c:pt>
                <c:pt idx="518">
                  <c:v>2.6617825000000002</c:v>
                </c:pt>
                <c:pt idx="519">
                  <c:v>2.6715505000000004</c:v>
                </c:pt>
                <c:pt idx="520">
                  <c:v>2.6568985000000005</c:v>
                </c:pt>
                <c:pt idx="521">
                  <c:v>2.6520144000000001</c:v>
                </c:pt>
                <c:pt idx="522">
                  <c:v>2.6422464999999997</c:v>
                </c:pt>
                <c:pt idx="523">
                  <c:v>2.6324785000000004</c:v>
                </c:pt>
                <c:pt idx="524">
                  <c:v>2.6422466</c:v>
                </c:pt>
                <c:pt idx="525">
                  <c:v>2.6422466000000004</c:v>
                </c:pt>
                <c:pt idx="526">
                  <c:v>2.6422466000000004</c:v>
                </c:pt>
                <c:pt idx="527">
                  <c:v>2.6617826000000004</c:v>
                </c:pt>
                <c:pt idx="528">
                  <c:v>2.6959706000000003</c:v>
                </c:pt>
                <c:pt idx="529">
                  <c:v>2.7008546</c:v>
                </c:pt>
                <c:pt idx="530">
                  <c:v>2.7155065999999999</c:v>
                </c:pt>
                <c:pt idx="531">
                  <c:v>2.7252745999999997</c:v>
                </c:pt>
                <c:pt idx="532">
                  <c:v>2.7399265999999995</c:v>
                </c:pt>
                <c:pt idx="533">
                  <c:v>2.7594626</c:v>
                </c:pt>
                <c:pt idx="534">
                  <c:v>2.7594628999999999</c:v>
                </c:pt>
                <c:pt idx="535">
                  <c:v>2.7594625999999995</c:v>
                </c:pt>
                <c:pt idx="536">
                  <c:v>2.7594624999999997</c:v>
                </c:pt>
                <c:pt idx="537">
                  <c:v>2.7594628000000001</c:v>
                </c:pt>
                <c:pt idx="538">
                  <c:v>2.7448107999999998</c:v>
                </c:pt>
                <c:pt idx="539">
                  <c:v>2.7399267999999997</c:v>
                </c:pt>
                <c:pt idx="540">
                  <c:v>2.7399269000000004</c:v>
                </c:pt>
                <c:pt idx="541">
                  <c:v>2.7301587999999999</c:v>
                </c:pt>
                <c:pt idx="542">
                  <c:v>2.7350428000000004</c:v>
                </c:pt>
                <c:pt idx="543">
                  <c:v>2.7301587999999999</c:v>
                </c:pt>
                <c:pt idx="544">
                  <c:v>2.7350428</c:v>
                </c:pt>
                <c:pt idx="545">
                  <c:v>2.7496948000000003</c:v>
                </c:pt>
                <c:pt idx="546">
                  <c:v>2.7496947999999994</c:v>
                </c:pt>
                <c:pt idx="547">
                  <c:v>2.7741144000000002</c:v>
                </c:pt>
                <c:pt idx="548">
                  <c:v>2.7936503999999998</c:v>
                </c:pt>
                <c:pt idx="549">
                  <c:v>2.8034185999999996</c:v>
                </c:pt>
                <c:pt idx="550">
                  <c:v>2.8131869000000003</c:v>
                </c:pt>
                <c:pt idx="551">
                  <c:v>2.8424906999999999</c:v>
                </c:pt>
                <c:pt idx="552">
                  <c:v>2.8522587000000001</c:v>
                </c:pt>
                <c:pt idx="553">
                  <c:v>2.8522587000000001</c:v>
                </c:pt>
                <c:pt idx="554">
                  <c:v>2.8522588999999998</c:v>
                </c:pt>
                <c:pt idx="555">
                  <c:v>2.8571429999999998</c:v>
                </c:pt>
                <c:pt idx="556">
                  <c:v>2.8424909000000005</c:v>
                </c:pt>
                <c:pt idx="557">
                  <c:v>2.8424908999999996</c:v>
                </c:pt>
                <c:pt idx="558">
                  <c:v>2.8083028999999993</c:v>
                </c:pt>
                <c:pt idx="559">
                  <c:v>2.8083029000000002</c:v>
                </c:pt>
                <c:pt idx="560">
                  <c:v>2.8180708000000001</c:v>
                </c:pt>
                <c:pt idx="561">
                  <c:v>2.8131865999999999</c:v>
                </c:pt>
                <c:pt idx="562">
                  <c:v>2.8131866000000003</c:v>
                </c:pt>
                <c:pt idx="563">
                  <c:v>2.8180705999999995</c:v>
                </c:pt>
                <c:pt idx="564">
                  <c:v>2.8376068999999999</c:v>
                </c:pt>
                <c:pt idx="565">
                  <c:v>2.8473749000000002</c:v>
                </c:pt>
                <c:pt idx="566">
                  <c:v>2.8766787000000003</c:v>
                </c:pt>
                <c:pt idx="567">
                  <c:v>2.8717948999999994</c:v>
                </c:pt>
                <c:pt idx="568">
                  <c:v>2.8913310000000001</c:v>
                </c:pt>
                <c:pt idx="569">
                  <c:v>2.9010987000000004</c:v>
                </c:pt>
                <c:pt idx="570">
                  <c:v>2.8962151999999994</c:v>
                </c:pt>
                <c:pt idx="571">
                  <c:v>2.9206352000000004</c:v>
                </c:pt>
                <c:pt idx="572">
                  <c:v>2.9255192000000001</c:v>
                </c:pt>
                <c:pt idx="573">
                  <c:v>2.9108671999999998</c:v>
                </c:pt>
                <c:pt idx="574">
                  <c:v>2.9059831000000003</c:v>
                </c:pt>
                <c:pt idx="575">
                  <c:v>2.8962146999999998</c:v>
                </c:pt>
                <c:pt idx="576">
                  <c:v>2.8962147000000003</c:v>
                </c:pt>
                <c:pt idx="577">
                  <c:v>2.9010986999999999</c:v>
                </c:pt>
                <c:pt idx="578">
                  <c:v>2.8717947000000006</c:v>
                </c:pt>
                <c:pt idx="579">
                  <c:v>2.8864466999999996</c:v>
                </c:pt>
                <c:pt idx="580">
                  <c:v>2.8864469999999995</c:v>
                </c:pt>
                <c:pt idx="581">
                  <c:v>2.8913307000000001</c:v>
                </c:pt>
                <c:pt idx="582">
                  <c:v>2.8864467</c:v>
                </c:pt>
                <c:pt idx="583">
                  <c:v>2.9010989999999999</c:v>
                </c:pt>
                <c:pt idx="584">
                  <c:v>2.9206346999999999</c:v>
                </c:pt>
                <c:pt idx="585">
                  <c:v>2.9304028000000004</c:v>
                </c:pt>
                <c:pt idx="586">
                  <c:v>2.9499389999999996</c:v>
                </c:pt>
                <c:pt idx="587">
                  <c:v>2.964591</c:v>
                </c:pt>
                <c:pt idx="588">
                  <c:v>2.9743589999999998</c:v>
                </c:pt>
                <c:pt idx="589">
                  <c:v>2.984127</c:v>
                </c:pt>
                <c:pt idx="590">
                  <c:v>2.9890110000000001</c:v>
                </c:pt>
                <c:pt idx="591">
                  <c:v>2.9890110000000001</c:v>
                </c:pt>
                <c:pt idx="592">
                  <c:v>2.9890110000000005</c:v>
                </c:pt>
                <c:pt idx="593">
                  <c:v>2.9694749999999996</c:v>
                </c:pt>
                <c:pt idx="594">
                  <c:v>2.9499390000000001</c:v>
                </c:pt>
                <c:pt idx="595">
                  <c:v>2.964591</c:v>
                </c:pt>
                <c:pt idx="596">
                  <c:v>2.9499388999999998</c:v>
                </c:pt>
                <c:pt idx="597">
                  <c:v>2.9352867999999996</c:v>
                </c:pt>
                <c:pt idx="598">
                  <c:v>2.9352868000000001</c:v>
                </c:pt>
                <c:pt idx="599">
                  <c:v>2.9499387999999995</c:v>
                </c:pt>
                <c:pt idx="600">
                  <c:v>2.9450548000000003</c:v>
                </c:pt>
                <c:pt idx="601">
                  <c:v>2.9694748</c:v>
                </c:pt>
                <c:pt idx="602">
                  <c:v>2.9694747999999995</c:v>
                </c:pt>
                <c:pt idx="603">
                  <c:v>2.9792427999999997</c:v>
                </c:pt>
                <c:pt idx="604">
                  <c:v>3.0036627999999994</c:v>
                </c:pt>
                <c:pt idx="605">
                  <c:v>3.0231987999999999</c:v>
                </c:pt>
                <c:pt idx="606">
                  <c:v>3.0134308000000001</c:v>
                </c:pt>
                <c:pt idx="607">
                  <c:v>3.0378511000000001</c:v>
                </c:pt>
                <c:pt idx="608">
                  <c:v>3.0427351000000002</c:v>
                </c:pt>
                <c:pt idx="609">
                  <c:v>3.0378510999999997</c:v>
                </c:pt>
                <c:pt idx="610">
                  <c:v>3.0427347</c:v>
                </c:pt>
                <c:pt idx="611">
                  <c:v>3.0231990999999998</c:v>
                </c:pt>
                <c:pt idx="612">
                  <c:v>3.0183146999999995</c:v>
                </c:pt>
                <c:pt idx="613">
                  <c:v>3.0183151000000001</c:v>
                </c:pt>
                <c:pt idx="614">
                  <c:v>3.0085467000000001</c:v>
                </c:pt>
                <c:pt idx="615">
                  <c:v>2.9987790000000003</c:v>
                </c:pt>
                <c:pt idx="616">
                  <c:v>3.0134309999999997</c:v>
                </c:pt>
                <c:pt idx="617">
                  <c:v>2.9987789999999999</c:v>
                </c:pt>
                <c:pt idx="618">
                  <c:v>3.0036625999999997</c:v>
                </c:pt>
                <c:pt idx="619">
                  <c:v>3.0085468</c:v>
                </c:pt>
                <c:pt idx="620">
                  <c:v>3.0280829000000002</c:v>
                </c:pt>
                <c:pt idx="621">
                  <c:v>3.0427349000000001</c:v>
                </c:pt>
                <c:pt idx="622">
                  <c:v>3.0378511000000001</c:v>
                </c:pt>
                <c:pt idx="623">
                  <c:v>3.0622708999999997</c:v>
                </c:pt>
                <c:pt idx="624">
                  <c:v>3.0915751999999999</c:v>
                </c:pt>
                <c:pt idx="625">
                  <c:v>3.0818069000000001</c:v>
                </c:pt>
                <c:pt idx="626">
                  <c:v>3.0866912000000002</c:v>
                </c:pt>
                <c:pt idx="627">
                  <c:v>3.1159952</c:v>
                </c:pt>
                <c:pt idx="628">
                  <c:v>3.1159949999999998</c:v>
                </c:pt>
                <c:pt idx="629">
                  <c:v>3.0964589000000005</c:v>
                </c:pt>
                <c:pt idx="630">
                  <c:v>3.0915748999999995</c:v>
                </c:pt>
                <c:pt idx="631">
                  <c:v>3.0818069000000001</c:v>
                </c:pt>
                <c:pt idx="632">
                  <c:v>3.0769228999999996</c:v>
                </c:pt>
                <c:pt idx="633">
                  <c:v>3.0671551000000004</c:v>
                </c:pt>
                <c:pt idx="634">
                  <c:v>3.0622710999999998</c:v>
                </c:pt>
                <c:pt idx="635">
                  <c:v>3.0427350999999998</c:v>
                </c:pt>
                <c:pt idx="636">
                  <c:v>3.0622710999999998</c:v>
                </c:pt>
                <c:pt idx="637">
                  <c:v>3.0573870999999997</c:v>
                </c:pt>
                <c:pt idx="638">
                  <c:v>3.0671550999999999</c:v>
                </c:pt>
                <c:pt idx="639">
                  <c:v>3.0915751999999999</c:v>
                </c:pt>
                <c:pt idx="640">
                  <c:v>3.1062268999999998</c:v>
                </c:pt>
                <c:pt idx="641">
                  <c:v>3.1208789999999995</c:v>
                </c:pt>
                <c:pt idx="642">
                  <c:v>3.1306469999999997</c:v>
                </c:pt>
                <c:pt idx="643">
                  <c:v>3.140415</c:v>
                </c:pt>
                <c:pt idx="644">
                  <c:v>3.1452994000000003</c:v>
                </c:pt>
                <c:pt idx="645">
                  <c:v>3.1697194</c:v>
                </c:pt>
                <c:pt idx="646">
                  <c:v>3.1599513000000004</c:v>
                </c:pt>
                <c:pt idx="647">
                  <c:v>3.1501832999999997</c:v>
                </c:pt>
                <c:pt idx="648">
                  <c:v>3.1355312999999998</c:v>
                </c:pt>
                <c:pt idx="649">
                  <c:v>3.1306469999999997</c:v>
                </c:pt>
                <c:pt idx="650">
                  <c:v>3.1257630000000001</c:v>
                </c:pt>
                <c:pt idx="651">
                  <c:v>3.1306472000000003</c:v>
                </c:pt>
                <c:pt idx="652">
                  <c:v>3.1257631999999997</c:v>
                </c:pt>
                <c:pt idx="653">
                  <c:v>3.1159952</c:v>
                </c:pt>
                <c:pt idx="654">
                  <c:v>3.1159952000000004</c:v>
                </c:pt>
                <c:pt idx="655">
                  <c:v>3.1257629999999996</c:v>
                </c:pt>
                <c:pt idx="656">
                  <c:v>3.1257634000000003</c:v>
                </c:pt>
                <c:pt idx="657">
                  <c:v>3.1404155</c:v>
                </c:pt>
                <c:pt idx="658">
                  <c:v>3.1355314999999999</c:v>
                </c:pt>
                <c:pt idx="659">
                  <c:v>3.1599512000000001</c:v>
                </c:pt>
                <c:pt idx="660">
                  <c:v>3.1843715000000001</c:v>
                </c:pt>
                <c:pt idx="661">
                  <c:v>3.1843714999999997</c:v>
                </c:pt>
                <c:pt idx="662">
                  <c:v>3.1941392</c:v>
                </c:pt>
                <c:pt idx="663">
                  <c:v>3.2087911999999998</c:v>
                </c:pt>
                <c:pt idx="664">
                  <c:v>3.2185595</c:v>
                </c:pt>
                <c:pt idx="665">
                  <c:v>3.2283275000000002</c:v>
                </c:pt>
                <c:pt idx="666">
                  <c:v>3.2039073999999998</c:v>
                </c:pt>
                <c:pt idx="667">
                  <c:v>3.1843713999999999</c:v>
                </c:pt>
                <c:pt idx="668">
                  <c:v>3.1892554000000004</c:v>
                </c:pt>
                <c:pt idx="669">
                  <c:v>3.1941390000000003</c:v>
                </c:pt>
                <c:pt idx="670">
                  <c:v>3.1599514000000002</c:v>
                </c:pt>
                <c:pt idx="671">
                  <c:v>3.1550669999999998</c:v>
                </c:pt>
                <c:pt idx="672">
                  <c:v>3.1697192000000003</c:v>
                </c:pt>
                <c:pt idx="673">
                  <c:v>3.1599512000000005</c:v>
                </c:pt>
                <c:pt idx="674">
                  <c:v>3.1501834999999998</c:v>
                </c:pt>
                <c:pt idx="675">
                  <c:v>3.1843713000000005</c:v>
                </c:pt>
                <c:pt idx="676">
                  <c:v>3.2039075000000001</c:v>
                </c:pt>
                <c:pt idx="677">
                  <c:v>3.2087913000000001</c:v>
                </c:pt>
                <c:pt idx="678">
                  <c:v>3.2283272999999997</c:v>
                </c:pt>
                <c:pt idx="679">
                  <c:v>3.2332112999999998</c:v>
                </c:pt>
                <c:pt idx="680">
                  <c:v>3.2332113000000002</c:v>
                </c:pt>
                <c:pt idx="681">
                  <c:v>3.2625156000000004</c:v>
                </c:pt>
                <c:pt idx="682">
                  <c:v>3.2576314000000002</c:v>
                </c:pt>
                <c:pt idx="683">
                  <c:v>3.2478634</c:v>
                </c:pt>
                <c:pt idx="684">
                  <c:v>3.2527474000000001</c:v>
                </c:pt>
                <c:pt idx="685">
                  <c:v>3.2234433</c:v>
                </c:pt>
                <c:pt idx="686">
                  <c:v>3.2136755000000004</c:v>
                </c:pt>
                <c:pt idx="687">
                  <c:v>3.2283272999999997</c:v>
                </c:pt>
                <c:pt idx="688">
                  <c:v>3.2136752999999998</c:v>
                </c:pt>
                <c:pt idx="689">
                  <c:v>3.2039073000000005</c:v>
                </c:pt>
                <c:pt idx="690">
                  <c:v>3.2136752999999998</c:v>
                </c:pt>
                <c:pt idx="691">
                  <c:v>3.2136752999999998</c:v>
                </c:pt>
                <c:pt idx="692">
                  <c:v>3.2087915000000002</c:v>
                </c:pt>
                <c:pt idx="693">
                  <c:v>3.2087911999999998</c:v>
                </c:pt>
                <c:pt idx="694">
                  <c:v>3.2185597000000001</c:v>
                </c:pt>
                <c:pt idx="695">
                  <c:v>3.2380952999999999</c:v>
                </c:pt>
                <c:pt idx="696">
                  <c:v>3.2673992999999997</c:v>
                </c:pt>
                <c:pt idx="697">
                  <c:v>3.2673992999999997</c:v>
                </c:pt>
                <c:pt idx="698">
                  <c:v>3.2625156999999998</c:v>
                </c:pt>
                <c:pt idx="699">
                  <c:v>3.2869352999999997</c:v>
                </c:pt>
                <c:pt idx="700">
                  <c:v>3.3015873</c:v>
                </c:pt>
                <c:pt idx="701">
                  <c:v>3.2918197</c:v>
                </c:pt>
                <c:pt idx="702">
                  <c:v>3.3015877000000002</c:v>
                </c:pt>
                <c:pt idx="703">
                  <c:v>3.2869356999999999</c:v>
                </c:pt>
                <c:pt idx="704">
                  <c:v>3.2771676000000003</c:v>
                </c:pt>
                <c:pt idx="705">
                  <c:v>3.2722835999999997</c:v>
                </c:pt>
                <c:pt idx="706">
                  <c:v>3.2625153000000005</c:v>
                </c:pt>
                <c:pt idx="707">
                  <c:v>3.2478632999999997</c:v>
                </c:pt>
                <c:pt idx="708">
                  <c:v>3.2527474999999999</c:v>
                </c:pt>
                <c:pt idx="709">
                  <c:v>3.2332112999999998</c:v>
                </c:pt>
                <c:pt idx="710">
                  <c:v>3.2429795000000006</c:v>
                </c:pt>
                <c:pt idx="711">
                  <c:v>3.2478634999999998</c:v>
                </c:pt>
                <c:pt idx="712">
                  <c:v>3.2527475000000003</c:v>
                </c:pt>
                <c:pt idx="713">
                  <c:v>3.2918194999999999</c:v>
                </c:pt>
                <c:pt idx="714">
                  <c:v>3.2918194999999995</c:v>
                </c:pt>
                <c:pt idx="715">
                  <c:v>3.2967035</c:v>
                </c:pt>
                <c:pt idx="716">
                  <c:v>3.3260075000000002</c:v>
                </c:pt>
                <c:pt idx="717">
                  <c:v>3.3308914999999999</c:v>
                </c:pt>
                <c:pt idx="718">
                  <c:v>3.3211234999999997</c:v>
                </c:pt>
                <c:pt idx="719">
                  <c:v>3.3455434999999998</c:v>
                </c:pt>
                <c:pt idx="720">
                  <c:v>3.3406595000000001</c:v>
                </c:pt>
                <c:pt idx="721">
                  <c:v>3.3260073999999995</c:v>
                </c:pt>
                <c:pt idx="722">
                  <c:v>3.3211233999999994</c:v>
                </c:pt>
                <c:pt idx="723">
                  <c:v>3.3113553999999996</c:v>
                </c:pt>
                <c:pt idx="724">
                  <c:v>3.3015874000000003</c:v>
                </c:pt>
                <c:pt idx="725">
                  <c:v>3.3015874000000003</c:v>
                </c:pt>
                <c:pt idx="726">
                  <c:v>3.2967032999999999</c:v>
                </c:pt>
                <c:pt idx="727">
                  <c:v>3.3015872999999996</c:v>
                </c:pt>
                <c:pt idx="728">
                  <c:v>3.2918196000000002</c:v>
                </c:pt>
                <c:pt idx="729">
                  <c:v>3.3064712999999997</c:v>
                </c:pt>
                <c:pt idx="730">
                  <c:v>3.2967036000000003</c:v>
                </c:pt>
                <c:pt idx="731">
                  <c:v>3.3162392999999999</c:v>
                </c:pt>
                <c:pt idx="732">
                  <c:v>3.3504276000000002</c:v>
                </c:pt>
                <c:pt idx="733">
                  <c:v>3.3357756000000003</c:v>
                </c:pt>
                <c:pt idx="734">
                  <c:v>3.3553115999999998</c:v>
                </c:pt>
                <c:pt idx="735">
                  <c:v>3.3846152999999997</c:v>
                </c:pt>
                <c:pt idx="736">
                  <c:v>3.3797316999999998</c:v>
                </c:pt>
                <c:pt idx="737">
                  <c:v>3.3846157000000003</c:v>
                </c:pt>
                <c:pt idx="738">
                  <c:v>3.4090352999999998</c:v>
                </c:pt>
                <c:pt idx="739">
                  <c:v>3.3943836999999997</c:v>
                </c:pt>
                <c:pt idx="740">
                  <c:v>3.3992676000000004</c:v>
                </c:pt>
                <c:pt idx="741">
                  <c:v>3.3943837000000001</c:v>
                </c:pt>
                <c:pt idx="742">
                  <c:v>3.3699631999999999</c:v>
                </c:pt>
                <c:pt idx="743">
                  <c:v>3.3748474000000002</c:v>
                </c:pt>
                <c:pt idx="744">
                  <c:v>3.3748476000000003</c:v>
                </c:pt>
                <c:pt idx="745">
                  <c:v>3.3504274000000001</c:v>
                </c:pt>
                <c:pt idx="746">
                  <c:v>3.3455434999999998</c:v>
                </c:pt>
                <c:pt idx="747">
                  <c:v>3.3504275000000003</c:v>
                </c:pt>
                <c:pt idx="748">
                  <c:v>3.3553113000000003</c:v>
                </c:pt>
                <c:pt idx="749">
                  <c:v>3.3846156000000001</c:v>
                </c:pt>
                <c:pt idx="750">
                  <c:v>3.3894995999999997</c:v>
                </c:pt>
                <c:pt idx="751">
                  <c:v>3.4090356000000002</c:v>
                </c:pt>
                <c:pt idx="752">
                  <c:v>3.4285714</c:v>
                </c:pt>
                <c:pt idx="753">
                  <c:v>3.4334555999999994</c:v>
                </c:pt>
                <c:pt idx="754">
                  <c:v>3.4334554000000006</c:v>
                </c:pt>
                <c:pt idx="755">
                  <c:v>3.4529915999999998</c:v>
                </c:pt>
                <c:pt idx="756">
                  <c:v>3.4432235999999996</c:v>
                </c:pt>
                <c:pt idx="757">
                  <c:v>3.4285714</c:v>
                </c:pt>
                <c:pt idx="758">
                  <c:v>3.4285714</c:v>
                </c:pt>
                <c:pt idx="759">
                  <c:v>3.4188034000000007</c:v>
                </c:pt>
                <c:pt idx="760">
                  <c:v>3.3797310999999999</c:v>
                </c:pt>
                <c:pt idx="761">
                  <c:v>3.4041513999999999</c:v>
                </c:pt>
                <c:pt idx="762">
                  <c:v>3.3894997</c:v>
                </c:pt>
                <c:pt idx="763">
                  <c:v>3.3748475000000004</c:v>
                </c:pt>
                <c:pt idx="764">
                  <c:v>3.3846154000000004</c:v>
                </c:pt>
                <c:pt idx="765">
                  <c:v>3.3894992000000004</c:v>
                </c:pt>
                <c:pt idx="766">
                  <c:v>3.3601957000000002</c:v>
                </c:pt>
                <c:pt idx="767">
                  <c:v>3.3797316999999998</c:v>
                </c:pt>
                <c:pt idx="768">
                  <c:v>3.3943835</c:v>
                </c:pt>
                <c:pt idx="769">
                  <c:v>3.3797312000000002</c:v>
                </c:pt>
                <c:pt idx="770">
                  <c:v>3.3895</c:v>
                </c:pt>
                <c:pt idx="771">
                  <c:v>3.4188039999999997</c:v>
                </c:pt>
                <c:pt idx="772">
                  <c:v>3.4041514999999993</c:v>
                </c:pt>
                <c:pt idx="773">
                  <c:v>3.4139195999999998</c:v>
                </c:pt>
                <c:pt idx="774">
                  <c:v>3.4334557000000006</c:v>
                </c:pt>
                <c:pt idx="775">
                  <c:v>3.4334556000000003</c:v>
                </c:pt>
                <c:pt idx="776">
                  <c:v>3.4188032000000002</c:v>
                </c:pt>
                <c:pt idx="777">
                  <c:v>3.4285712000000004</c:v>
                </c:pt>
                <c:pt idx="778">
                  <c:v>3.3894991999999995</c:v>
                </c:pt>
                <c:pt idx="779">
                  <c:v>3.3797312000000002</c:v>
                </c:pt>
                <c:pt idx="780">
                  <c:v>3.3699640000000004</c:v>
                </c:pt>
                <c:pt idx="781">
                  <c:v>3.3455436000000001</c:v>
                </c:pt>
                <c:pt idx="782">
                  <c:v>3.3211230999999994</c:v>
                </c:pt>
                <c:pt idx="783">
                  <c:v>3.3260072999999997</c:v>
                </c:pt>
                <c:pt idx="784">
                  <c:v>3.3064715000000007</c:v>
                </c:pt>
                <c:pt idx="785">
                  <c:v>3.3211231000000003</c:v>
                </c:pt>
                <c:pt idx="786">
                  <c:v>3.3308911000000005</c:v>
                </c:pt>
                <c:pt idx="787">
                  <c:v>3.3308916999999996</c:v>
                </c:pt>
                <c:pt idx="788">
                  <c:v>3.3601951000000003</c:v>
                </c:pt>
                <c:pt idx="789">
                  <c:v>3.3553112999999994</c:v>
                </c:pt>
                <c:pt idx="790">
                  <c:v>3.3650793999999999</c:v>
                </c:pt>
                <c:pt idx="791">
                  <c:v>3.3601950999999994</c:v>
                </c:pt>
                <c:pt idx="792">
                  <c:v>3.3553115</c:v>
                </c:pt>
                <c:pt idx="793">
                  <c:v>3.3406592000000002</c:v>
                </c:pt>
                <c:pt idx="794">
                  <c:v>3.3162393999999997</c:v>
                </c:pt>
                <c:pt idx="795">
                  <c:v>3.3064714000000004</c:v>
                </c:pt>
                <c:pt idx="796">
                  <c:v>3.2820517000000002</c:v>
                </c:pt>
                <c:pt idx="797">
                  <c:v>3.2771674000000006</c:v>
                </c:pt>
                <c:pt idx="798">
                  <c:v>3.2625150999999999</c:v>
                </c:pt>
                <c:pt idx="799">
                  <c:v>3.2625156000000004</c:v>
                </c:pt>
                <c:pt idx="800">
                  <c:v>3.2576314000000002</c:v>
                </c:pt>
                <c:pt idx="801">
                  <c:v>3.2429791000000003</c:v>
                </c:pt>
                <c:pt idx="802">
                  <c:v>3.2380954000000006</c:v>
                </c:pt>
                <c:pt idx="803">
                  <c:v>3.2234430999999999</c:v>
                </c:pt>
                <c:pt idx="804">
                  <c:v>3.2136756000000002</c:v>
                </c:pt>
                <c:pt idx="805">
                  <c:v>3.2087913000000006</c:v>
                </c:pt>
                <c:pt idx="806">
                  <c:v>3.2136750999999997</c:v>
                </c:pt>
                <c:pt idx="807">
                  <c:v>3.2087912999999997</c:v>
                </c:pt>
                <c:pt idx="808">
                  <c:v>3.2136750000000003</c:v>
                </c:pt>
                <c:pt idx="809">
                  <c:v>3.2234436000000004</c:v>
                </c:pt>
                <c:pt idx="810">
                  <c:v>3.2332115999999997</c:v>
                </c:pt>
                <c:pt idx="811">
                  <c:v>3.2478633000000006</c:v>
                </c:pt>
                <c:pt idx="812">
                  <c:v>3.2185594000000002</c:v>
                </c:pt>
                <c:pt idx="813">
                  <c:v>3.2283274000000004</c:v>
                </c:pt>
                <c:pt idx="814">
                  <c:v>3.2087912999999997</c:v>
                </c:pt>
                <c:pt idx="815">
                  <c:v>3.1892551999999998</c:v>
                </c:pt>
                <c:pt idx="816">
                  <c:v>3.1648354999999997</c:v>
                </c:pt>
                <c:pt idx="817">
                  <c:v>3.1404152000000005</c:v>
                </c:pt>
                <c:pt idx="818">
                  <c:v>3.0964587000000003</c:v>
                </c:pt>
                <c:pt idx="819">
                  <c:v>3.101343</c:v>
                </c:pt>
                <c:pt idx="820">
                  <c:v>3.0915749999999997</c:v>
                </c:pt>
                <c:pt idx="821">
                  <c:v>3.0720390000000002</c:v>
                </c:pt>
                <c:pt idx="822">
                  <c:v>3.101343</c:v>
                </c:pt>
                <c:pt idx="823">
                  <c:v>3.0964587000000003</c:v>
                </c:pt>
                <c:pt idx="824">
                  <c:v>3.1062275000000001</c:v>
                </c:pt>
                <c:pt idx="825">
                  <c:v>3.1208792000000001</c:v>
                </c:pt>
                <c:pt idx="826">
                  <c:v>3.1208792000000001</c:v>
                </c:pt>
                <c:pt idx="827">
                  <c:v>3.0964587000000003</c:v>
                </c:pt>
                <c:pt idx="828">
                  <c:v>3.1062267000000006</c:v>
                </c:pt>
                <c:pt idx="829">
                  <c:v>3.0964586999999995</c:v>
                </c:pt>
                <c:pt idx="830">
                  <c:v>3.0622711000000002</c:v>
                </c:pt>
                <c:pt idx="831">
                  <c:v>3.0476193999999994</c:v>
                </c:pt>
                <c:pt idx="832">
                  <c:v>3.0525029999999997</c:v>
                </c:pt>
                <c:pt idx="833">
                  <c:v>3.0183147000000004</c:v>
                </c:pt>
                <c:pt idx="834">
                  <c:v>3.0134309999999997</c:v>
                </c:pt>
                <c:pt idx="835">
                  <c:v>3.0280833999999999</c:v>
                </c:pt>
                <c:pt idx="836">
                  <c:v>2.9987794000000001</c:v>
                </c:pt>
                <c:pt idx="837">
                  <c:v>2.9890113999999999</c:v>
                </c:pt>
                <c:pt idx="838">
                  <c:v>2.9987786999999999</c:v>
                </c:pt>
                <c:pt idx="839">
                  <c:v>2.9499386999999997</c:v>
                </c:pt>
                <c:pt idx="840">
                  <c:v>2.9597066999999999</c:v>
                </c:pt>
                <c:pt idx="841">
                  <c:v>2.9645909999999995</c:v>
                </c:pt>
                <c:pt idx="842">
                  <c:v>2.945055</c:v>
                </c:pt>
                <c:pt idx="843">
                  <c:v>2.945055</c:v>
                </c:pt>
                <c:pt idx="844">
                  <c:v>2.9743589999999998</c:v>
                </c:pt>
                <c:pt idx="845">
                  <c:v>2.9548229999999993</c:v>
                </c:pt>
                <c:pt idx="846">
                  <c:v>2.9645910000000004</c:v>
                </c:pt>
                <c:pt idx="847">
                  <c:v>2.9792426999999995</c:v>
                </c:pt>
                <c:pt idx="848">
                  <c:v>2.9743589999999998</c:v>
                </c:pt>
                <c:pt idx="849">
                  <c:v>2.9548229999999993</c:v>
                </c:pt>
                <c:pt idx="850">
                  <c:v>2.9645909999999995</c:v>
                </c:pt>
                <c:pt idx="851">
                  <c:v>2.9645909999999995</c:v>
                </c:pt>
                <c:pt idx="852">
                  <c:v>2.9206352999999998</c:v>
                </c:pt>
                <c:pt idx="853">
                  <c:v>2.9010993000000003</c:v>
                </c:pt>
                <c:pt idx="854">
                  <c:v>2.8913306999999993</c:v>
                </c:pt>
                <c:pt idx="855">
                  <c:v>2.8424909999999999</c:v>
                </c:pt>
                <c:pt idx="856">
                  <c:v>2.8376070000000002</c:v>
                </c:pt>
                <c:pt idx="857">
                  <c:v>2.8473746999999996</c:v>
                </c:pt>
                <c:pt idx="858">
                  <c:v>2.827839</c:v>
                </c:pt>
                <c:pt idx="859">
                  <c:v>2.8424909999999999</c:v>
                </c:pt>
                <c:pt idx="860">
                  <c:v>2.8424909999999999</c:v>
                </c:pt>
                <c:pt idx="861">
                  <c:v>2.8571427000000007</c:v>
                </c:pt>
                <c:pt idx="862">
                  <c:v>2.8620266999999995</c:v>
                </c:pt>
                <c:pt idx="863">
                  <c:v>2.866911</c:v>
                </c:pt>
                <c:pt idx="864">
                  <c:v>2.8571429999999998</c:v>
                </c:pt>
                <c:pt idx="865">
                  <c:v>2.8522590000000001</c:v>
                </c:pt>
                <c:pt idx="866">
                  <c:v>2.8424906999999999</c:v>
                </c:pt>
                <c:pt idx="867">
                  <c:v>2.8278387</c:v>
                </c:pt>
                <c:pt idx="868">
                  <c:v>2.7985347000000003</c:v>
                </c:pt>
                <c:pt idx="869">
                  <c:v>2.7936509999999997</c:v>
                </c:pt>
                <c:pt idx="870">
                  <c:v>2.7838827000000004</c:v>
                </c:pt>
                <c:pt idx="871">
                  <c:v>2.7936509999999997</c:v>
                </c:pt>
                <c:pt idx="872">
                  <c:v>2.7741150000000001</c:v>
                </c:pt>
                <c:pt idx="873">
                  <c:v>2.7692307000000005</c:v>
                </c:pt>
                <c:pt idx="874">
                  <c:v>2.7594627000000003</c:v>
                </c:pt>
                <c:pt idx="875">
                  <c:v>2.7594630000000002</c:v>
                </c:pt>
                <c:pt idx="876">
                  <c:v>2.7252749999999999</c:v>
                </c:pt>
                <c:pt idx="877">
                  <c:v>2.7399269999999998</c:v>
                </c:pt>
                <c:pt idx="878">
                  <c:v>2.7252746999999999</c:v>
                </c:pt>
                <c:pt idx="879">
                  <c:v>2.7057387000000004</c:v>
                </c:pt>
                <c:pt idx="880">
                  <c:v>2.7252749999999999</c:v>
                </c:pt>
                <c:pt idx="881">
                  <c:v>2.7350430000000001</c:v>
                </c:pt>
                <c:pt idx="882">
                  <c:v>2.7155066999999997</c:v>
                </c:pt>
                <c:pt idx="883">
                  <c:v>2.749695</c:v>
                </c:pt>
                <c:pt idx="884">
                  <c:v>2.749695</c:v>
                </c:pt>
                <c:pt idx="885">
                  <c:v>2.7301587000000005</c:v>
                </c:pt>
                <c:pt idx="886">
                  <c:v>2.7448107000000004</c:v>
                </c:pt>
                <c:pt idx="887">
                  <c:v>2.7448110000000003</c:v>
                </c:pt>
                <c:pt idx="888">
                  <c:v>2.7057390000000003</c:v>
                </c:pt>
                <c:pt idx="889">
                  <c:v>2.7057389999999995</c:v>
                </c:pt>
                <c:pt idx="890">
                  <c:v>2.6813190000000002</c:v>
                </c:pt>
                <c:pt idx="891">
                  <c:v>2.632479</c:v>
                </c:pt>
                <c:pt idx="892">
                  <c:v>2.6373627000000006</c:v>
                </c:pt>
                <c:pt idx="893">
                  <c:v>2.6227109999999998</c:v>
                </c:pt>
                <c:pt idx="894">
                  <c:v>2.5982906999999997</c:v>
                </c:pt>
                <c:pt idx="895">
                  <c:v>2.6129427000000005</c:v>
                </c:pt>
                <c:pt idx="896">
                  <c:v>2.6324787000000001</c:v>
                </c:pt>
                <c:pt idx="897">
                  <c:v>2.6178267000000002</c:v>
                </c:pt>
                <c:pt idx="898">
                  <c:v>2.6227106999999998</c:v>
                </c:pt>
                <c:pt idx="899">
                  <c:v>2.6422467000000003</c:v>
                </c:pt>
                <c:pt idx="900">
                  <c:v>2.6373626999999997</c:v>
                </c:pt>
                <c:pt idx="901">
                  <c:v>2.6275950000000003</c:v>
                </c:pt>
                <c:pt idx="902">
                  <c:v>2.6373626999999997</c:v>
                </c:pt>
                <c:pt idx="903">
                  <c:v>2.6080587</c:v>
                </c:pt>
                <c:pt idx="904">
                  <c:v>2.5836388000000001</c:v>
                </c:pt>
                <c:pt idx="905">
                  <c:v>2.5836387000000007</c:v>
                </c:pt>
                <c:pt idx="906">
                  <c:v>2.5787544000000002</c:v>
                </c:pt>
                <c:pt idx="907">
                  <c:v>2.5592183999999998</c:v>
                </c:pt>
                <c:pt idx="908">
                  <c:v>2.5592190000000006</c:v>
                </c:pt>
                <c:pt idx="909">
                  <c:v>2.5494504000000004</c:v>
                </c:pt>
                <c:pt idx="910">
                  <c:v>2.5494510000000004</c:v>
                </c:pt>
                <c:pt idx="911">
                  <c:v>2.5347987000000005</c:v>
                </c:pt>
                <c:pt idx="912">
                  <c:v>2.5201469999999997</c:v>
                </c:pt>
                <c:pt idx="913">
                  <c:v>2.5201469999999997</c:v>
                </c:pt>
                <c:pt idx="914">
                  <c:v>2.5103783999999996</c:v>
                </c:pt>
                <c:pt idx="915">
                  <c:v>2.5006104000000002</c:v>
                </c:pt>
                <c:pt idx="916">
                  <c:v>2.5006104000000002</c:v>
                </c:pt>
                <c:pt idx="917">
                  <c:v>2.4908424</c:v>
                </c:pt>
                <c:pt idx="918">
                  <c:v>2.4859587000000003</c:v>
                </c:pt>
                <c:pt idx="919">
                  <c:v>2.4957267000000005</c:v>
                </c:pt>
                <c:pt idx="920">
                  <c:v>2.4908424</c:v>
                </c:pt>
                <c:pt idx="921">
                  <c:v>2.4859587000000003</c:v>
                </c:pt>
                <c:pt idx="922">
                  <c:v>2.4859586</c:v>
                </c:pt>
                <c:pt idx="923">
                  <c:v>2.4761906000000007</c:v>
                </c:pt>
                <c:pt idx="924">
                  <c:v>2.4664226999999999</c:v>
                </c:pt>
                <c:pt idx="925">
                  <c:v>2.4615390000000001</c:v>
                </c:pt>
                <c:pt idx="926">
                  <c:v>2.4468866</c:v>
                </c:pt>
                <c:pt idx="927">
                  <c:v>2.3931630000000004</c:v>
                </c:pt>
                <c:pt idx="928">
                  <c:v>2.3833950000000002</c:v>
                </c:pt>
                <c:pt idx="929">
                  <c:v>2.3687426</c:v>
                </c:pt>
                <c:pt idx="930">
                  <c:v>2.3492065999999996</c:v>
                </c:pt>
                <c:pt idx="931">
                  <c:v>2.3492065999999996</c:v>
                </c:pt>
                <c:pt idx="932">
                  <c:v>2.3394386000000003</c:v>
                </c:pt>
                <c:pt idx="933">
                  <c:v>2.3345541999999995</c:v>
                </c:pt>
                <c:pt idx="934">
                  <c:v>2.3443230000000002</c:v>
                </c:pt>
                <c:pt idx="935">
                  <c:v>2.3394386000000003</c:v>
                </c:pt>
                <c:pt idx="936">
                  <c:v>2.3296706</c:v>
                </c:pt>
                <c:pt idx="937">
                  <c:v>2.3199024999999995</c:v>
                </c:pt>
                <c:pt idx="938">
                  <c:v>2.3247862000000001</c:v>
                </c:pt>
                <c:pt idx="939">
                  <c:v>2.3052510000000002</c:v>
                </c:pt>
                <c:pt idx="940">
                  <c:v>2.2759460999999996</c:v>
                </c:pt>
                <c:pt idx="941">
                  <c:v>2.2661781000000003</c:v>
                </c:pt>
                <c:pt idx="942">
                  <c:v>2.2515264999999998</c:v>
                </c:pt>
                <c:pt idx="943">
                  <c:v>2.2222222999999994</c:v>
                </c:pt>
                <c:pt idx="944">
                  <c:v>2.2319902999999996</c:v>
                </c:pt>
                <c:pt idx="945">
                  <c:v>2.2075707000000007</c:v>
                </c:pt>
                <c:pt idx="946">
                  <c:v>2.1929182999999997</c:v>
                </c:pt>
                <c:pt idx="947">
                  <c:v>2.1831505</c:v>
                </c:pt>
                <c:pt idx="948">
                  <c:v>2.1684986999999998</c:v>
                </c:pt>
                <c:pt idx="949">
                  <c:v>2.1294260000000005</c:v>
                </c:pt>
                <c:pt idx="950">
                  <c:v>2.1489627000000002</c:v>
                </c:pt>
                <c:pt idx="951">
                  <c:v>2.1245422999999999</c:v>
                </c:pt>
                <c:pt idx="952">
                  <c:v>2.1001219999999998</c:v>
                </c:pt>
                <c:pt idx="953">
                  <c:v>2.0854701999999996</c:v>
                </c:pt>
                <c:pt idx="954">
                  <c:v>2.0903540000000005</c:v>
                </c:pt>
                <c:pt idx="955">
                  <c:v>2.0512819999999996</c:v>
                </c:pt>
                <c:pt idx="956">
                  <c:v>2.0415140000000003</c:v>
                </c:pt>
                <c:pt idx="957">
                  <c:v>2.0561664000000004</c:v>
                </c:pt>
                <c:pt idx="958">
                  <c:v>2.0219785999999997</c:v>
                </c:pt>
                <c:pt idx="959">
                  <c:v>2.0122099000000002</c:v>
                </c:pt>
                <c:pt idx="960">
                  <c:v>2.0219778999999996</c:v>
                </c:pt>
                <c:pt idx="961">
                  <c:v>1.9682541000000002</c:v>
                </c:pt>
                <c:pt idx="962">
                  <c:v>1.9682541000000002</c:v>
                </c:pt>
                <c:pt idx="963">
                  <c:v>1.9487180999999998</c:v>
                </c:pt>
                <c:pt idx="964">
                  <c:v>1.8949936999999997</c:v>
                </c:pt>
                <c:pt idx="965">
                  <c:v>1.8656896999999999</c:v>
                </c:pt>
                <c:pt idx="966">
                  <c:v>1.8559217000000006</c:v>
                </c:pt>
                <c:pt idx="967">
                  <c:v>1.8119657</c:v>
                </c:pt>
                <c:pt idx="968">
                  <c:v>1.7973141000000004</c:v>
                </c:pt>
                <c:pt idx="969">
                  <c:v>1.8119657</c:v>
                </c:pt>
                <c:pt idx="970">
                  <c:v>1.7875454999999993</c:v>
                </c:pt>
                <c:pt idx="971">
                  <c:v>1.7680101000000006</c:v>
                </c:pt>
                <c:pt idx="972">
                  <c:v>1.7631258999999995</c:v>
                </c:pt>
                <c:pt idx="973">
                  <c:v>1.7484734999999993</c:v>
                </c:pt>
                <c:pt idx="974">
                  <c:v>1.7387062000000002</c:v>
                </c:pt>
                <c:pt idx="975">
                  <c:v>1.7240537999999992</c:v>
                </c:pt>
                <c:pt idx="976">
                  <c:v>1.6947498000000003</c:v>
                </c:pt>
                <c:pt idx="977">
                  <c:v>1.6703295000000002</c:v>
                </c:pt>
                <c:pt idx="978">
                  <c:v>1.6556777999999994</c:v>
                </c:pt>
                <c:pt idx="979">
                  <c:v>1.6312575000000002</c:v>
                </c:pt>
                <c:pt idx="980">
                  <c:v>1.6166057</c:v>
                </c:pt>
                <c:pt idx="981">
                  <c:v>1.5921859999999999</c:v>
                </c:pt>
                <c:pt idx="982">
                  <c:v>1.5873014999999997</c:v>
                </c:pt>
                <c:pt idx="983">
                  <c:v>1.5628814999999996</c:v>
                </c:pt>
                <c:pt idx="984">
                  <c:v>1.5384617</c:v>
                </c:pt>
                <c:pt idx="985">
                  <c:v>1.5042735</c:v>
                </c:pt>
                <c:pt idx="986">
                  <c:v>1.4798536999999996</c:v>
                </c:pt>
                <c:pt idx="987">
                  <c:v>1.4554333999999995</c:v>
                </c:pt>
                <c:pt idx="988">
                  <c:v>1.4407814000000005</c:v>
                </c:pt>
                <c:pt idx="989">
                  <c:v>1.4261293999999998</c:v>
                </c:pt>
                <c:pt idx="990">
                  <c:v>1.4065937000000002</c:v>
                </c:pt>
                <c:pt idx="991">
                  <c:v>1.3870573999999998</c:v>
                </c:pt>
                <c:pt idx="992">
                  <c:v>1.3870575000000001</c:v>
                </c:pt>
                <c:pt idx="993">
                  <c:v>1.3772896999999995</c:v>
                </c:pt>
                <c:pt idx="994">
                  <c:v>1.3577537</c:v>
                </c:pt>
                <c:pt idx="995">
                  <c:v>1.3675215000000005</c:v>
                </c:pt>
                <c:pt idx="996">
                  <c:v>1.3431017000000001</c:v>
                </c:pt>
                <c:pt idx="997">
                  <c:v>1.2991456999999995</c:v>
                </c:pt>
                <c:pt idx="998">
                  <c:v>1.2991454999999998</c:v>
                </c:pt>
                <c:pt idx="999">
                  <c:v>1.2747254000000003</c:v>
                </c:pt>
                <c:pt idx="1000">
                  <c:v>1.2356534000000003</c:v>
                </c:pt>
                <c:pt idx="1001">
                  <c:v>1.1868132999999998</c:v>
                </c:pt>
                <c:pt idx="1002">
                  <c:v>1.1623931000000001</c:v>
                </c:pt>
                <c:pt idx="1003">
                  <c:v>1.1233210000000007</c:v>
                </c:pt>
                <c:pt idx="1004">
                  <c:v>1.0891332999999994</c:v>
                </c:pt>
                <c:pt idx="1005">
                  <c:v>1.0989012999999996</c:v>
                </c:pt>
                <c:pt idx="1006">
                  <c:v>1.0744810000000005</c:v>
                </c:pt>
                <c:pt idx="1007">
                  <c:v>1.0500613000000003</c:v>
                </c:pt>
                <c:pt idx="1008">
                  <c:v>1.054945</c:v>
                </c:pt>
                <c:pt idx="1009">
                  <c:v>1.0451775999999997</c:v>
                </c:pt>
                <c:pt idx="1010">
                  <c:v>1.0256416000000002</c:v>
                </c:pt>
                <c:pt idx="1011">
                  <c:v>1.0305254000000001</c:v>
                </c:pt>
                <c:pt idx="1012">
                  <c:v>1.0158736000000008</c:v>
                </c:pt>
                <c:pt idx="1013">
                  <c:v>0.96703359999999972</c:v>
                </c:pt>
                <c:pt idx="1014">
                  <c:v>0.97680159999999994</c:v>
                </c:pt>
                <c:pt idx="1015">
                  <c:v>0.93284510000000065</c:v>
                </c:pt>
                <c:pt idx="1016">
                  <c:v>0.87912129999999955</c:v>
                </c:pt>
                <c:pt idx="1017">
                  <c:v>0.88400510000000043</c:v>
                </c:pt>
                <c:pt idx="1018">
                  <c:v>0.8595852000000006</c:v>
                </c:pt>
                <c:pt idx="1019">
                  <c:v>0.82539699999999971</c:v>
                </c:pt>
                <c:pt idx="1020">
                  <c:v>0.82051320000000061</c:v>
                </c:pt>
                <c:pt idx="1021">
                  <c:v>0.79609299999999994</c:v>
                </c:pt>
                <c:pt idx="1022">
                  <c:v>0.76190469999999966</c:v>
                </c:pt>
                <c:pt idx="1023">
                  <c:v>0.74725289999999944</c:v>
                </c:pt>
                <c:pt idx="1024">
                  <c:v>0.73260110000000012</c:v>
                </c:pt>
                <c:pt idx="1025">
                  <c:v>0.69841290000000011</c:v>
                </c:pt>
                <c:pt idx="1026">
                  <c:v>0.67887689999999967</c:v>
                </c:pt>
                <c:pt idx="1027">
                  <c:v>0.67887690000000056</c:v>
                </c:pt>
                <c:pt idx="1028">
                  <c:v>0.63980480000000028</c:v>
                </c:pt>
                <c:pt idx="1029">
                  <c:v>0.62515310000000035</c:v>
                </c:pt>
                <c:pt idx="1030">
                  <c:v>0.64468860000000028</c:v>
                </c:pt>
                <c:pt idx="1031">
                  <c:v>0.61050080000000051</c:v>
                </c:pt>
                <c:pt idx="1032">
                  <c:v>0.61050080000000051</c:v>
                </c:pt>
                <c:pt idx="1033">
                  <c:v>0.6007327999999994</c:v>
                </c:pt>
                <c:pt idx="1034">
                  <c:v>0.56654500000000052</c:v>
                </c:pt>
                <c:pt idx="1035">
                  <c:v>0.56654460000000029</c:v>
                </c:pt>
                <c:pt idx="1036">
                  <c:v>0.52258870000000002</c:v>
                </c:pt>
                <c:pt idx="1037">
                  <c:v>0.50305270000000046</c:v>
                </c:pt>
                <c:pt idx="1038">
                  <c:v>0.46398049999999991</c:v>
                </c:pt>
                <c:pt idx="1039">
                  <c:v>0.40048879999999976</c:v>
                </c:pt>
                <c:pt idx="1040">
                  <c:v>0.38583639999999964</c:v>
                </c:pt>
                <c:pt idx="1041">
                  <c:v>0.37118479999999998</c:v>
                </c:pt>
                <c:pt idx="1042">
                  <c:v>0.34676440000000053</c:v>
                </c:pt>
                <c:pt idx="1043">
                  <c:v>0.34676439999999964</c:v>
                </c:pt>
                <c:pt idx="1044">
                  <c:v>0.33699640000000031</c:v>
                </c:pt>
                <c:pt idx="1045">
                  <c:v>0.30769230000000025</c:v>
                </c:pt>
                <c:pt idx="1046">
                  <c:v>0.31746030000000047</c:v>
                </c:pt>
                <c:pt idx="1047">
                  <c:v>0.31257670000000015</c:v>
                </c:pt>
                <c:pt idx="1048">
                  <c:v>0.28815640000000009</c:v>
                </c:pt>
                <c:pt idx="1049">
                  <c:v>0.26373669999999994</c:v>
                </c:pt>
                <c:pt idx="1050">
                  <c:v>0.26373600000000064</c:v>
                </c:pt>
                <c:pt idx="1051">
                  <c:v>0.21978030000000004</c:v>
                </c:pt>
                <c:pt idx="1052">
                  <c:v>0.17582460000000033</c:v>
                </c:pt>
                <c:pt idx="1053">
                  <c:v>0.1758242000000001</c:v>
                </c:pt>
                <c:pt idx="1054">
                  <c:v>0.13675199999999954</c:v>
                </c:pt>
                <c:pt idx="1055">
                  <c:v>0.11721599999999999</c:v>
                </c:pt>
                <c:pt idx="1056">
                  <c:v>0.12698410000000049</c:v>
                </c:pt>
                <c:pt idx="1057">
                  <c:v>9.2796400000000112E-2</c:v>
                </c:pt>
                <c:pt idx="1058">
                  <c:v>6.3492399999999449E-2</c:v>
                </c:pt>
                <c:pt idx="1059">
                  <c:v>6.3491700000000151E-2</c:v>
                </c:pt>
                <c:pt idx="1060">
                  <c:v>3.9072099999999388E-2</c:v>
                </c:pt>
                <c:pt idx="1061">
                  <c:v>1.4652400000000121E-2</c:v>
                </c:pt>
                <c:pt idx="1062">
                  <c:v>4.883600000000321E-3</c:v>
                </c:pt>
                <c:pt idx="1063">
                  <c:v>-1.9535999999999554E-2</c:v>
                </c:pt>
                <c:pt idx="1064">
                  <c:v>-4.8840000000000217E-2</c:v>
                </c:pt>
                <c:pt idx="1065">
                  <c:v>-5.3723599999999649E-2</c:v>
                </c:pt>
                <c:pt idx="1066">
                  <c:v>-5.8607999999999549E-2</c:v>
                </c:pt>
                <c:pt idx="1067">
                  <c:v>-8.3027600000000312E-2</c:v>
                </c:pt>
                <c:pt idx="1068">
                  <c:v>-8.7912099999999604E-2</c:v>
                </c:pt>
                <c:pt idx="1069">
                  <c:v>-0.10256380000000043</c:v>
                </c:pt>
                <c:pt idx="1070">
                  <c:v>-0.10744820000000033</c:v>
                </c:pt>
                <c:pt idx="1071">
                  <c:v>-0.13186789999999959</c:v>
                </c:pt>
                <c:pt idx="1072">
                  <c:v>-0.14163649999999972</c:v>
                </c:pt>
                <c:pt idx="1073">
                  <c:v>-0.1660560999999996</c:v>
                </c:pt>
                <c:pt idx="1074">
                  <c:v>-0.19536029999999993</c:v>
                </c:pt>
                <c:pt idx="1075">
                  <c:v>-0.22954799999999942</c:v>
                </c:pt>
                <c:pt idx="1076">
                  <c:v>-0.27350429999999992</c:v>
                </c:pt>
                <c:pt idx="1077">
                  <c:v>-0.28815599999999986</c:v>
                </c:pt>
                <c:pt idx="1078">
                  <c:v>-0.29792459999999998</c:v>
                </c:pt>
                <c:pt idx="1079">
                  <c:v>-0.31257629999999992</c:v>
                </c:pt>
                <c:pt idx="1080">
                  <c:v>-0.32722859999999976</c:v>
                </c:pt>
                <c:pt idx="1081">
                  <c:v>-0.32722810000000013</c:v>
                </c:pt>
                <c:pt idx="1082">
                  <c:v>-0.32722870000000004</c:v>
                </c:pt>
                <c:pt idx="1083">
                  <c:v>-0.34676409999999969</c:v>
                </c:pt>
                <c:pt idx="1084">
                  <c:v>-0.37118439999999975</c:v>
                </c:pt>
                <c:pt idx="1085">
                  <c:v>-0.38095250000000025</c:v>
                </c:pt>
                <c:pt idx="1086">
                  <c:v>-0.38095239999999997</c:v>
                </c:pt>
                <c:pt idx="1087">
                  <c:v>-0.42490819999999996</c:v>
                </c:pt>
                <c:pt idx="1088">
                  <c:v>-0.44932850000000002</c:v>
                </c:pt>
                <c:pt idx="1089">
                  <c:v>-0.46886450000000046</c:v>
                </c:pt>
                <c:pt idx="1090">
                  <c:v>-0.48351619999999951</c:v>
                </c:pt>
                <c:pt idx="1091">
                  <c:v>-0.50305230000000023</c:v>
                </c:pt>
                <c:pt idx="1092">
                  <c:v>-0.49816869999999991</c:v>
                </c:pt>
                <c:pt idx="1093">
                  <c:v>-0.51282030000000045</c:v>
                </c:pt>
                <c:pt idx="1094">
                  <c:v>-0.54700859999999984</c:v>
                </c:pt>
                <c:pt idx="1095">
                  <c:v>-0.54212430000000023</c:v>
                </c:pt>
                <c:pt idx="1096">
                  <c:v>-0.5714283</c:v>
                </c:pt>
                <c:pt idx="1097">
                  <c:v>-0.59584869999999945</c:v>
                </c:pt>
                <c:pt idx="1098">
                  <c:v>-0.59096430000000044</c:v>
                </c:pt>
                <c:pt idx="1099">
                  <c:v>-0.61538470000000078</c:v>
                </c:pt>
                <c:pt idx="1100">
                  <c:v>-0.64957300000000018</c:v>
                </c:pt>
                <c:pt idx="1101">
                  <c:v>-0.64468869999999967</c:v>
                </c:pt>
                <c:pt idx="1102">
                  <c:v>-0.65445669999999989</c:v>
                </c:pt>
                <c:pt idx="1103">
                  <c:v>-0.68864439999999938</c:v>
                </c:pt>
                <c:pt idx="1104">
                  <c:v>-0.68376069999999967</c:v>
                </c:pt>
                <c:pt idx="1105">
                  <c:v>-0.68376069999999967</c:v>
                </c:pt>
                <c:pt idx="1106">
                  <c:v>-0.71306470000000033</c:v>
                </c:pt>
                <c:pt idx="1107">
                  <c:v>-0.72771700000000017</c:v>
                </c:pt>
                <c:pt idx="1108">
                  <c:v>-0.72771670000000022</c:v>
                </c:pt>
                <c:pt idx="1109">
                  <c:v>-0.76190470000000055</c:v>
                </c:pt>
                <c:pt idx="1110">
                  <c:v>-0.78144100000000005</c:v>
                </c:pt>
                <c:pt idx="1111">
                  <c:v>-0.79120870000000032</c:v>
                </c:pt>
                <c:pt idx="1112">
                  <c:v>-0.81562870000000043</c:v>
                </c:pt>
                <c:pt idx="1113">
                  <c:v>-0.83028069999999943</c:v>
                </c:pt>
                <c:pt idx="1114">
                  <c:v>-0.8400489999999996</c:v>
                </c:pt>
                <c:pt idx="1115">
                  <c:v>-0.86446870000000064</c:v>
                </c:pt>
                <c:pt idx="1116">
                  <c:v>-0.86446869999999976</c:v>
                </c:pt>
                <c:pt idx="1117">
                  <c:v>-0.87912070000000053</c:v>
                </c:pt>
                <c:pt idx="1118">
                  <c:v>-0.87423699999999993</c:v>
                </c:pt>
                <c:pt idx="1119">
                  <c:v>-0.89377299999999948</c:v>
                </c:pt>
                <c:pt idx="1120">
                  <c:v>-0.91819299999999959</c:v>
                </c:pt>
                <c:pt idx="1121">
                  <c:v>-0.92796099999999981</c:v>
                </c:pt>
                <c:pt idx="1122">
                  <c:v>-0.93284499999999948</c:v>
                </c:pt>
                <c:pt idx="1123">
                  <c:v>-0.99145319999999959</c:v>
                </c:pt>
                <c:pt idx="1124">
                  <c:v>-0.98168529999999965</c:v>
                </c:pt>
                <c:pt idx="1125">
                  <c:v>-0.99633699999999958</c:v>
                </c:pt>
                <c:pt idx="1126">
                  <c:v>-1.0207572999999996</c:v>
                </c:pt>
                <c:pt idx="1127">
                  <c:v>-1.015873</c:v>
                </c:pt>
                <c:pt idx="1128">
                  <c:v>-1.0207566999999997</c:v>
                </c:pt>
                <c:pt idx="1129">
                  <c:v>-1.0451769999999998</c:v>
                </c:pt>
                <c:pt idx="1130">
                  <c:v>-1.0402925999999999</c:v>
                </c:pt>
                <c:pt idx="1131">
                  <c:v>-1.0500606000000001</c:v>
                </c:pt>
                <c:pt idx="1132">
                  <c:v>-1.0793646999999993</c:v>
                </c:pt>
                <c:pt idx="1133">
                  <c:v>-1.0793646999999993</c:v>
                </c:pt>
                <c:pt idx="1134">
                  <c:v>-1.0647130000000002</c:v>
                </c:pt>
                <c:pt idx="1135">
                  <c:v>-1.094017</c:v>
                </c:pt>
                <c:pt idx="1136">
                  <c:v>-1.0989006000000003</c:v>
                </c:pt>
                <c:pt idx="1137">
                  <c:v>-1.0793645999999999</c:v>
                </c:pt>
                <c:pt idx="1138">
                  <c:v>-1.1086694000000001</c:v>
                </c:pt>
                <c:pt idx="1139">
                  <c:v>-1.1184365999999999</c:v>
                </c:pt>
                <c:pt idx="1140">
                  <c:v>-1.0842489999999998</c:v>
                </c:pt>
                <c:pt idx="1141">
                  <c:v>-1.1233209999999998</c:v>
                </c:pt>
                <c:pt idx="1142">
                  <c:v>-1.1282053999999997</c:v>
                </c:pt>
                <c:pt idx="1143">
                  <c:v>-1.1233210000000007</c:v>
                </c:pt>
                <c:pt idx="1144">
                  <c:v>-1.1477405999999997</c:v>
                </c:pt>
                <c:pt idx="1145">
                  <c:v>-1.1623929999999998</c:v>
                </c:pt>
                <c:pt idx="1146">
                  <c:v>-1.1379733999999999</c:v>
                </c:pt>
                <c:pt idx="1147">
                  <c:v>-1.1526250000000005</c:v>
                </c:pt>
                <c:pt idx="1148">
                  <c:v>-1.1672775</c:v>
                </c:pt>
                <c:pt idx="1149">
                  <c:v>-1.1428570000000002</c:v>
                </c:pt>
                <c:pt idx="1150">
                  <c:v>-1.1379735000000002</c:v>
                </c:pt>
                <c:pt idx="1151">
                  <c:v>-1.1526250999999998</c:v>
                </c:pt>
                <c:pt idx="1152">
                  <c:v>-1.1526253000000004</c:v>
                </c:pt>
                <c:pt idx="1153">
                  <c:v>-1.1330893</c:v>
                </c:pt>
                <c:pt idx="1154">
                  <c:v>-1.1575089000000007</c:v>
                </c:pt>
                <c:pt idx="1155">
                  <c:v>-1.1721613</c:v>
                </c:pt>
                <c:pt idx="1156">
                  <c:v>-1.1623932999999997</c:v>
                </c:pt>
                <c:pt idx="1157">
                  <c:v>-1.1965808999999998</c:v>
                </c:pt>
                <c:pt idx="1158">
                  <c:v>-1.1868135000000004</c:v>
                </c:pt>
                <c:pt idx="1159">
                  <c:v>-1.2014653000000006</c:v>
                </c:pt>
                <c:pt idx="1160">
                  <c:v>-1.2161168999999994</c:v>
                </c:pt>
                <c:pt idx="1161">
                  <c:v>-1.2112333</c:v>
                </c:pt>
                <c:pt idx="1162">
                  <c:v>-1.2014652000000003</c:v>
                </c:pt>
                <c:pt idx="1163">
                  <c:v>-1.1965808999999998</c:v>
                </c:pt>
                <c:pt idx="1164">
                  <c:v>-1.1965808999999998</c:v>
                </c:pt>
                <c:pt idx="1165">
                  <c:v>-1.2063489000000001</c:v>
                </c:pt>
                <c:pt idx="1166">
                  <c:v>-1.2014654</c:v>
                </c:pt>
                <c:pt idx="1167">
                  <c:v>-1.1965816</c:v>
                </c:pt>
                <c:pt idx="1168">
                  <c:v>-1.2161176000000005</c:v>
                </c:pt>
                <c:pt idx="1169">
                  <c:v>-1.2112334000000002</c:v>
                </c:pt>
                <c:pt idx="1170">
                  <c:v>-1.2014652000000003</c:v>
                </c:pt>
                <c:pt idx="1171">
                  <c:v>-1.2210010999999996</c:v>
                </c:pt>
                <c:pt idx="1172">
                  <c:v>-1.1965813000000001</c:v>
                </c:pt>
                <c:pt idx="1173">
                  <c:v>-1.1965813000000001</c:v>
                </c:pt>
                <c:pt idx="1174">
                  <c:v>-1.2258849000000005</c:v>
                </c:pt>
                <c:pt idx="1175">
                  <c:v>-1.2112331000000003</c:v>
                </c:pt>
                <c:pt idx="1176">
                  <c:v>-1.2161168999999994</c:v>
                </c:pt>
                <c:pt idx="1177">
                  <c:v>-1.2307690999999998</c:v>
                </c:pt>
                <c:pt idx="1178">
                  <c:v>-1.2210011999999999</c:v>
                </c:pt>
                <c:pt idx="1179">
                  <c:v>-1.2551893999999999</c:v>
                </c:pt>
                <c:pt idx="1180">
                  <c:v>-1.2600731000000005</c:v>
                </c:pt>
                <c:pt idx="1181">
                  <c:v>-1.2551889000000003</c:v>
                </c:pt>
                <c:pt idx="1182">
                  <c:v>-1.2551893999999999</c:v>
                </c:pt>
                <c:pt idx="1183">
                  <c:v>-1.2698412000000001</c:v>
                </c:pt>
                <c:pt idx="1184">
                  <c:v>-1.2551893999999999</c:v>
                </c:pt>
                <c:pt idx="1185">
                  <c:v>-1.2356533999999995</c:v>
                </c:pt>
                <c:pt idx="1186">
                  <c:v>-1.2258854000000001</c:v>
                </c:pt>
                <c:pt idx="1187">
                  <c:v>-1.2258848999999996</c:v>
                </c:pt>
                <c:pt idx="1188">
                  <c:v>-1.2063489000000001</c:v>
                </c:pt>
                <c:pt idx="1189">
                  <c:v>-1.2161169000000003</c:v>
                </c:pt>
                <c:pt idx="1190">
                  <c:v>-1.2307692000000001</c:v>
                </c:pt>
                <c:pt idx="1191">
                  <c:v>-1.2161172999999996</c:v>
                </c:pt>
                <c:pt idx="1192">
                  <c:v>-1.2405371999999995</c:v>
                </c:pt>
                <c:pt idx="1193">
                  <c:v>-1.2503051999999997</c:v>
                </c:pt>
                <c:pt idx="1194">
                  <c:v>-1.2405372000000003</c:v>
                </c:pt>
                <c:pt idx="1195">
                  <c:v>-1.2649569000000005</c:v>
                </c:pt>
                <c:pt idx="1196">
                  <c:v>-1.2844929</c:v>
                </c:pt>
                <c:pt idx="1197">
                  <c:v>-1.2747257000000003</c:v>
                </c:pt>
                <c:pt idx="1198">
                  <c:v>-1.2698411999999992</c:v>
                </c:pt>
                <c:pt idx="1199">
                  <c:v>-1.2649575999999998</c:v>
                </c:pt>
                <c:pt idx="1200">
                  <c:v>-1.2600734000000005</c:v>
                </c:pt>
                <c:pt idx="1201">
                  <c:v>-1.2551889999999997</c:v>
                </c:pt>
                <c:pt idx="1202">
                  <c:v>-1.2551896000000005</c:v>
                </c:pt>
                <c:pt idx="1203">
                  <c:v>-1.2503054000000002</c:v>
                </c:pt>
                <c:pt idx="1204">
                  <c:v>-1.2551889999999997</c:v>
                </c:pt>
                <c:pt idx="1205">
                  <c:v>-1.2649575999999998</c:v>
                </c:pt>
                <c:pt idx="1206">
                  <c:v>-1.2649575999999998</c:v>
                </c:pt>
                <c:pt idx="1207">
                  <c:v>-1.2454209000000001</c:v>
                </c:pt>
                <c:pt idx="1208">
                  <c:v>-1.2454216000000002</c:v>
                </c:pt>
                <c:pt idx="1209">
                  <c:v>-1.2551895999999996</c:v>
                </c:pt>
                <c:pt idx="1210">
                  <c:v>-1.2405372999999997</c:v>
                </c:pt>
                <c:pt idx="1211">
                  <c:v>-1.2405372999999997</c:v>
                </c:pt>
                <c:pt idx="1212">
                  <c:v>-1.2454209000000001</c:v>
                </c:pt>
                <c:pt idx="1213">
                  <c:v>-1.2307693000000004</c:v>
                </c:pt>
                <c:pt idx="1214">
                  <c:v>-1.2454215</c:v>
                </c:pt>
                <c:pt idx="1215">
                  <c:v>-1.2844935</c:v>
                </c:pt>
                <c:pt idx="1216">
                  <c:v>-1.2649569999999999</c:v>
                </c:pt>
                <c:pt idx="1217">
                  <c:v>-1.2747254999999997</c:v>
                </c:pt>
                <c:pt idx="1218">
                  <c:v>-1.2942615000000002</c:v>
                </c:pt>
                <c:pt idx="1219">
                  <c:v>-1.2844929999999994</c:v>
                </c:pt>
                <c:pt idx="1220">
                  <c:v>-1.2844930000000003</c:v>
                </c:pt>
                <c:pt idx="1221">
                  <c:v>-1.2796092000000003</c:v>
                </c:pt>
                <c:pt idx="1222">
                  <c:v>-1.2503051999999997</c:v>
                </c:pt>
                <c:pt idx="1223">
                  <c:v>-1.2258846999999999</c:v>
                </c:pt>
                <c:pt idx="1224">
                  <c:v>-1.2258854000000001</c:v>
                </c:pt>
                <c:pt idx="1225">
                  <c:v>-1.2014649999999998</c:v>
                </c:pt>
                <c:pt idx="1226">
                  <c:v>-1.1916970999999998</c:v>
                </c:pt>
                <c:pt idx="1227">
                  <c:v>-1.211233</c:v>
                </c:pt>
                <c:pt idx="1228">
                  <c:v>-1.2210010999999996</c:v>
                </c:pt>
                <c:pt idx="1229">
                  <c:v>-1.2307691000000007</c:v>
                </c:pt>
                <c:pt idx="1230">
                  <c:v>-1.2503051000000003</c:v>
                </c:pt>
                <c:pt idx="1231">
                  <c:v>-1.2405369999999998</c:v>
                </c:pt>
                <c:pt idx="1232">
                  <c:v>-1.2649574000000001</c:v>
                </c:pt>
                <c:pt idx="1233">
                  <c:v>-1.2698412000000001</c:v>
                </c:pt>
                <c:pt idx="1234">
                  <c:v>-1.2649574000000001</c:v>
                </c:pt>
                <c:pt idx="1235">
                  <c:v>-1.2698413999999998</c:v>
                </c:pt>
                <c:pt idx="1236">
                  <c:v>-1.2503054000000002</c:v>
                </c:pt>
                <c:pt idx="1237">
                  <c:v>-1.2454210000000003</c:v>
                </c:pt>
                <c:pt idx="1238">
                  <c:v>-1.2356534000000003</c:v>
                </c:pt>
                <c:pt idx="1239">
                  <c:v>-1.2161169999999997</c:v>
                </c:pt>
                <c:pt idx="1240">
                  <c:v>-1.2258854000000001</c:v>
                </c:pt>
                <c:pt idx="1241">
                  <c:v>-1.2405369999999998</c:v>
                </c:pt>
                <c:pt idx="1242">
                  <c:v>-1.2210009999999993</c:v>
                </c:pt>
                <c:pt idx="1243">
                  <c:v>-1.2161172999999996</c:v>
                </c:pt>
                <c:pt idx="1244">
                  <c:v>-1.2210013000000002</c:v>
                </c:pt>
                <c:pt idx="1245">
                  <c:v>-1.211233</c:v>
                </c:pt>
                <c:pt idx="1246">
                  <c:v>-1.2014652999999997</c:v>
                </c:pt>
                <c:pt idx="1247">
                  <c:v>-1.211233</c:v>
                </c:pt>
                <c:pt idx="1248">
                  <c:v>-1.1916972999999995</c:v>
                </c:pt>
                <c:pt idx="1249">
                  <c:v>-1.1770453000000005</c:v>
                </c:pt>
                <c:pt idx="1250">
                  <c:v>-1.2210010000000002</c:v>
                </c:pt>
                <c:pt idx="1251">
                  <c:v>-1.2112333</c:v>
                </c:pt>
                <c:pt idx="1252">
                  <c:v>-1.211233</c:v>
                </c:pt>
                <c:pt idx="1253">
                  <c:v>-1.2356530000000001</c:v>
                </c:pt>
                <c:pt idx="1254">
                  <c:v>-1.2356533000000001</c:v>
                </c:pt>
                <c:pt idx="1255">
                  <c:v>-1.2307693000000004</c:v>
                </c:pt>
                <c:pt idx="1256">
                  <c:v>-1.2551893999999995</c:v>
                </c:pt>
                <c:pt idx="1257">
                  <c:v>-1.2405374000000005</c:v>
                </c:pt>
                <c:pt idx="1258">
                  <c:v>-1.2014649999999998</c:v>
                </c:pt>
                <c:pt idx="1259">
                  <c:v>-1.1916971000000003</c:v>
                </c:pt>
                <c:pt idx="1260">
                  <c:v>-1.1916971000000003</c:v>
                </c:pt>
                <c:pt idx="1261">
                  <c:v>-1.1477411000000006</c:v>
                </c:pt>
                <c:pt idx="1262">
                  <c:v>-1.1379730999999995</c:v>
                </c:pt>
                <c:pt idx="1263">
                  <c:v>-1.1428571000000001</c:v>
                </c:pt>
                <c:pt idx="1264">
                  <c:v>-1.1526252000000001</c:v>
                </c:pt>
                <c:pt idx="1265">
                  <c:v>-1.1623931999999995</c:v>
                </c:pt>
                <c:pt idx="1266">
                  <c:v>-1.1721612000000006</c:v>
                </c:pt>
                <c:pt idx="1267">
                  <c:v>-1.1868131999999996</c:v>
                </c:pt>
                <c:pt idx="1268">
                  <c:v>-1.1819291999999999</c:v>
                </c:pt>
                <c:pt idx="1269">
                  <c:v>-1.2063492</c:v>
                </c:pt>
                <c:pt idx="1270">
                  <c:v>-1.2210012000000003</c:v>
                </c:pt>
                <c:pt idx="1271">
                  <c:v>-1.2014652000000003</c:v>
                </c:pt>
                <c:pt idx="1272">
                  <c:v>-1.1819291999999999</c:v>
                </c:pt>
                <c:pt idx="1273">
                  <c:v>-1.1770452000000002</c:v>
                </c:pt>
                <c:pt idx="1274">
                  <c:v>-1.1526252000000001</c:v>
                </c:pt>
                <c:pt idx="1275">
                  <c:v>-1.1575091999999998</c:v>
                </c:pt>
                <c:pt idx="1276">
                  <c:v>-1.1575091999999998</c:v>
                </c:pt>
                <c:pt idx="1277">
                  <c:v>-1.1526251999999997</c:v>
                </c:pt>
                <c:pt idx="1278">
                  <c:v>-1.1330892000000001</c:v>
                </c:pt>
                <c:pt idx="1279">
                  <c:v>-1.1526252000000001</c:v>
                </c:pt>
                <c:pt idx="1280">
                  <c:v>-1.1526252000000001</c:v>
                </c:pt>
                <c:pt idx="1281">
                  <c:v>-1.1282052</c:v>
                </c:pt>
                <c:pt idx="1282">
                  <c:v>-1.1233213000000002</c:v>
                </c:pt>
                <c:pt idx="1283">
                  <c:v>-1.1282052999999999</c:v>
                </c:pt>
                <c:pt idx="1284">
                  <c:v>-1.1184373000000005</c:v>
                </c:pt>
                <c:pt idx="1285">
                  <c:v>-1.1233213000000002</c:v>
                </c:pt>
                <c:pt idx="1286">
                  <c:v>-1.1086692999999999</c:v>
                </c:pt>
                <c:pt idx="1287">
                  <c:v>-1.1184372999999996</c:v>
                </c:pt>
                <c:pt idx="1288">
                  <c:v>-1.1233213000000002</c:v>
                </c:pt>
                <c:pt idx="1289">
                  <c:v>-1.1428572999999997</c:v>
                </c:pt>
                <c:pt idx="1290">
                  <c:v>-1.1477412999999999</c:v>
                </c:pt>
                <c:pt idx="1291">
                  <c:v>-1.1575093000000001</c:v>
                </c:pt>
                <c:pt idx="1292">
                  <c:v>-1.1526253</c:v>
                </c:pt>
                <c:pt idx="1293">
                  <c:v>-1.1575093000000001</c:v>
                </c:pt>
                <c:pt idx="1294">
                  <c:v>-1.1526253</c:v>
                </c:pt>
                <c:pt idx="1295">
                  <c:v>-1.1330893000000004</c:v>
                </c:pt>
                <c:pt idx="1296">
                  <c:v>-1.1086690000000003</c:v>
                </c:pt>
                <c:pt idx="1297">
                  <c:v>-1.0842492999999997</c:v>
                </c:pt>
                <c:pt idx="1298">
                  <c:v>-1.0549453</c:v>
                </c:pt>
                <c:pt idx="1299">
                  <c:v>-1.0598290000000006</c:v>
                </c:pt>
                <c:pt idx="1300">
                  <c:v>-1.0451768999999995</c:v>
                </c:pt>
                <c:pt idx="1301">
                  <c:v>-1.0402928999999999</c:v>
                </c:pt>
                <c:pt idx="1302">
                  <c:v>-1.0598289999999997</c:v>
                </c:pt>
                <c:pt idx="1303">
                  <c:v>-1.074481</c:v>
                </c:pt>
                <c:pt idx="1304">
                  <c:v>-1.0891331000000002</c:v>
                </c:pt>
                <c:pt idx="1305">
                  <c:v>-1.1037850999999996</c:v>
                </c:pt>
                <c:pt idx="1306">
                  <c:v>-1.1184374000000004</c:v>
                </c:pt>
                <c:pt idx="1307">
                  <c:v>-1.1037851000000005</c:v>
                </c:pt>
                <c:pt idx="1308">
                  <c:v>-1.1135531000000003</c:v>
                </c:pt>
                <c:pt idx="1309">
                  <c:v>-1.0989009999999997</c:v>
                </c:pt>
                <c:pt idx="1310">
                  <c:v>-1.0647129999999998</c:v>
                </c:pt>
                <c:pt idx="1311">
                  <c:v>-1.0647134</c:v>
                </c:pt>
                <c:pt idx="1312">
                  <c:v>-1.0695969999999995</c:v>
                </c:pt>
                <c:pt idx="1313">
                  <c:v>-1.0305253999999997</c:v>
                </c:pt>
                <c:pt idx="1314">
                  <c:v>-1.0598293999999999</c:v>
                </c:pt>
                <c:pt idx="1315">
                  <c:v>-1.0451773999999996</c:v>
                </c:pt>
                <c:pt idx="1316">
                  <c:v>-1.0305254000000001</c:v>
                </c:pt>
                <c:pt idx="1317">
                  <c:v>-1.0451774</c:v>
                </c:pt>
                <c:pt idx="1318">
                  <c:v>-1.0500614000000001</c:v>
                </c:pt>
                <c:pt idx="1319">
                  <c:v>-1.0158729000000002</c:v>
                </c:pt>
                <c:pt idx="1320">
                  <c:v>-1.0207572000000003</c:v>
                </c:pt>
                <c:pt idx="1321">
                  <c:v>-1.0207572000000003</c:v>
                </c:pt>
                <c:pt idx="1322">
                  <c:v>-1.0109889999999995</c:v>
                </c:pt>
                <c:pt idx="1323">
                  <c:v>-1.0061050000000002</c:v>
                </c:pt>
                <c:pt idx="1324">
                  <c:v>-1.0256409999999998</c:v>
                </c:pt>
                <c:pt idx="1325">
                  <c:v>-1.0256409999999998</c:v>
                </c:pt>
                <c:pt idx="1326">
                  <c:v>-1.0305251999999996</c:v>
                </c:pt>
                <c:pt idx="1327">
                  <c:v>-1.0500609999999999</c:v>
                </c:pt>
                <c:pt idx="1328">
                  <c:v>-1.0598293000000005</c:v>
                </c:pt>
                <c:pt idx="1329">
                  <c:v>-1.0549451999999997</c:v>
                </c:pt>
                <c:pt idx="1330">
                  <c:v>-1.0549451999999997</c:v>
                </c:pt>
                <c:pt idx="1331">
                  <c:v>-1.0402932000000003</c:v>
                </c:pt>
                <c:pt idx="1332">
                  <c:v>-1.0207570000000001</c:v>
                </c:pt>
                <c:pt idx="1333">
                  <c:v>-1.0109892</c:v>
                </c:pt>
                <c:pt idx="1334">
                  <c:v>-0.98656910000000009</c:v>
                </c:pt>
                <c:pt idx="1335">
                  <c:v>-0.96214889999999986</c:v>
                </c:pt>
                <c:pt idx="1336">
                  <c:v>-0.94749689999999998</c:v>
                </c:pt>
                <c:pt idx="1337">
                  <c:v>-0.96214909999999998</c:v>
                </c:pt>
                <c:pt idx="1338">
                  <c:v>-0.96214909999999998</c:v>
                </c:pt>
                <c:pt idx="1339">
                  <c:v>-0.96214889999999986</c:v>
                </c:pt>
                <c:pt idx="1340">
                  <c:v>-0.97680090000000019</c:v>
                </c:pt>
                <c:pt idx="1341">
                  <c:v>-0.99633690000000019</c:v>
                </c:pt>
                <c:pt idx="1342">
                  <c:v>-0.9914531000000002</c:v>
                </c:pt>
                <c:pt idx="1343">
                  <c:v>-1.0256411999999999</c:v>
                </c:pt>
                <c:pt idx="1344">
                  <c:v>-1.0158731999999997</c:v>
                </c:pt>
                <c:pt idx="1345">
                  <c:v>-0.98656899999999981</c:v>
                </c:pt>
                <c:pt idx="1346">
                  <c:v>-0.99145319999999959</c:v>
                </c:pt>
                <c:pt idx="1347">
                  <c:v>-0.98168489999999986</c:v>
                </c:pt>
                <c:pt idx="1348">
                  <c:v>-0.95238090000000009</c:v>
                </c:pt>
                <c:pt idx="1349">
                  <c:v>-0.96214889999999986</c:v>
                </c:pt>
                <c:pt idx="1350">
                  <c:v>-0.95238109999999976</c:v>
                </c:pt>
                <c:pt idx="1351">
                  <c:v>-0.94261309999999954</c:v>
                </c:pt>
                <c:pt idx="1352">
                  <c:v>-0.9523811000000002</c:v>
                </c:pt>
                <c:pt idx="1353">
                  <c:v>-0.95238090000000009</c:v>
                </c:pt>
                <c:pt idx="1354">
                  <c:v>-0.94261309999999998</c:v>
                </c:pt>
                <c:pt idx="1355">
                  <c:v>-0.92796109999999965</c:v>
                </c:pt>
                <c:pt idx="1356">
                  <c:v>-0.93284509999999976</c:v>
                </c:pt>
                <c:pt idx="1357">
                  <c:v>-0.9328451000000002</c:v>
                </c:pt>
                <c:pt idx="1358">
                  <c:v>-0.92307709999999998</c:v>
                </c:pt>
                <c:pt idx="1359">
                  <c:v>-0.91819309999999987</c:v>
                </c:pt>
                <c:pt idx="1360">
                  <c:v>-0.90354059999999947</c:v>
                </c:pt>
                <c:pt idx="1361">
                  <c:v>-0.92307659999999947</c:v>
                </c:pt>
                <c:pt idx="1362">
                  <c:v>-0.9377285999999998</c:v>
                </c:pt>
                <c:pt idx="1363">
                  <c:v>-0.94261309999999998</c:v>
                </c:pt>
                <c:pt idx="1364">
                  <c:v>-0.95238120000000004</c:v>
                </c:pt>
                <c:pt idx="1365">
                  <c:v>-0.95726489999999975</c:v>
                </c:pt>
                <c:pt idx="1366">
                  <c:v>-0.95726489999999975</c:v>
                </c:pt>
                <c:pt idx="1367">
                  <c:v>-0.96214919999999982</c:v>
                </c:pt>
                <c:pt idx="1368">
                  <c:v>-0.95238120000000048</c:v>
                </c:pt>
                <c:pt idx="1369">
                  <c:v>-0.93284509999999976</c:v>
                </c:pt>
                <c:pt idx="1370">
                  <c:v>-0.9084251000000001</c:v>
                </c:pt>
                <c:pt idx="1371">
                  <c:v>-0.87912070000000009</c:v>
                </c:pt>
                <c:pt idx="1372">
                  <c:v>-0.87423709999999977</c:v>
                </c:pt>
                <c:pt idx="1373">
                  <c:v>-0.86935269999999942</c:v>
                </c:pt>
                <c:pt idx="1374">
                  <c:v>-0.85958500000000004</c:v>
                </c:pt>
                <c:pt idx="1375">
                  <c:v>-0.86446869999999976</c:v>
                </c:pt>
                <c:pt idx="1376">
                  <c:v>-0.89377309999999976</c:v>
                </c:pt>
                <c:pt idx="1377">
                  <c:v>-0.88400469999999975</c:v>
                </c:pt>
                <c:pt idx="1378">
                  <c:v>-0.90842469999999986</c:v>
                </c:pt>
                <c:pt idx="1379">
                  <c:v>-0.91819270000000008</c:v>
                </c:pt>
                <c:pt idx="1380">
                  <c:v>-0.90842509999999965</c:v>
                </c:pt>
                <c:pt idx="1381">
                  <c:v>-0.91330869999999997</c:v>
                </c:pt>
                <c:pt idx="1382">
                  <c:v>-0.91330869999999997</c:v>
                </c:pt>
                <c:pt idx="1383">
                  <c:v>-0.89377299999999948</c:v>
                </c:pt>
                <c:pt idx="1384">
                  <c:v>-0.87912069999999964</c:v>
                </c:pt>
                <c:pt idx="1385">
                  <c:v>-0.87912079999999948</c:v>
                </c:pt>
                <c:pt idx="1386">
                  <c:v>-0.86446909999999955</c:v>
                </c:pt>
                <c:pt idx="1387">
                  <c:v>-0.85470079999999982</c:v>
                </c:pt>
                <c:pt idx="1388">
                  <c:v>-0.87423710000000021</c:v>
                </c:pt>
                <c:pt idx="1389">
                  <c:v>-0.85958509999999988</c:v>
                </c:pt>
                <c:pt idx="1390">
                  <c:v>-0.84004909999999944</c:v>
                </c:pt>
                <c:pt idx="1391">
                  <c:v>-0.85958480000000037</c:v>
                </c:pt>
                <c:pt idx="1392">
                  <c:v>-0.85958479999999993</c:v>
                </c:pt>
                <c:pt idx="1393">
                  <c:v>-0.83516479999999982</c:v>
                </c:pt>
                <c:pt idx="1394">
                  <c:v>-0.8449327999999996</c:v>
                </c:pt>
                <c:pt idx="1395">
                  <c:v>-0.83028080000000015</c:v>
                </c:pt>
                <c:pt idx="1396">
                  <c:v>-0.81562879999999982</c:v>
                </c:pt>
                <c:pt idx="1397">
                  <c:v>-0.83516479999999982</c:v>
                </c:pt>
                <c:pt idx="1398">
                  <c:v>-0.84004880000000037</c:v>
                </c:pt>
                <c:pt idx="1399">
                  <c:v>-0.83516479999999982</c:v>
                </c:pt>
                <c:pt idx="1400">
                  <c:v>-0.85470080000000026</c:v>
                </c:pt>
                <c:pt idx="1401">
                  <c:v>-0.87423679999999981</c:v>
                </c:pt>
                <c:pt idx="1402">
                  <c:v>-0.86446880000000004</c:v>
                </c:pt>
                <c:pt idx="1403">
                  <c:v>-0.86935280000000015</c:v>
                </c:pt>
                <c:pt idx="1404">
                  <c:v>-0.8693527999999997</c:v>
                </c:pt>
                <c:pt idx="1405">
                  <c:v>-0.85958480000000037</c:v>
                </c:pt>
                <c:pt idx="1406">
                  <c:v>-0.84493290000000032</c:v>
                </c:pt>
                <c:pt idx="1407">
                  <c:v>-0.83028089999999954</c:v>
                </c:pt>
                <c:pt idx="1408">
                  <c:v>-0.7960929000000001</c:v>
                </c:pt>
                <c:pt idx="1409">
                  <c:v>-0.77167280000000016</c:v>
                </c:pt>
                <c:pt idx="1410">
                  <c:v>-0.76678880000000005</c:v>
                </c:pt>
                <c:pt idx="1411">
                  <c:v>-0.79120880000000016</c:v>
                </c:pt>
                <c:pt idx="1412">
                  <c:v>-0.78144079999999994</c:v>
                </c:pt>
                <c:pt idx="1413">
                  <c:v>-0.79120880000000016</c:v>
                </c:pt>
                <c:pt idx="1414">
                  <c:v>-0.80097679999999993</c:v>
                </c:pt>
                <c:pt idx="1415">
                  <c:v>-0.8156289000000001</c:v>
                </c:pt>
                <c:pt idx="1416">
                  <c:v>-0.8156289000000001</c:v>
                </c:pt>
                <c:pt idx="1417">
                  <c:v>-0.8400489999999996</c:v>
                </c:pt>
                <c:pt idx="1418">
                  <c:v>-0.84004900000000005</c:v>
                </c:pt>
                <c:pt idx="1419">
                  <c:v>-0.81074489999999999</c:v>
                </c:pt>
                <c:pt idx="1420">
                  <c:v>-0.8156289000000001</c:v>
                </c:pt>
                <c:pt idx="1421">
                  <c:v>-0.8156289000000001</c:v>
                </c:pt>
                <c:pt idx="1422">
                  <c:v>-0.77655679999999982</c:v>
                </c:pt>
                <c:pt idx="1423">
                  <c:v>-0.78144079999999994</c:v>
                </c:pt>
                <c:pt idx="1424">
                  <c:v>-0.78144079999999994</c:v>
                </c:pt>
                <c:pt idx="1425">
                  <c:v>-0.78632480000000005</c:v>
                </c:pt>
                <c:pt idx="1426">
                  <c:v>-0.78144079999999994</c:v>
                </c:pt>
                <c:pt idx="1427">
                  <c:v>-0.77655679999999982</c:v>
                </c:pt>
                <c:pt idx="1428">
                  <c:v>-0.78144079999999994</c:v>
                </c:pt>
                <c:pt idx="1429">
                  <c:v>-0.76678880000000005</c:v>
                </c:pt>
                <c:pt idx="1430">
                  <c:v>-0.75702079999999983</c:v>
                </c:pt>
                <c:pt idx="1431">
                  <c:v>-0.77655680000000027</c:v>
                </c:pt>
                <c:pt idx="1432">
                  <c:v>-0.74725270000000021</c:v>
                </c:pt>
                <c:pt idx="1433">
                  <c:v>-0.7423687000000001</c:v>
                </c:pt>
                <c:pt idx="1434">
                  <c:v>-0.76190469999999966</c:v>
                </c:pt>
                <c:pt idx="1435">
                  <c:v>-0.75702069999999999</c:v>
                </c:pt>
                <c:pt idx="1436">
                  <c:v>-0.76678870000000021</c:v>
                </c:pt>
                <c:pt idx="1437">
                  <c:v>-0.78632480000000005</c:v>
                </c:pt>
                <c:pt idx="1438">
                  <c:v>-0.77655669999999999</c:v>
                </c:pt>
                <c:pt idx="1439">
                  <c:v>-0.77167270000000032</c:v>
                </c:pt>
                <c:pt idx="1440">
                  <c:v>-0.80097680000000038</c:v>
                </c:pt>
                <c:pt idx="1441">
                  <c:v>-0.79609269999999999</c:v>
                </c:pt>
                <c:pt idx="1442">
                  <c:v>-0.76678870000000021</c:v>
                </c:pt>
                <c:pt idx="1443">
                  <c:v>-0.76678869999999977</c:v>
                </c:pt>
                <c:pt idx="1444">
                  <c:v>-0.74725269999999977</c:v>
                </c:pt>
                <c:pt idx="1445">
                  <c:v>-0.71306469999999988</c:v>
                </c:pt>
                <c:pt idx="1446">
                  <c:v>-0.7179487</c:v>
                </c:pt>
                <c:pt idx="1447">
                  <c:v>-0.70329660000000027</c:v>
                </c:pt>
                <c:pt idx="1448">
                  <c:v>-0.69352860000000005</c:v>
                </c:pt>
                <c:pt idx="1449">
                  <c:v>-0.71306460000000005</c:v>
                </c:pt>
                <c:pt idx="1450">
                  <c:v>-0.72771660000000038</c:v>
                </c:pt>
                <c:pt idx="1451">
                  <c:v>-0.72283259999999983</c:v>
                </c:pt>
                <c:pt idx="1452">
                  <c:v>-0.73748460000000016</c:v>
                </c:pt>
                <c:pt idx="1453">
                  <c:v>-0.75213669999999988</c:v>
                </c:pt>
                <c:pt idx="1454">
                  <c:v>-0.74236860000000027</c:v>
                </c:pt>
                <c:pt idx="1455">
                  <c:v>-0.77167269999999988</c:v>
                </c:pt>
                <c:pt idx="1456">
                  <c:v>-0.75702060000000015</c:v>
                </c:pt>
                <c:pt idx="1457">
                  <c:v>-0.73260060000000005</c:v>
                </c:pt>
                <c:pt idx="1458">
                  <c:v>-0.73748460000000016</c:v>
                </c:pt>
                <c:pt idx="1459">
                  <c:v>-0.71794860000000016</c:v>
                </c:pt>
                <c:pt idx="1460">
                  <c:v>-0.71794859999999971</c:v>
                </c:pt>
                <c:pt idx="1461">
                  <c:v>-0.71306460000000005</c:v>
                </c:pt>
                <c:pt idx="1462">
                  <c:v>-0.71306460000000005</c:v>
                </c:pt>
                <c:pt idx="1463">
                  <c:v>-0.70818059999999994</c:v>
                </c:pt>
                <c:pt idx="1464">
                  <c:v>-0.69841259999999972</c:v>
                </c:pt>
                <c:pt idx="1465">
                  <c:v>-0.70818059999999994</c:v>
                </c:pt>
                <c:pt idx="1466">
                  <c:v>-0.69841260000000016</c:v>
                </c:pt>
                <c:pt idx="1467">
                  <c:v>-0.6886445000000001</c:v>
                </c:pt>
                <c:pt idx="1468">
                  <c:v>-0.6886445000000001</c:v>
                </c:pt>
                <c:pt idx="1469">
                  <c:v>-0.68376049999999999</c:v>
                </c:pt>
                <c:pt idx="1470">
                  <c:v>-0.68864459999999994</c:v>
                </c:pt>
                <c:pt idx="1471">
                  <c:v>-0.69352860000000005</c:v>
                </c:pt>
                <c:pt idx="1472">
                  <c:v>-0.69841260000000016</c:v>
                </c:pt>
                <c:pt idx="1473">
                  <c:v>-0.69841260000000016</c:v>
                </c:pt>
                <c:pt idx="1474">
                  <c:v>-0.70329660000000027</c:v>
                </c:pt>
                <c:pt idx="1475">
                  <c:v>-0.72283259999999983</c:v>
                </c:pt>
                <c:pt idx="1476">
                  <c:v>-0.71794859999999971</c:v>
                </c:pt>
                <c:pt idx="1477">
                  <c:v>-0.70329659999999983</c:v>
                </c:pt>
                <c:pt idx="1478">
                  <c:v>-0.7179487</c:v>
                </c:pt>
                <c:pt idx="1479">
                  <c:v>-0.71306469999999988</c:v>
                </c:pt>
                <c:pt idx="1480">
                  <c:v>-0.68864470000000022</c:v>
                </c:pt>
                <c:pt idx="1481">
                  <c:v>-0.6788767</c:v>
                </c:pt>
                <c:pt idx="1482">
                  <c:v>-0.65445669999999989</c:v>
                </c:pt>
                <c:pt idx="1483">
                  <c:v>-0.63492060000000006</c:v>
                </c:pt>
                <c:pt idx="1484">
                  <c:v>-0.64957259999999994</c:v>
                </c:pt>
                <c:pt idx="1485">
                  <c:v>-0.64468860000000028</c:v>
                </c:pt>
                <c:pt idx="1486">
                  <c:v>-0.63003659999999995</c:v>
                </c:pt>
                <c:pt idx="1487">
                  <c:v>-0.65445660000000005</c:v>
                </c:pt>
                <c:pt idx="1488">
                  <c:v>-0.66910859999999994</c:v>
                </c:pt>
                <c:pt idx="1489">
                  <c:v>-0.66422460000000028</c:v>
                </c:pt>
                <c:pt idx="1490">
                  <c:v>-0.68376059999999983</c:v>
                </c:pt>
                <c:pt idx="1491">
                  <c:v>-0.69352860000000005</c:v>
                </c:pt>
                <c:pt idx="1492">
                  <c:v>-0.69352860000000005</c:v>
                </c:pt>
                <c:pt idx="1493">
                  <c:v>-0.68864460000000038</c:v>
                </c:pt>
                <c:pt idx="1494">
                  <c:v>-0.68376060000000027</c:v>
                </c:pt>
                <c:pt idx="1495">
                  <c:v>-0.67399260000000005</c:v>
                </c:pt>
                <c:pt idx="1496">
                  <c:v>-0.65445660000000005</c:v>
                </c:pt>
                <c:pt idx="1497">
                  <c:v>-0.65445660000000005</c:v>
                </c:pt>
                <c:pt idx="1498">
                  <c:v>-0.64957259999999994</c:v>
                </c:pt>
                <c:pt idx="1499">
                  <c:v>-0.64957259999999994</c:v>
                </c:pt>
                <c:pt idx="1500">
                  <c:v>-0.64957259999999994</c:v>
                </c:pt>
                <c:pt idx="1501">
                  <c:v>-0.63492060000000006</c:v>
                </c:pt>
                <c:pt idx="1502">
                  <c:v>-0.62026849999999989</c:v>
                </c:pt>
                <c:pt idx="1503">
                  <c:v>-0.63003650000000011</c:v>
                </c:pt>
                <c:pt idx="1504">
                  <c:v>-0.63492060000000006</c:v>
                </c:pt>
                <c:pt idx="1505">
                  <c:v>-0.63980459999999972</c:v>
                </c:pt>
                <c:pt idx="1506">
                  <c:v>-0.62515259999999984</c:v>
                </c:pt>
                <c:pt idx="1507">
                  <c:v>-0.63003659999999995</c:v>
                </c:pt>
                <c:pt idx="1508">
                  <c:v>-0.62515259999999984</c:v>
                </c:pt>
                <c:pt idx="1509">
                  <c:v>-0.62515259999999984</c:v>
                </c:pt>
                <c:pt idx="1510">
                  <c:v>-0.63980459999999972</c:v>
                </c:pt>
                <c:pt idx="1511">
                  <c:v>-0.65445660000000005</c:v>
                </c:pt>
                <c:pt idx="1512">
                  <c:v>-0.63492059999999961</c:v>
                </c:pt>
                <c:pt idx="1513">
                  <c:v>-0.65445660000000005</c:v>
                </c:pt>
                <c:pt idx="1514">
                  <c:v>-0.65934059999999972</c:v>
                </c:pt>
                <c:pt idx="1515">
                  <c:v>-0.64468859999999983</c:v>
                </c:pt>
                <c:pt idx="1516">
                  <c:v>-0.64468859999999983</c:v>
                </c:pt>
                <c:pt idx="1517">
                  <c:v>-0.63492060000000006</c:v>
                </c:pt>
                <c:pt idx="1518">
                  <c:v>-0.60561659999999984</c:v>
                </c:pt>
                <c:pt idx="1519">
                  <c:v>-0.59584849999999978</c:v>
                </c:pt>
                <c:pt idx="1520">
                  <c:v>-0.60073249999999989</c:v>
                </c:pt>
                <c:pt idx="1521">
                  <c:v>-0.56654449999999956</c:v>
                </c:pt>
                <c:pt idx="1522">
                  <c:v>-0.58119649999999989</c:v>
                </c:pt>
                <c:pt idx="1523">
                  <c:v>-0.59584849999999978</c:v>
                </c:pt>
                <c:pt idx="1524">
                  <c:v>-0.60073249999999989</c:v>
                </c:pt>
                <c:pt idx="1525">
                  <c:v>-0.6056165</c:v>
                </c:pt>
                <c:pt idx="1526">
                  <c:v>-0.6056165</c:v>
                </c:pt>
                <c:pt idx="1527">
                  <c:v>-0.62026849999999989</c:v>
                </c:pt>
                <c:pt idx="1528">
                  <c:v>-0.63003659999999995</c:v>
                </c:pt>
                <c:pt idx="1529">
                  <c:v>-0.65445669999999989</c:v>
                </c:pt>
                <c:pt idx="1530">
                  <c:v>-0.63492060000000006</c:v>
                </c:pt>
                <c:pt idx="1531">
                  <c:v>-0.61050059999999995</c:v>
                </c:pt>
                <c:pt idx="1532">
                  <c:v>-0.61538460000000006</c:v>
                </c:pt>
                <c:pt idx="1533">
                  <c:v>-0.60073260000000017</c:v>
                </c:pt>
                <c:pt idx="1534">
                  <c:v>-0.60073260000000017</c:v>
                </c:pt>
                <c:pt idx="1535">
                  <c:v>-0.59584860000000006</c:v>
                </c:pt>
                <c:pt idx="1536">
                  <c:v>-0.60073260000000017</c:v>
                </c:pt>
                <c:pt idx="1537">
                  <c:v>-0.58608059999999984</c:v>
                </c:pt>
                <c:pt idx="1538">
                  <c:v>-0.58608059999999984</c:v>
                </c:pt>
                <c:pt idx="1539">
                  <c:v>-0.58608059999999984</c:v>
                </c:pt>
                <c:pt idx="1540">
                  <c:v>-0.57631250000000023</c:v>
                </c:pt>
                <c:pt idx="1541">
                  <c:v>-0.57631249999999978</c:v>
                </c:pt>
                <c:pt idx="1542">
                  <c:v>-0.58119649999999989</c:v>
                </c:pt>
                <c:pt idx="1543">
                  <c:v>-0.57631250000000023</c:v>
                </c:pt>
                <c:pt idx="1544">
                  <c:v>-0.58119649999999989</c:v>
                </c:pt>
                <c:pt idx="1545">
                  <c:v>-0.57631250000000023</c:v>
                </c:pt>
                <c:pt idx="1546">
                  <c:v>-0.57631249999999978</c:v>
                </c:pt>
                <c:pt idx="1547">
                  <c:v>-0.59096450000000011</c:v>
                </c:pt>
                <c:pt idx="1548">
                  <c:v>-0.60073249999999989</c:v>
                </c:pt>
                <c:pt idx="1549">
                  <c:v>-0.60073250000000034</c:v>
                </c:pt>
                <c:pt idx="1550">
                  <c:v>-0.59096450000000011</c:v>
                </c:pt>
                <c:pt idx="1551">
                  <c:v>-0.60073250000000034</c:v>
                </c:pt>
                <c:pt idx="1552">
                  <c:v>-0.61050050000000011</c:v>
                </c:pt>
                <c:pt idx="1553">
                  <c:v>-0.59584839999999994</c:v>
                </c:pt>
                <c:pt idx="1554">
                  <c:v>-0.58119640000000006</c:v>
                </c:pt>
                <c:pt idx="1555">
                  <c:v>-0.56166040000000006</c:v>
                </c:pt>
                <c:pt idx="1556">
                  <c:v>-0.54212450000000034</c:v>
                </c:pt>
                <c:pt idx="1557">
                  <c:v>-0.5421244999999999</c:v>
                </c:pt>
                <c:pt idx="1558">
                  <c:v>-0.53724049999999979</c:v>
                </c:pt>
                <c:pt idx="1559">
                  <c:v>-0.53235649999999968</c:v>
                </c:pt>
                <c:pt idx="1560">
                  <c:v>-0.5421244999999999</c:v>
                </c:pt>
                <c:pt idx="1561">
                  <c:v>-0.54700850000000001</c:v>
                </c:pt>
                <c:pt idx="1562">
                  <c:v>-0.55189250000000012</c:v>
                </c:pt>
                <c:pt idx="1563">
                  <c:v>-0.55677649999999979</c:v>
                </c:pt>
                <c:pt idx="1564">
                  <c:v>-0.58119649999999989</c:v>
                </c:pt>
                <c:pt idx="1565">
                  <c:v>-0.5860805</c:v>
                </c:pt>
                <c:pt idx="1566">
                  <c:v>-0.5860805</c:v>
                </c:pt>
                <c:pt idx="1567">
                  <c:v>-0.57142850000000012</c:v>
                </c:pt>
                <c:pt idx="1568">
                  <c:v>-0.57142849999999967</c:v>
                </c:pt>
                <c:pt idx="1569">
                  <c:v>-0.5616604999999999</c:v>
                </c:pt>
                <c:pt idx="1570">
                  <c:v>-0.55677650000000023</c:v>
                </c:pt>
                <c:pt idx="1571">
                  <c:v>-0.55677650000000023</c:v>
                </c:pt>
                <c:pt idx="1572">
                  <c:v>-0.54700850000000001</c:v>
                </c:pt>
                <c:pt idx="1573">
                  <c:v>-0.54700850000000001</c:v>
                </c:pt>
                <c:pt idx="1574">
                  <c:v>-0.5421244999999999</c:v>
                </c:pt>
                <c:pt idx="1575">
                  <c:v>-0.53724050000000023</c:v>
                </c:pt>
                <c:pt idx="1576">
                  <c:v>-0.53235650000000012</c:v>
                </c:pt>
                <c:pt idx="1577">
                  <c:v>-0.5421244999999999</c:v>
                </c:pt>
                <c:pt idx="1578">
                  <c:v>-0.53235650000000012</c:v>
                </c:pt>
                <c:pt idx="1579">
                  <c:v>-0.53235650000000012</c:v>
                </c:pt>
                <c:pt idx="1580">
                  <c:v>-0.53724060000000007</c:v>
                </c:pt>
                <c:pt idx="1581">
                  <c:v>-0.53235650000000012</c:v>
                </c:pt>
                <c:pt idx="1582">
                  <c:v>-0.52258850000000034</c:v>
                </c:pt>
                <c:pt idx="1583">
                  <c:v>-0.54212459999999973</c:v>
                </c:pt>
                <c:pt idx="1584">
                  <c:v>-0.54700859999999984</c:v>
                </c:pt>
                <c:pt idx="1585">
                  <c:v>-0.54700859999999984</c:v>
                </c:pt>
                <c:pt idx="1586">
                  <c:v>-0.54700859999999984</c:v>
                </c:pt>
                <c:pt idx="1587">
                  <c:v>-0.55189259999999996</c:v>
                </c:pt>
                <c:pt idx="1588">
                  <c:v>-0.55189259999999996</c:v>
                </c:pt>
                <c:pt idx="1589">
                  <c:v>-0.55677660000000007</c:v>
                </c:pt>
                <c:pt idx="1590">
                  <c:v>-0.55677660000000007</c:v>
                </c:pt>
                <c:pt idx="1591">
                  <c:v>-0.53235659999999996</c:v>
                </c:pt>
                <c:pt idx="1592">
                  <c:v>-0.51770460000000007</c:v>
                </c:pt>
                <c:pt idx="1593">
                  <c:v>-0.51282059999999996</c:v>
                </c:pt>
                <c:pt idx="1594">
                  <c:v>-0.49328449999999968</c:v>
                </c:pt>
                <c:pt idx="1595">
                  <c:v>-0.49816850000000024</c:v>
                </c:pt>
                <c:pt idx="1596">
                  <c:v>-0.50793650000000001</c:v>
                </c:pt>
                <c:pt idx="1597">
                  <c:v>-0.49816850000000024</c:v>
                </c:pt>
                <c:pt idx="1598">
                  <c:v>-0.5030524999999999</c:v>
                </c:pt>
                <c:pt idx="1599">
                  <c:v>-0.5225884999999999</c:v>
                </c:pt>
                <c:pt idx="1600">
                  <c:v>-0.52747250000000001</c:v>
                </c:pt>
                <c:pt idx="1601">
                  <c:v>-0.53235650000000012</c:v>
                </c:pt>
                <c:pt idx="1602">
                  <c:v>-0.54700860000000029</c:v>
                </c:pt>
                <c:pt idx="1603">
                  <c:v>-0.5421244999999999</c:v>
                </c:pt>
                <c:pt idx="1604">
                  <c:v>-0.53724049999999979</c:v>
                </c:pt>
                <c:pt idx="1605">
                  <c:v>-0.53724050000000023</c:v>
                </c:pt>
                <c:pt idx="1606">
                  <c:v>-0.52258840000000006</c:v>
                </c:pt>
                <c:pt idx="1607">
                  <c:v>-0.50305240000000007</c:v>
                </c:pt>
                <c:pt idx="1608">
                  <c:v>-0.51770450000000023</c:v>
                </c:pt>
                <c:pt idx="1609">
                  <c:v>-0.51770449999999979</c:v>
                </c:pt>
                <c:pt idx="1610">
                  <c:v>-0.50793650000000001</c:v>
                </c:pt>
                <c:pt idx="1611">
                  <c:v>-0.50793650000000001</c:v>
                </c:pt>
                <c:pt idx="1612">
                  <c:v>-0.49816849999999979</c:v>
                </c:pt>
                <c:pt idx="1613">
                  <c:v>-0.48840050000000002</c:v>
                </c:pt>
                <c:pt idx="1614">
                  <c:v>-0.49816850000000024</c:v>
                </c:pt>
                <c:pt idx="1615">
                  <c:v>-0.50793650000000001</c:v>
                </c:pt>
                <c:pt idx="1616">
                  <c:v>-0.48351650000000035</c:v>
                </c:pt>
                <c:pt idx="1617">
                  <c:v>-0.48840050000000002</c:v>
                </c:pt>
                <c:pt idx="1618">
                  <c:v>-0.50793650000000001</c:v>
                </c:pt>
                <c:pt idx="1619">
                  <c:v>-0.48840050000000002</c:v>
                </c:pt>
                <c:pt idx="1620">
                  <c:v>-0.50793650000000001</c:v>
                </c:pt>
                <c:pt idx="1621">
                  <c:v>-0.51770449999999979</c:v>
                </c:pt>
                <c:pt idx="1622">
                  <c:v>-0.51282049999999968</c:v>
                </c:pt>
                <c:pt idx="1623">
                  <c:v>-0.51770450000000023</c:v>
                </c:pt>
                <c:pt idx="1624">
                  <c:v>-0.52747250000000001</c:v>
                </c:pt>
                <c:pt idx="1625">
                  <c:v>-0.52747250000000001</c:v>
                </c:pt>
                <c:pt idx="1626">
                  <c:v>-0.51282049999999968</c:v>
                </c:pt>
                <c:pt idx="1627">
                  <c:v>-0.51770449999999979</c:v>
                </c:pt>
                <c:pt idx="1628">
                  <c:v>-0.50793650000000001</c:v>
                </c:pt>
                <c:pt idx="1629">
                  <c:v>-0.47863239999999996</c:v>
                </c:pt>
                <c:pt idx="1630">
                  <c:v>-0.46886440000000018</c:v>
                </c:pt>
                <c:pt idx="1631">
                  <c:v>-0.4590964000000004</c:v>
                </c:pt>
                <c:pt idx="1632">
                  <c:v>-0.45421240000000029</c:v>
                </c:pt>
                <c:pt idx="1633">
                  <c:v>-0.46886440000000018</c:v>
                </c:pt>
                <c:pt idx="1634">
                  <c:v>-0.47374839999999985</c:v>
                </c:pt>
                <c:pt idx="1635">
                  <c:v>-0.46886440000000018</c:v>
                </c:pt>
                <c:pt idx="1636">
                  <c:v>-0.48351650000000035</c:v>
                </c:pt>
                <c:pt idx="1637">
                  <c:v>-0.49816849999999979</c:v>
                </c:pt>
                <c:pt idx="1638">
                  <c:v>-0.49328449999999968</c:v>
                </c:pt>
                <c:pt idx="1639">
                  <c:v>-0.5030524999999999</c:v>
                </c:pt>
                <c:pt idx="1640">
                  <c:v>-0.50793650000000001</c:v>
                </c:pt>
                <c:pt idx="1641">
                  <c:v>-0.50793650000000001</c:v>
                </c:pt>
                <c:pt idx="1642">
                  <c:v>-0.48351650000000035</c:v>
                </c:pt>
                <c:pt idx="1643">
                  <c:v>-0.4835164999999999</c:v>
                </c:pt>
                <c:pt idx="1644">
                  <c:v>-0.47863249999999979</c:v>
                </c:pt>
                <c:pt idx="1645">
                  <c:v>-0.47374850000000013</c:v>
                </c:pt>
                <c:pt idx="1646">
                  <c:v>-0.47863249999999979</c:v>
                </c:pt>
                <c:pt idx="1647">
                  <c:v>-0.4835164999999999</c:v>
                </c:pt>
                <c:pt idx="1648">
                  <c:v>-0.46886439999999974</c:v>
                </c:pt>
                <c:pt idx="1649">
                  <c:v>-0.47374839999999985</c:v>
                </c:pt>
                <c:pt idx="1650">
                  <c:v>-0.47374840000000029</c:v>
                </c:pt>
                <c:pt idx="1651">
                  <c:v>-0.46398040000000007</c:v>
                </c:pt>
                <c:pt idx="1652">
                  <c:v>-0.46886439999999974</c:v>
                </c:pt>
                <c:pt idx="1653">
                  <c:v>-0.45909639999999996</c:v>
                </c:pt>
                <c:pt idx="1654">
                  <c:v>-0.45421239999999985</c:v>
                </c:pt>
                <c:pt idx="1655">
                  <c:v>-0.46886440000000018</c:v>
                </c:pt>
                <c:pt idx="1656">
                  <c:v>-0.46398040000000007</c:v>
                </c:pt>
                <c:pt idx="1657">
                  <c:v>-0.46398040000000007</c:v>
                </c:pt>
                <c:pt idx="1658">
                  <c:v>-0.48351640000000007</c:v>
                </c:pt>
                <c:pt idx="1659">
                  <c:v>-0.48840039999999973</c:v>
                </c:pt>
                <c:pt idx="1660">
                  <c:v>-0.48840040000000018</c:v>
                </c:pt>
                <c:pt idx="1661">
                  <c:v>-0.48351640000000007</c:v>
                </c:pt>
                <c:pt idx="1662">
                  <c:v>-0.48840040000000018</c:v>
                </c:pt>
                <c:pt idx="1663">
                  <c:v>-0.48351639999999962</c:v>
                </c:pt>
                <c:pt idx="1664">
                  <c:v>-0.4835164999999999</c:v>
                </c:pt>
                <c:pt idx="1665">
                  <c:v>-0.46886450000000002</c:v>
                </c:pt>
                <c:pt idx="1666">
                  <c:v>-0.44444449999999991</c:v>
                </c:pt>
                <c:pt idx="1667">
                  <c:v>-0.43467639999999985</c:v>
                </c:pt>
                <c:pt idx="1668">
                  <c:v>-0.43956039999999996</c:v>
                </c:pt>
                <c:pt idx="1669">
                  <c:v>-0.43956039999999996</c:v>
                </c:pt>
                <c:pt idx="1670">
                  <c:v>-0.42979240000000019</c:v>
                </c:pt>
                <c:pt idx="1671">
                  <c:v>-0.43956039999999996</c:v>
                </c:pt>
                <c:pt idx="1672">
                  <c:v>-0.45421249999999969</c:v>
                </c:pt>
                <c:pt idx="1673">
                  <c:v>-0.45421249999999969</c:v>
                </c:pt>
                <c:pt idx="1674">
                  <c:v>-0.46398059999999974</c:v>
                </c:pt>
                <c:pt idx="1675">
                  <c:v>-0.46886459999999985</c:v>
                </c:pt>
                <c:pt idx="1676">
                  <c:v>-0.47863260000000007</c:v>
                </c:pt>
                <c:pt idx="1677">
                  <c:v>-0.47374859999999996</c:v>
                </c:pt>
                <c:pt idx="1678">
                  <c:v>-0.47374849999999968</c:v>
                </c:pt>
                <c:pt idx="1679">
                  <c:v>-0.4590964999999998</c:v>
                </c:pt>
                <c:pt idx="1680">
                  <c:v>-0.4590964999999998</c:v>
                </c:pt>
                <c:pt idx="1681">
                  <c:v>-0.44932850000000002</c:v>
                </c:pt>
                <c:pt idx="1682">
                  <c:v>-0.45421250000000013</c:v>
                </c:pt>
                <c:pt idx="1683">
                  <c:v>-0.44444449999999991</c:v>
                </c:pt>
                <c:pt idx="1684">
                  <c:v>-0.4590964999999998</c:v>
                </c:pt>
                <c:pt idx="1685">
                  <c:v>-0.44444449999999991</c:v>
                </c:pt>
                <c:pt idx="1686">
                  <c:v>-0.42490849999999991</c:v>
                </c:pt>
                <c:pt idx="1687">
                  <c:v>-0.43956050000000024</c:v>
                </c:pt>
                <c:pt idx="1688">
                  <c:v>-0.44444449999999991</c:v>
                </c:pt>
                <c:pt idx="1689">
                  <c:v>-0.42979250000000002</c:v>
                </c:pt>
                <c:pt idx="1690">
                  <c:v>-0.42979249999999958</c:v>
                </c:pt>
                <c:pt idx="1691">
                  <c:v>-0.42979250000000002</c:v>
                </c:pt>
                <c:pt idx="1692">
                  <c:v>-0.44444449999999991</c:v>
                </c:pt>
                <c:pt idx="1693">
                  <c:v>-0.43467649999999969</c:v>
                </c:pt>
                <c:pt idx="1694">
                  <c:v>-0.44932849999999958</c:v>
                </c:pt>
                <c:pt idx="1695">
                  <c:v>-0.44932849999999958</c:v>
                </c:pt>
                <c:pt idx="1696">
                  <c:v>-0.44932850000000002</c:v>
                </c:pt>
                <c:pt idx="1697">
                  <c:v>-0.45909650000000024</c:v>
                </c:pt>
                <c:pt idx="1698">
                  <c:v>-0.46398049999999991</c:v>
                </c:pt>
                <c:pt idx="1699">
                  <c:v>-0.4590964999999998</c:v>
                </c:pt>
                <c:pt idx="1700">
                  <c:v>-0.45421249999999969</c:v>
                </c:pt>
                <c:pt idx="1701">
                  <c:v>-0.45421239999999985</c:v>
                </c:pt>
                <c:pt idx="1702">
                  <c:v>-0.44444440000000007</c:v>
                </c:pt>
                <c:pt idx="1703">
                  <c:v>-0.42002439999999996</c:v>
                </c:pt>
                <c:pt idx="1704">
                  <c:v>-0.41514039999999985</c:v>
                </c:pt>
                <c:pt idx="1705">
                  <c:v>-0.40537239999999963</c:v>
                </c:pt>
                <c:pt idx="1706">
                  <c:v>-0.40048839999999997</c:v>
                </c:pt>
                <c:pt idx="1707">
                  <c:v>-0.42490840000000007</c:v>
                </c:pt>
                <c:pt idx="1708">
                  <c:v>-0.42002439999999996</c:v>
                </c:pt>
                <c:pt idx="1709">
                  <c:v>-0.42002439999999996</c:v>
                </c:pt>
                <c:pt idx="1710">
                  <c:v>-0.42490840000000007</c:v>
                </c:pt>
                <c:pt idx="1711">
                  <c:v>-0.43467640000000007</c:v>
                </c:pt>
                <c:pt idx="1712">
                  <c:v>-0.44444440000000007</c:v>
                </c:pt>
                <c:pt idx="1713">
                  <c:v>-0.46398040000000007</c:v>
                </c:pt>
                <c:pt idx="1714">
                  <c:v>-0.44444440000000007</c:v>
                </c:pt>
                <c:pt idx="1715">
                  <c:v>-0.43956040000000018</c:v>
                </c:pt>
                <c:pt idx="1716">
                  <c:v>-0.44444440000000029</c:v>
                </c:pt>
                <c:pt idx="1717">
                  <c:v>-0.43467640000000007</c:v>
                </c:pt>
                <c:pt idx="1718">
                  <c:v>-0.42002439999999996</c:v>
                </c:pt>
                <c:pt idx="1719">
                  <c:v>-0.42979240000000019</c:v>
                </c:pt>
                <c:pt idx="1720">
                  <c:v>-0.43467640000000007</c:v>
                </c:pt>
                <c:pt idx="1721">
                  <c:v>-0.42979239999999996</c:v>
                </c:pt>
                <c:pt idx="1722">
                  <c:v>-0.42002429999999991</c:v>
                </c:pt>
                <c:pt idx="1723">
                  <c:v>-0.42002430000000013</c:v>
                </c:pt>
                <c:pt idx="1724">
                  <c:v>-0.42490840000000007</c:v>
                </c:pt>
                <c:pt idx="1725">
                  <c:v>-0.42002439999999996</c:v>
                </c:pt>
                <c:pt idx="1726">
                  <c:v>-0.41514039999999985</c:v>
                </c:pt>
                <c:pt idx="1727">
                  <c:v>-0.41514040000000008</c:v>
                </c:pt>
                <c:pt idx="1728">
                  <c:v>-0.41025639999999997</c:v>
                </c:pt>
                <c:pt idx="1729">
                  <c:v>-0.42002439999999996</c:v>
                </c:pt>
                <c:pt idx="1730">
                  <c:v>-0.41514039999999985</c:v>
                </c:pt>
                <c:pt idx="1731">
                  <c:v>-0.42002439999999996</c:v>
                </c:pt>
                <c:pt idx="1732">
                  <c:v>-0.43467639999999985</c:v>
                </c:pt>
                <c:pt idx="1733">
                  <c:v>-0.43956040000000018</c:v>
                </c:pt>
                <c:pt idx="1734">
                  <c:v>-0.43467639999999985</c:v>
                </c:pt>
                <c:pt idx="1735">
                  <c:v>-0.43956039999999996</c:v>
                </c:pt>
                <c:pt idx="1736">
                  <c:v>-0.44444440000000007</c:v>
                </c:pt>
                <c:pt idx="1737">
                  <c:v>-0.42490840000000007</c:v>
                </c:pt>
                <c:pt idx="1738">
                  <c:v>-0.42002439999999996</c:v>
                </c:pt>
                <c:pt idx="1739">
                  <c:v>-0.43467639999999985</c:v>
                </c:pt>
                <c:pt idx="1740">
                  <c:v>-0.40048839999999997</c:v>
                </c:pt>
                <c:pt idx="1741">
                  <c:v>-0.39560440000000008</c:v>
                </c:pt>
                <c:pt idx="1742">
                  <c:v>-0.40048839999999997</c:v>
                </c:pt>
                <c:pt idx="1743">
                  <c:v>-0.3858362999999998</c:v>
                </c:pt>
                <c:pt idx="1744">
                  <c:v>-0.39560439999999986</c:v>
                </c:pt>
                <c:pt idx="1745">
                  <c:v>-0.41025639999999974</c:v>
                </c:pt>
                <c:pt idx="1746">
                  <c:v>-0.41025639999999974</c:v>
                </c:pt>
                <c:pt idx="1747">
                  <c:v>-0.39560430000000024</c:v>
                </c:pt>
                <c:pt idx="1748">
                  <c:v>-0.42002439999999996</c:v>
                </c:pt>
                <c:pt idx="1749">
                  <c:v>-0.42002439999999996</c:v>
                </c:pt>
                <c:pt idx="1750">
                  <c:v>-0.42979239999999996</c:v>
                </c:pt>
                <c:pt idx="1751">
                  <c:v>-0.43956050000000002</c:v>
                </c:pt>
                <c:pt idx="1752">
                  <c:v>-0.4297924999999998</c:v>
                </c:pt>
                <c:pt idx="1753">
                  <c:v>-0.41514040000000008</c:v>
                </c:pt>
                <c:pt idx="1754">
                  <c:v>-0.42002439999999996</c:v>
                </c:pt>
                <c:pt idx="1755">
                  <c:v>-0.4151404000000003</c:v>
                </c:pt>
                <c:pt idx="1756">
                  <c:v>-0.41025640000000019</c:v>
                </c:pt>
                <c:pt idx="1757">
                  <c:v>-0.40537240000000008</c:v>
                </c:pt>
                <c:pt idx="1758">
                  <c:v>-0.40537240000000008</c:v>
                </c:pt>
                <c:pt idx="1759">
                  <c:v>-0.40048840000000019</c:v>
                </c:pt>
                <c:pt idx="1760">
                  <c:v>-0.3956044000000003</c:v>
                </c:pt>
                <c:pt idx="1761">
                  <c:v>-0.40048839999999997</c:v>
                </c:pt>
                <c:pt idx="1762">
                  <c:v>-0.39560439999999986</c:v>
                </c:pt>
                <c:pt idx="1763">
                  <c:v>-0.38583639999999986</c:v>
                </c:pt>
                <c:pt idx="1764">
                  <c:v>-0.40048840000000019</c:v>
                </c:pt>
                <c:pt idx="1765">
                  <c:v>-0.40048839999999997</c:v>
                </c:pt>
                <c:pt idx="1766">
                  <c:v>-0.39072040000000019</c:v>
                </c:pt>
                <c:pt idx="1767">
                  <c:v>-0.39072040000000019</c:v>
                </c:pt>
                <c:pt idx="1768">
                  <c:v>-0.42002440000000019</c:v>
                </c:pt>
                <c:pt idx="1769">
                  <c:v>-0.41025639999999997</c:v>
                </c:pt>
                <c:pt idx="1770">
                  <c:v>-0.41025639999999997</c:v>
                </c:pt>
                <c:pt idx="1771">
                  <c:v>-0.42490840000000007</c:v>
                </c:pt>
                <c:pt idx="1772">
                  <c:v>-0.4151404000000003</c:v>
                </c:pt>
                <c:pt idx="1773">
                  <c:v>-0.42002439999999996</c:v>
                </c:pt>
                <c:pt idx="1774">
                  <c:v>-0.42002440000000019</c:v>
                </c:pt>
                <c:pt idx="1775">
                  <c:v>-0.39072029999999991</c:v>
                </c:pt>
                <c:pt idx="1776">
                  <c:v>-0.3956042999999998</c:v>
                </c:pt>
                <c:pt idx="1777">
                  <c:v>-0.39072029999999991</c:v>
                </c:pt>
                <c:pt idx="1778">
                  <c:v>-0.37118420000000008</c:v>
                </c:pt>
                <c:pt idx="1779">
                  <c:v>-0.37606820000000019</c:v>
                </c:pt>
                <c:pt idx="1780">
                  <c:v>-0.38095220000000007</c:v>
                </c:pt>
                <c:pt idx="1781">
                  <c:v>-0.38583630000000002</c:v>
                </c:pt>
                <c:pt idx="1782">
                  <c:v>-0.38583620000000018</c:v>
                </c:pt>
                <c:pt idx="1783">
                  <c:v>-0.39560440000000008</c:v>
                </c:pt>
                <c:pt idx="1784">
                  <c:v>-0.38583630000000002</c:v>
                </c:pt>
                <c:pt idx="1785">
                  <c:v>-0.40048839999999997</c:v>
                </c:pt>
                <c:pt idx="1786">
                  <c:v>-0.41025639999999997</c:v>
                </c:pt>
                <c:pt idx="1787">
                  <c:v>-0.42490839999999985</c:v>
                </c:pt>
                <c:pt idx="1788">
                  <c:v>-0.41514040000000008</c:v>
                </c:pt>
                <c:pt idx="1789">
                  <c:v>-0.41025630000000013</c:v>
                </c:pt>
                <c:pt idx="1790">
                  <c:v>-0.40537230000000002</c:v>
                </c:pt>
                <c:pt idx="1791">
                  <c:v>-0.40048830000000013</c:v>
                </c:pt>
                <c:pt idx="1792">
                  <c:v>-0.3956042999999998</c:v>
                </c:pt>
                <c:pt idx="1793">
                  <c:v>-0.40048829999999991</c:v>
                </c:pt>
                <c:pt idx="1794">
                  <c:v>-0.38583630000000002</c:v>
                </c:pt>
                <c:pt idx="1795">
                  <c:v>-0.39072029999999991</c:v>
                </c:pt>
                <c:pt idx="1796">
                  <c:v>-0.40048830000000013</c:v>
                </c:pt>
                <c:pt idx="1797">
                  <c:v>-0.37118429999999991</c:v>
                </c:pt>
                <c:pt idx="1798">
                  <c:v>-0.37606830000000002</c:v>
                </c:pt>
                <c:pt idx="1799">
                  <c:v>-0.38583630000000002</c:v>
                </c:pt>
                <c:pt idx="1800">
                  <c:v>-0.38095230000000013</c:v>
                </c:pt>
                <c:pt idx="1801">
                  <c:v>-0.37118430000000013</c:v>
                </c:pt>
                <c:pt idx="1802">
                  <c:v>-0.37606830000000024</c:v>
                </c:pt>
                <c:pt idx="1803">
                  <c:v>-0.37606830000000002</c:v>
                </c:pt>
                <c:pt idx="1804">
                  <c:v>-0.38095229999999991</c:v>
                </c:pt>
                <c:pt idx="1805">
                  <c:v>-0.4053722999999998</c:v>
                </c:pt>
                <c:pt idx="1806">
                  <c:v>-0.40537230000000002</c:v>
                </c:pt>
                <c:pt idx="1807">
                  <c:v>-0.39072030000000013</c:v>
                </c:pt>
                <c:pt idx="1808">
                  <c:v>-0.4053722999999998</c:v>
                </c:pt>
                <c:pt idx="1809">
                  <c:v>-0.41025630000000013</c:v>
                </c:pt>
                <c:pt idx="1810">
                  <c:v>-0.3956042999999998</c:v>
                </c:pt>
                <c:pt idx="1811">
                  <c:v>-0.39560430000000024</c:v>
                </c:pt>
                <c:pt idx="1812">
                  <c:v>-0.39072030000000013</c:v>
                </c:pt>
                <c:pt idx="1813">
                  <c:v>-0.38095230000000013</c:v>
                </c:pt>
                <c:pt idx="1814">
                  <c:v>-0.37118439999999997</c:v>
                </c:pt>
                <c:pt idx="1815">
                  <c:v>-0.37118439999999997</c:v>
                </c:pt>
                <c:pt idx="1816">
                  <c:v>-0.35653240000000008</c:v>
                </c:pt>
                <c:pt idx="1817">
                  <c:v>-0.37118439999999997</c:v>
                </c:pt>
                <c:pt idx="1818">
                  <c:v>-0.37606839999999986</c:v>
                </c:pt>
                <c:pt idx="1819">
                  <c:v>-0.37118439999999997</c:v>
                </c:pt>
                <c:pt idx="1820">
                  <c:v>-0.37118439999999997</c:v>
                </c:pt>
                <c:pt idx="1821">
                  <c:v>-0.37118439999999997</c:v>
                </c:pt>
                <c:pt idx="1822">
                  <c:v>-0.38583639999999986</c:v>
                </c:pt>
                <c:pt idx="1823">
                  <c:v>-0.39560439999999986</c:v>
                </c:pt>
                <c:pt idx="1824">
                  <c:v>-0.40537239999999986</c:v>
                </c:pt>
                <c:pt idx="1825">
                  <c:v>-0.40537239999999986</c:v>
                </c:pt>
                <c:pt idx="1826">
                  <c:v>-0.39072039999999997</c:v>
                </c:pt>
                <c:pt idx="1827">
                  <c:v>-0.39560439999999986</c:v>
                </c:pt>
                <c:pt idx="1828">
                  <c:v>-0.39072039999999997</c:v>
                </c:pt>
                <c:pt idx="1829">
                  <c:v>-0.38095239999999997</c:v>
                </c:pt>
                <c:pt idx="1830">
                  <c:v>-0.38583639999999986</c:v>
                </c:pt>
                <c:pt idx="1831">
                  <c:v>-0.37118439999999997</c:v>
                </c:pt>
                <c:pt idx="1832">
                  <c:v>-0.36630030000000002</c:v>
                </c:pt>
                <c:pt idx="1833">
                  <c:v>-0.37606830000000002</c:v>
                </c:pt>
                <c:pt idx="1834">
                  <c:v>-0.36141629999999991</c:v>
                </c:pt>
                <c:pt idx="1835">
                  <c:v>-0.35653230000000002</c:v>
                </c:pt>
                <c:pt idx="1836">
                  <c:v>-0.37118429999999991</c:v>
                </c:pt>
                <c:pt idx="1837">
                  <c:v>-0.36141629999999991</c:v>
                </c:pt>
                <c:pt idx="1838">
                  <c:v>-0.36630030000000002</c:v>
                </c:pt>
                <c:pt idx="1839">
                  <c:v>-0.37606830000000002</c:v>
                </c:pt>
                <c:pt idx="1840">
                  <c:v>-0.36630030000000002</c:v>
                </c:pt>
                <c:pt idx="1841">
                  <c:v>-0.36141629999999991</c:v>
                </c:pt>
                <c:pt idx="1842">
                  <c:v>-0.37606830000000002</c:v>
                </c:pt>
                <c:pt idx="1843">
                  <c:v>-0.39560440000000008</c:v>
                </c:pt>
                <c:pt idx="1844">
                  <c:v>-0.38583640000000008</c:v>
                </c:pt>
                <c:pt idx="1845">
                  <c:v>-0.37606830000000002</c:v>
                </c:pt>
                <c:pt idx="1846">
                  <c:v>-0.39072039999999997</c:v>
                </c:pt>
                <c:pt idx="1847">
                  <c:v>-0.38583640000000008</c:v>
                </c:pt>
                <c:pt idx="1848">
                  <c:v>-0.38583639999999986</c:v>
                </c:pt>
                <c:pt idx="1849">
                  <c:v>-0.36630040000000008</c:v>
                </c:pt>
                <c:pt idx="1850">
                  <c:v>-0.36141639999999997</c:v>
                </c:pt>
                <c:pt idx="1851">
                  <c:v>-0.35164839999999997</c:v>
                </c:pt>
                <c:pt idx="1852">
                  <c:v>-0.35653240000000008</c:v>
                </c:pt>
                <c:pt idx="1853">
                  <c:v>-0.35653240000000008</c:v>
                </c:pt>
                <c:pt idx="1854">
                  <c:v>-0.34676439999999986</c:v>
                </c:pt>
                <c:pt idx="1855">
                  <c:v>-0.35164839999999997</c:v>
                </c:pt>
                <c:pt idx="1856">
                  <c:v>-0.35653230000000002</c:v>
                </c:pt>
                <c:pt idx="1857">
                  <c:v>-0.37118439999999997</c:v>
                </c:pt>
                <c:pt idx="1858">
                  <c:v>-0.36141629999999991</c:v>
                </c:pt>
                <c:pt idx="1859">
                  <c:v>-0.37118439999999997</c:v>
                </c:pt>
                <c:pt idx="1860">
                  <c:v>-0.38583640000000008</c:v>
                </c:pt>
                <c:pt idx="1861">
                  <c:v>-0.39560440000000008</c:v>
                </c:pt>
                <c:pt idx="1862">
                  <c:v>-0.38583639999999986</c:v>
                </c:pt>
                <c:pt idx="1863">
                  <c:v>-0.39072039999999997</c:v>
                </c:pt>
                <c:pt idx="1864">
                  <c:v>-0.37118429999999991</c:v>
                </c:pt>
                <c:pt idx="1865">
                  <c:v>-0.37118429999999991</c:v>
                </c:pt>
                <c:pt idx="1866">
                  <c:v>-0.3663002999999998</c:v>
                </c:pt>
                <c:pt idx="1867">
                  <c:v>-0.36141629999999991</c:v>
                </c:pt>
                <c:pt idx="1868">
                  <c:v>-0.36141629999999991</c:v>
                </c:pt>
                <c:pt idx="1869">
                  <c:v>-0.36141629999999991</c:v>
                </c:pt>
                <c:pt idx="1870">
                  <c:v>-0.36141629999999991</c:v>
                </c:pt>
                <c:pt idx="1871">
                  <c:v>-0.35164829999999991</c:v>
                </c:pt>
                <c:pt idx="1872">
                  <c:v>-0.3565322999999998</c:v>
                </c:pt>
                <c:pt idx="1873">
                  <c:v>-0.35653230000000002</c:v>
                </c:pt>
                <c:pt idx="1874">
                  <c:v>-0.34676430000000003</c:v>
                </c:pt>
                <c:pt idx="1875">
                  <c:v>-0.35164829999999991</c:v>
                </c:pt>
                <c:pt idx="1876">
                  <c:v>-0.3663002999999998</c:v>
                </c:pt>
                <c:pt idx="1877">
                  <c:v>-0.34188029999999991</c:v>
                </c:pt>
                <c:pt idx="1878">
                  <c:v>-0.35164829999999991</c:v>
                </c:pt>
                <c:pt idx="1879">
                  <c:v>-0.36141639999999997</c:v>
                </c:pt>
                <c:pt idx="1880">
                  <c:v>-0.37606839999999986</c:v>
                </c:pt>
                <c:pt idx="1881">
                  <c:v>-0.37118439999999997</c:v>
                </c:pt>
                <c:pt idx="1882">
                  <c:v>-0.36630040000000008</c:v>
                </c:pt>
                <c:pt idx="1883">
                  <c:v>-0.36630039999999986</c:v>
                </c:pt>
                <c:pt idx="1884">
                  <c:v>-0.37118439999999997</c:v>
                </c:pt>
                <c:pt idx="1885">
                  <c:v>-0.37118439999999997</c:v>
                </c:pt>
                <c:pt idx="1886">
                  <c:v>-0.37118439999999997</c:v>
                </c:pt>
                <c:pt idx="1887">
                  <c:v>-0.35164839999999997</c:v>
                </c:pt>
                <c:pt idx="1888">
                  <c:v>-0.33699630000000003</c:v>
                </c:pt>
                <c:pt idx="1889">
                  <c:v>-0.33699630000000003</c:v>
                </c:pt>
                <c:pt idx="1890">
                  <c:v>-0.34188029999999991</c:v>
                </c:pt>
                <c:pt idx="1891">
                  <c:v>-0.33699630000000003</c:v>
                </c:pt>
                <c:pt idx="1892">
                  <c:v>-0.34676430000000003</c:v>
                </c:pt>
                <c:pt idx="1893">
                  <c:v>-0.33699630000000003</c:v>
                </c:pt>
                <c:pt idx="1894">
                  <c:v>-0.34676430000000003</c:v>
                </c:pt>
                <c:pt idx="1895">
                  <c:v>-0.36141629999999991</c:v>
                </c:pt>
                <c:pt idx="1896">
                  <c:v>-0.35164830000000014</c:v>
                </c:pt>
                <c:pt idx="1897">
                  <c:v>-0.36141630000000013</c:v>
                </c:pt>
                <c:pt idx="1898">
                  <c:v>-0.37118429999999991</c:v>
                </c:pt>
                <c:pt idx="1899">
                  <c:v>-0.37606830000000002</c:v>
                </c:pt>
                <c:pt idx="1900">
                  <c:v>-0.36141629999999991</c:v>
                </c:pt>
                <c:pt idx="1901">
                  <c:v>-0.36630030000000002</c:v>
                </c:pt>
                <c:pt idx="1902">
                  <c:v>-0.35164829999999991</c:v>
                </c:pt>
                <c:pt idx="1903">
                  <c:v>-0.35653230000000002</c:v>
                </c:pt>
                <c:pt idx="1904">
                  <c:v>-0.35164830000000014</c:v>
                </c:pt>
                <c:pt idx="1905">
                  <c:v>-0.35164830000000014</c:v>
                </c:pt>
                <c:pt idx="1906">
                  <c:v>-0.34188029999999991</c:v>
                </c:pt>
                <c:pt idx="1907">
                  <c:v>-0.33699630000000003</c:v>
                </c:pt>
                <c:pt idx="1908">
                  <c:v>-0.33699630000000003</c:v>
                </c:pt>
                <c:pt idx="1909">
                  <c:v>-0.33211229999999992</c:v>
                </c:pt>
                <c:pt idx="1910">
                  <c:v>-0.33699630000000003</c:v>
                </c:pt>
                <c:pt idx="1911">
                  <c:v>-0.3321124000000002</c:v>
                </c:pt>
                <c:pt idx="1912">
                  <c:v>-0.33699640000000008</c:v>
                </c:pt>
                <c:pt idx="1913">
                  <c:v>-0.35164840000000019</c:v>
                </c:pt>
                <c:pt idx="1914">
                  <c:v>-0.33699640000000008</c:v>
                </c:pt>
                <c:pt idx="1915">
                  <c:v>-0.33699640000000008</c:v>
                </c:pt>
                <c:pt idx="1916">
                  <c:v>-0.35164839999999997</c:v>
                </c:pt>
                <c:pt idx="1917">
                  <c:v>-0.36141639999999997</c:v>
                </c:pt>
                <c:pt idx="1918">
                  <c:v>-0.35653240000000008</c:v>
                </c:pt>
                <c:pt idx="1919">
                  <c:v>-0.36141640000000019</c:v>
                </c:pt>
                <c:pt idx="1920">
                  <c:v>-0.35653240000000008</c:v>
                </c:pt>
                <c:pt idx="1921">
                  <c:v>-0.34676430000000003</c:v>
                </c:pt>
                <c:pt idx="1922">
                  <c:v>-0.35653230000000002</c:v>
                </c:pt>
                <c:pt idx="1923">
                  <c:v>-0.35164829999999991</c:v>
                </c:pt>
                <c:pt idx="1924">
                  <c:v>-0.34188029999999991</c:v>
                </c:pt>
                <c:pt idx="1925">
                  <c:v>-0.33211229999999992</c:v>
                </c:pt>
                <c:pt idx="1926">
                  <c:v>-0.32234430000000014</c:v>
                </c:pt>
                <c:pt idx="1927">
                  <c:v>-0.32722830000000003</c:v>
                </c:pt>
                <c:pt idx="1928">
                  <c:v>-0.32722830000000003</c:v>
                </c:pt>
                <c:pt idx="1929">
                  <c:v>-0.34188029999999991</c:v>
                </c:pt>
                <c:pt idx="1930">
                  <c:v>-0.33211229999999992</c:v>
                </c:pt>
                <c:pt idx="1931">
                  <c:v>-0.32722830000000003</c:v>
                </c:pt>
                <c:pt idx="1932">
                  <c:v>-0.33699630000000003</c:v>
                </c:pt>
                <c:pt idx="1933">
                  <c:v>-0.35164829999999991</c:v>
                </c:pt>
                <c:pt idx="1934">
                  <c:v>-0.35653230000000002</c:v>
                </c:pt>
                <c:pt idx="1935">
                  <c:v>-0.36630030000000002</c:v>
                </c:pt>
                <c:pt idx="1936">
                  <c:v>-0.36141630000000013</c:v>
                </c:pt>
                <c:pt idx="1937">
                  <c:v>-0.35164829999999991</c:v>
                </c:pt>
                <c:pt idx="1938">
                  <c:v>-0.36630030000000002</c:v>
                </c:pt>
                <c:pt idx="1939">
                  <c:v>-0.34676430000000003</c:v>
                </c:pt>
                <c:pt idx="1940">
                  <c:v>-0.34188029999999991</c:v>
                </c:pt>
                <c:pt idx="1941">
                  <c:v>-0.33699630000000003</c:v>
                </c:pt>
                <c:pt idx="1942">
                  <c:v>-0.34188030000000014</c:v>
                </c:pt>
                <c:pt idx="1943">
                  <c:v>-0.33699639999999986</c:v>
                </c:pt>
                <c:pt idx="1944">
                  <c:v>-0.31746030000000003</c:v>
                </c:pt>
                <c:pt idx="1945">
                  <c:v>-0.31746019999999997</c:v>
                </c:pt>
                <c:pt idx="1946">
                  <c:v>-0.31257630000000014</c:v>
                </c:pt>
                <c:pt idx="1947">
                  <c:v>-0.31257629999999992</c:v>
                </c:pt>
                <c:pt idx="1948">
                  <c:v>-0.31746030000000003</c:v>
                </c:pt>
                <c:pt idx="1949">
                  <c:v>-0.31257629999999992</c:v>
                </c:pt>
                <c:pt idx="1950">
                  <c:v>-0.28815630000000003</c:v>
                </c:pt>
                <c:pt idx="1951">
                  <c:v>-0.31746030000000003</c:v>
                </c:pt>
                <c:pt idx="1952">
                  <c:v>-0.31746030000000003</c:v>
                </c:pt>
                <c:pt idx="1953">
                  <c:v>-0.32234430000000014</c:v>
                </c:pt>
                <c:pt idx="1954">
                  <c:v>-0.33211230000000014</c:v>
                </c:pt>
                <c:pt idx="1955">
                  <c:v>-0.33211229999999992</c:v>
                </c:pt>
                <c:pt idx="1956">
                  <c:v>-0.33699630000000003</c:v>
                </c:pt>
                <c:pt idx="1957">
                  <c:v>-0.33699630000000003</c:v>
                </c:pt>
                <c:pt idx="1958">
                  <c:v>-0.32234429999999992</c:v>
                </c:pt>
                <c:pt idx="1959">
                  <c:v>-0.31257630000000014</c:v>
                </c:pt>
                <c:pt idx="1960">
                  <c:v>-0.30280829999999992</c:v>
                </c:pt>
                <c:pt idx="1961">
                  <c:v>-0.27838830000000003</c:v>
                </c:pt>
                <c:pt idx="1962">
                  <c:v>-0.26862019999999998</c:v>
                </c:pt>
                <c:pt idx="1963">
                  <c:v>-0.24908419999999998</c:v>
                </c:pt>
                <c:pt idx="1964">
                  <c:v>-0.23443219999999987</c:v>
                </c:pt>
                <c:pt idx="1965">
                  <c:v>-0.23931619999999998</c:v>
                </c:pt>
                <c:pt idx="1966">
                  <c:v>-0.24420019999999987</c:v>
                </c:pt>
                <c:pt idx="1967">
                  <c:v>-0.24420020000000009</c:v>
                </c:pt>
                <c:pt idx="1968">
                  <c:v>-0.25885219999999998</c:v>
                </c:pt>
                <c:pt idx="1969">
                  <c:v>-0.25396820000000009</c:v>
                </c:pt>
                <c:pt idx="1970">
                  <c:v>-0.26373620000000009</c:v>
                </c:pt>
                <c:pt idx="1971">
                  <c:v>-0.28815619999999997</c:v>
                </c:pt>
                <c:pt idx="1972">
                  <c:v>-0.27838819999999997</c:v>
                </c:pt>
                <c:pt idx="1973">
                  <c:v>-0.27838819999999997</c:v>
                </c:pt>
                <c:pt idx="1974">
                  <c:v>-0.25885219999999998</c:v>
                </c:pt>
                <c:pt idx="1975">
                  <c:v>-0.24908419999999998</c:v>
                </c:pt>
                <c:pt idx="1976">
                  <c:v>-0.23443219999999987</c:v>
                </c:pt>
                <c:pt idx="1977">
                  <c:v>-0.22954819999999998</c:v>
                </c:pt>
                <c:pt idx="1978">
                  <c:v>-0.20512809999999981</c:v>
                </c:pt>
                <c:pt idx="1979">
                  <c:v>-0.21001219999999998</c:v>
                </c:pt>
                <c:pt idx="1980">
                  <c:v>-0.20024419999999998</c:v>
                </c:pt>
                <c:pt idx="1981">
                  <c:v>-0.1855922000000001</c:v>
                </c:pt>
                <c:pt idx="1982">
                  <c:v>-0.18070819999999999</c:v>
                </c:pt>
                <c:pt idx="1983">
                  <c:v>-0.17094019999999999</c:v>
                </c:pt>
                <c:pt idx="1984">
                  <c:v>-0.17582419999999988</c:v>
                </c:pt>
                <c:pt idx="1985">
                  <c:v>-0.16605619999999988</c:v>
                </c:pt>
                <c:pt idx="1986">
                  <c:v>-0.15628819999999988</c:v>
                </c:pt>
                <c:pt idx="1987">
                  <c:v>-0.14652019999999988</c:v>
                </c:pt>
                <c:pt idx="1988">
                  <c:v>-0.16117219999999999</c:v>
                </c:pt>
                <c:pt idx="1989">
                  <c:v>-0.1758242000000001</c:v>
                </c:pt>
                <c:pt idx="1990">
                  <c:v>-0.18070819999999999</c:v>
                </c:pt>
                <c:pt idx="1991">
                  <c:v>-0.18559219999999987</c:v>
                </c:pt>
                <c:pt idx="1992">
                  <c:v>-0.18070819999999999</c:v>
                </c:pt>
                <c:pt idx="1993">
                  <c:v>-0.18559219999999987</c:v>
                </c:pt>
                <c:pt idx="1994">
                  <c:v>-0.1855922000000001</c:v>
                </c:pt>
                <c:pt idx="1995">
                  <c:v>-0.1660562000000001</c:v>
                </c:pt>
                <c:pt idx="1996">
                  <c:v>-0.15628810000000004</c:v>
                </c:pt>
                <c:pt idx="1997">
                  <c:v>-0.13186810000000015</c:v>
                </c:pt>
                <c:pt idx="1998">
                  <c:v>-0.10256409999999994</c:v>
                </c:pt>
                <c:pt idx="1999">
                  <c:v>-0.10744810000000005</c:v>
                </c:pt>
                <c:pt idx="2000">
                  <c:v>-6.8376100000000051E-2</c:v>
                </c:pt>
                <c:pt idx="2001">
                  <c:v>-6.3491999999999882E-2</c:v>
                </c:pt>
                <c:pt idx="2002">
                  <c:v>-6.3492000000000104E-2</c:v>
                </c:pt>
                <c:pt idx="2003">
                  <c:v>-6.8375999999999992E-2</c:v>
                </c:pt>
                <c:pt idx="2004">
                  <c:v>-7.3260000000000103E-2</c:v>
                </c:pt>
                <c:pt idx="2005">
                  <c:v>-7.3259999999999881E-2</c:v>
                </c:pt>
                <c:pt idx="2006">
                  <c:v>-9.2796100000000159E-2</c:v>
                </c:pt>
                <c:pt idx="2007">
                  <c:v>-0.10256420000000011</c:v>
                </c:pt>
                <c:pt idx="2008">
                  <c:v>-0.1123322000000001</c:v>
                </c:pt>
                <c:pt idx="2009">
                  <c:v>-0.10256420000000011</c:v>
                </c:pt>
                <c:pt idx="2010">
                  <c:v>-9.7680199999999995E-2</c:v>
                </c:pt>
                <c:pt idx="2011">
                  <c:v>-8.3028100000000049E-2</c:v>
                </c:pt>
                <c:pt idx="2012">
                  <c:v>-7.3260099999999939E-2</c:v>
                </c:pt>
                <c:pt idx="2013">
                  <c:v>-5.3724099999999941E-2</c:v>
                </c:pt>
                <c:pt idx="2014">
                  <c:v>-4.3956099999999942E-2</c:v>
                </c:pt>
                <c:pt idx="2015">
                  <c:v>-2.9304100000000055E-2</c:v>
                </c:pt>
                <c:pt idx="2016">
                  <c:v>-2.4419999999999997E-2</c:v>
                </c:pt>
                <c:pt idx="2017">
                  <c:v>-1.9535999999999998E-2</c:v>
                </c:pt>
                <c:pt idx="2018">
                  <c:v>-4.8839999999999995E-3</c:v>
                </c:pt>
                <c:pt idx="2019">
                  <c:v>9.7680299999999276E-3</c:v>
                </c:pt>
                <c:pt idx="2020">
                  <c:v>1.4652020000000099E-2</c:v>
                </c:pt>
                <c:pt idx="2021">
                  <c:v>1.4652010000000049E-2</c:v>
                </c:pt>
                <c:pt idx="2022">
                  <c:v>1.9536019999999987E-2</c:v>
                </c:pt>
                <c:pt idx="2023">
                  <c:v>3.9072059999999964E-2</c:v>
                </c:pt>
                <c:pt idx="2024">
                  <c:v>2.9304030000000036E-2</c:v>
                </c:pt>
                <c:pt idx="2025">
                  <c:v>2.4420019999999987E-2</c:v>
                </c:pt>
                <c:pt idx="2026">
                  <c:v>9.7680100000000492E-3</c:v>
                </c:pt>
                <c:pt idx="2027">
                  <c:v>9.7680100000000492E-3</c:v>
                </c:pt>
                <c:pt idx="2028">
                  <c:v>4.8840099999999387E-3</c:v>
                </c:pt>
                <c:pt idx="2029">
                  <c:v>4.8839999999999995E-3</c:v>
                </c:pt>
                <c:pt idx="2030">
                  <c:v>1.4652010000000049E-2</c:v>
                </c:pt>
                <c:pt idx="2031">
                  <c:v>4.8840299999999282E-3</c:v>
                </c:pt>
                <c:pt idx="2032">
                  <c:v>2.4420029999999926E-2</c:v>
                </c:pt>
                <c:pt idx="2033">
                  <c:v>4.8840029999999923E-2</c:v>
                </c:pt>
                <c:pt idx="2034">
                  <c:v>6.8376059999999961E-2</c:v>
                </c:pt>
                <c:pt idx="2035">
                  <c:v>8.791206000000007E-2</c:v>
                </c:pt>
                <c:pt idx="2036">
                  <c:v>0.11721610000000005</c:v>
                </c:pt>
                <c:pt idx="2037">
                  <c:v>0.12698410000000004</c:v>
                </c:pt>
                <c:pt idx="2038">
                  <c:v>0.14163610000000004</c:v>
                </c:pt>
                <c:pt idx="2039">
                  <c:v>0.14652010000000004</c:v>
                </c:pt>
                <c:pt idx="2040">
                  <c:v>0.14163610000000004</c:v>
                </c:pt>
                <c:pt idx="2041">
                  <c:v>0.12698410000000004</c:v>
                </c:pt>
                <c:pt idx="2042">
                  <c:v>0.12210010000000004</c:v>
                </c:pt>
                <c:pt idx="2043">
                  <c:v>0.11721610000000005</c:v>
                </c:pt>
                <c:pt idx="2044">
                  <c:v>0.11233210000000005</c:v>
                </c:pt>
                <c:pt idx="2045">
                  <c:v>0.11721610000000005</c:v>
                </c:pt>
                <c:pt idx="2046">
                  <c:v>0.10744810000000005</c:v>
                </c:pt>
                <c:pt idx="2047">
                  <c:v>0.12210010000000004</c:v>
                </c:pt>
                <c:pt idx="2048">
                  <c:v>0.14163614000000002</c:v>
                </c:pt>
                <c:pt idx="2049">
                  <c:v>0.14652015000000007</c:v>
                </c:pt>
                <c:pt idx="2050">
                  <c:v>0.16605619999999999</c:v>
                </c:pt>
                <c:pt idx="2051">
                  <c:v>0.17582419999999999</c:v>
                </c:pt>
                <c:pt idx="2052">
                  <c:v>0.18559219999999998</c:v>
                </c:pt>
                <c:pt idx="2053">
                  <c:v>0.20512820000000009</c:v>
                </c:pt>
                <c:pt idx="2054">
                  <c:v>0.21489620000000009</c:v>
                </c:pt>
                <c:pt idx="2055">
                  <c:v>0.22954825000000001</c:v>
                </c:pt>
                <c:pt idx="2056">
                  <c:v>0.23931621999999997</c:v>
                </c:pt>
                <c:pt idx="2057">
                  <c:v>0.24420022999999991</c:v>
                </c:pt>
                <c:pt idx="2058">
                  <c:v>0.26373625999999994</c:v>
                </c:pt>
                <c:pt idx="2059">
                  <c:v>0.27838825999999994</c:v>
                </c:pt>
                <c:pt idx="2060">
                  <c:v>0.27350425999999994</c:v>
                </c:pt>
                <c:pt idx="2061">
                  <c:v>0.26862025</c:v>
                </c:pt>
                <c:pt idx="2062">
                  <c:v>0.25396825000000001</c:v>
                </c:pt>
                <c:pt idx="2063">
                  <c:v>0.24908423999999996</c:v>
                </c:pt>
                <c:pt idx="2064">
                  <c:v>0.23931623999999996</c:v>
                </c:pt>
                <c:pt idx="2065">
                  <c:v>0.21978020999999992</c:v>
                </c:pt>
                <c:pt idx="2066">
                  <c:v>0.21489619999999998</c:v>
                </c:pt>
                <c:pt idx="2067">
                  <c:v>0.22466423000000002</c:v>
                </c:pt>
                <c:pt idx="2068">
                  <c:v>0.24420023000000002</c:v>
                </c:pt>
                <c:pt idx="2069">
                  <c:v>0.26373623000000002</c:v>
                </c:pt>
                <c:pt idx="2070">
                  <c:v>0.29304025</c:v>
                </c:pt>
                <c:pt idx="2071">
                  <c:v>0.31257629999999997</c:v>
                </c:pt>
                <c:pt idx="2072">
                  <c:v>0.32234431999999996</c:v>
                </c:pt>
                <c:pt idx="2073">
                  <c:v>0.34676434</c:v>
                </c:pt>
                <c:pt idx="2074">
                  <c:v>0.34676434</c:v>
                </c:pt>
                <c:pt idx="2075">
                  <c:v>0.32722833000000001</c:v>
                </c:pt>
                <c:pt idx="2076">
                  <c:v>0.33211234000000001</c:v>
                </c:pt>
                <c:pt idx="2077">
                  <c:v>0.33699634000000001</c:v>
                </c:pt>
                <c:pt idx="2078">
                  <c:v>0.34188035</c:v>
                </c:pt>
                <c:pt idx="2079">
                  <c:v>0.33699635</c:v>
                </c:pt>
                <c:pt idx="2080">
                  <c:v>0.34188035999999999</c:v>
                </c:pt>
                <c:pt idx="2081">
                  <c:v>0.35164836999999999</c:v>
                </c:pt>
                <c:pt idx="2082">
                  <c:v>0.36141637999999998</c:v>
                </c:pt>
                <c:pt idx="2083">
                  <c:v>0.37118439999999997</c:v>
                </c:pt>
                <c:pt idx="2084">
                  <c:v>0.36630039999999997</c:v>
                </c:pt>
                <c:pt idx="2085">
                  <c:v>0.36630039999999997</c:v>
                </c:pt>
                <c:pt idx="2086">
                  <c:v>0.36630039999999997</c:v>
                </c:pt>
                <c:pt idx="2087">
                  <c:v>0.37606839999999997</c:v>
                </c:pt>
                <c:pt idx="2088">
                  <c:v>0.37606839999999997</c:v>
                </c:pt>
                <c:pt idx="2089">
                  <c:v>0.39072042000000001</c:v>
                </c:pt>
                <c:pt idx="2090">
                  <c:v>0.40537241000000002</c:v>
                </c:pt>
                <c:pt idx="2091">
                  <c:v>0.42002442000000001</c:v>
                </c:pt>
                <c:pt idx="2092">
                  <c:v>0.43956044</c:v>
                </c:pt>
                <c:pt idx="2093">
                  <c:v>0.45909646000000004</c:v>
                </c:pt>
                <c:pt idx="2094">
                  <c:v>0.46886446000000004</c:v>
                </c:pt>
                <c:pt idx="2095">
                  <c:v>0.47374848000000003</c:v>
                </c:pt>
                <c:pt idx="2096">
                  <c:v>0.47374846999999998</c:v>
                </c:pt>
                <c:pt idx="2097">
                  <c:v>0.47374848000000003</c:v>
                </c:pt>
                <c:pt idx="2098">
                  <c:v>0.46398046999999998</c:v>
                </c:pt>
                <c:pt idx="2099">
                  <c:v>0.43956044000000005</c:v>
                </c:pt>
                <c:pt idx="2100">
                  <c:v>0.42490844000000005</c:v>
                </c:pt>
                <c:pt idx="2101">
                  <c:v>0.42002444000000005</c:v>
                </c:pt>
                <c:pt idx="2102">
                  <c:v>0.42002442000000001</c:v>
                </c:pt>
                <c:pt idx="2103">
                  <c:v>0.42002444000000005</c:v>
                </c:pt>
                <c:pt idx="2104">
                  <c:v>0.43467643</c:v>
                </c:pt>
                <c:pt idx="2105">
                  <c:v>0.43956042000000006</c:v>
                </c:pt>
                <c:pt idx="2106">
                  <c:v>0.46398045000000004</c:v>
                </c:pt>
                <c:pt idx="2107">
                  <c:v>0.48840048000000003</c:v>
                </c:pt>
                <c:pt idx="2108">
                  <c:v>0.50305250000000001</c:v>
                </c:pt>
                <c:pt idx="2109">
                  <c:v>0.49816850000000001</c:v>
                </c:pt>
                <c:pt idx="2110">
                  <c:v>0.50305251000000006</c:v>
                </c:pt>
                <c:pt idx="2111">
                  <c:v>0.50305251000000006</c:v>
                </c:pt>
                <c:pt idx="2112">
                  <c:v>0.50305250000000001</c:v>
                </c:pt>
                <c:pt idx="2113">
                  <c:v>0.49816850000000001</c:v>
                </c:pt>
                <c:pt idx="2114">
                  <c:v>0.49816851000000006</c:v>
                </c:pt>
                <c:pt idx="2115">
                  <c:v>0.49328451000000006</c:v>
                </c:pt>
                <c:pt idx="2116">
                  <c:v>0.50305252</c:v>
                </c:pt>
                <c:pt idx="2117">
                  <c:v>0.51282053000000005</c:v>
                </c:pt>
                <c:pt idx="2118">
                  <c:v>0.50793652999999994</c:v>
                </c:pt>
                <c:pt idx="2119">
                  <c:v>0.51282053999999988</c:v>
                </c:pt>
                <c:pt idx="2120">
                  <c:v>0.51770454999999993</c:v>
                </c:pt>
                <c:pt idx="2121">
                  <c:v>0.50793653999999999</c:v>
                </c:pt>
                <c:pt idx="2122">
                  <c:v>0.51770454999999993</c:v>
                </c:pt>
                <c:pt idx="2123">
                  <c:v>0.50305253999999988</c:v>
                </c:pt>
                <c:pt idx="2124">
                  <c:v>0.51282054999999993</c:v>
                </c:pt>
                <c:pt idx="2125">
                  <c:v>0.50793652</c:v>
                </c:pt>
                <c:pt idx="2126">
                  <c:v>0.53235655500000001</c:v>
                </c:pt>
                <c:pt idx="2127">
                  <c:v>0.5470085939999999</c:v>
                </c:pt>
                <c:pt idx="2128">
                  <c:v>0.56166060999999989</c:v>
                </c:pt>
                <c:pt idx="2129">
                  <c:v>0.55677657000000003</c:v>
                </c:pt>
                <c:pt idx="2130">
                  <c:v>0.56166057999999996</c:v>
                </c:pt>
                <c:pt idx="2131">
                  <c:v>0.55677657000000003</c:v>
                </c:pt>
                <c:pt idx="2132">
                  <c:v>0.57142859000000001</c:v>
                </c:pt>
                <c:pt idx="2133">
                  <c:v>0.58119659800000001</c:v>
                </c:pt>
                <c:pt idx="2134">
                  <c:v>0.57142859000000001</c:v>
                </c:pt>
                <c:pt idx="2135">
                  <c:v>0.55677658000000008</c:v>
                </c:pt>
                <c:pt idx="2136">
                  <c:v>0.53235655000000004</c:v>
                </c:pt>
                <c:pt idx="2137">
                  <c:v>0.52747254999999993</c:v>
                </c:pt>
                <c:pt idx="2138">
                  <c:v>0.52747254999999993</c:v>
                </c:pt>
                <c:pt idx="2139">
                  <c:v>0.52258855000000004</c:v>
                </c:pt>
                <c:pt idx="2140">
                  <c:v>0.52258855000000004</c:v>
                </c:pt>
                <c:pt idx="2141">
                  <c:v>0.53724053000000005</c:v>
                </c:pt>
                <c:pt idx="2142">
                  <c:v>0.54212454300000001</c:v>
                </c:pt>
                <c:pt idx="2143">
                  <c:v>0.54700854799999998</c:v>
                </c:pt>
                <c:pt idx="2144">
                  <c:v>0.56654455999999997</c:v>
                </c:pt>
                <c:pt idx="2145">
                  <c:v>0.57142857300000005</c:v>
                </c:pt>
                <c:pt idx="2146">
                  <c:v>0.56166056600000003</c:v>
                </c:pt>
                <c:pt idx="2147">
                  <c:v>0.56166057300000005</c:v>
                </c:pt>
                <c:pt idx="2148">
                  <c:v>0.56166057700000005</c:v>
                </c:pt>
                <c:pt idx="2149">
                  <c:v>0.55189256600000003</c:v>
                </c:pt>
                <c:pt idx="2150">
                  <c:v>0.56166057700000005</c:v>
                </c:pt>
                <c:pt idx="2151">
                  <c:v>0.55189257700000005</c:v>
                </c:pt>
                <c:pt idx="2152">
                  <c:v>0.54212457300000005</c:v>
                </c:pt>
                <c:pt idx="2153">
                  <c:v>0.54212457300000005</c:v>
                </c:pt>
                <c:pt idx="2154">
                  <c:v>0.56166058799999996</c:v>
                </c:pt>
                <c:pt idx="2155">
                  <c:v>0.55677658799999996</c:v>
                </c:pt>
                <c:pt idx="2156">
                  <c:v>0.55677659749999997</c:v>
                </c:pt>
                <c:pt idx="2157">
                  <c:v>0.55677659749999997</c:v>
                </c:pt>
                <c:pt idx="2158">
                  <c:v>0.55677659749999997</c:v>
                </c:pt>
                <c:pt idx="2159">
                  <c:v>0.54700858799999996</c:v>
                </c:pt>
                <c:pt idx="2160">
                  <c:v>0.53724058200000002</c:v>
                </c:pt>
                <c:pt idx="2161">
                  <c:v>0.53235658799999996</c:v>
                </c:pt>
                <c:pt idx="2162">
                  <c:v>0.53724056749999993</c:v>
                </c:pt>
                <c:pt idx="2163">
                  <c:v>0.561660618</c:v>
                </c:pt>
                <c:pt idx="2164">
                  <c:v>0.56654462299999997</c:v>
                </c:pt>
                <c:pt idx="2165">
                  <c:v>0.56166059299999993</c:v>
                </c:pt>
                <c:pt idx="2166">
                  <c:v>0.55677658299999999</c:v>
                </c:pt>
                <c:pt idx="2167">
                  <c:v>0.55677658699999999</c:v>
                </c:pt>
                <c:pt idx="2168">
                  <c:v>0.55677658699999999</c:v>
                </c:pt>
                <c:pt idx="2169">
                  <c:v>0.55189258299999999</c:v>
                </c:pt>
                <c:pt idx="2170">
                  <c:v>0.55189258299999999</c:v>
                </c:pt>
                <c:pt idx="2171">
                  <c:v>0.54700857699999994</c:v>
                </c:pt>
                <c:pt idx="2172">
                  <c:v>0.53235655800000004</c:v>
                </c:pt>
                <c:pt idx="2173">
                  <c:v>0.52747255800000004</c:v>
                </c:pt>
                <c:pt idx="2174">
                  <c:v>0.53235655800000004</c:v>
                </c:pt>
                <c:pt idx="2175">
                  <c:v>0.52747255800000004</c:v>
                </c:pt>
                <c:pt idx="2176">
                  <c:v>0.52747255299999996</c:v>
                </c:pt>
                <c:pt idx="2177">
                  <c:v>0.51770454799999999</c:v>
                </c:pt>
                <c:pt idx="2178">
                  <c:v>0.52258855299999996</c:v>
                </c:pt>
                <c:pt idx="2179">
                  <c:v>0.52747255699999995</c:v>
                </c:pt>
                <c:pt idx="2180">
                  <c:v>0.53235656399999998</c:v>
                </c:pt>
                <c:pt idx="2181">
                  <c:v>0.53235653999999999</c:v>
                </c:pt>
                <c:pt idx="2182">
                  <c:v>0.52747253999999999</c:v>
                </c:pt>
                <c:pt idx="2183">
                  <c:v>0.52258853999999999</c:v>
                </c:pt>
                <c:pt idx="2184">
                  <c:v>0.52258852300000003</c:v>
                </c:pt>
                <c:pt idx="2185">
                  <c:v>0.51770452</c:v>
                </c:pt>
                <c:pt idx="2186">
                  <c:v>0.51282051400000006</c:v>
                </c:pt>
                <c:pt idx="2187">
                  <c:v>0.51282051299999998</c:v>
                </c:pt>
                <c:pt idx="2188">
                  <c:v>0.50305250400000001</c:v>
                </c:pt>
                <c:pt idx="2189">
                  <c:v>0.50305250400000001</c:v>
                </c:pt>
                <c:pt idx="2190">
                  <c:v>0.49816849699999999</c:v>
                </c:pt>
                <c:pt idx="2191">
                  <c:v>0.49328449399999996</c:v>
                </c:pt>
                <c:pt idx="2192">
                  <c:v>0.48840048999999996</c:v>
                </c:pt>
                <c:pt idx="2193">
                  <c:v>0.50305250299999993</c:v>
                </c:pt>
                <c:pt idx="2194">
                  <c:v>0.49328450000000001</c:v>
                </c:pt>
                <c:pt idx="2195">
                  <c:v>0.49816850299999998</c:v>
                </c:pt>
                <c:pt idx="2196">
                  <c:v>0.47863248399999997</c:v>
                </c:pt>
                <c:pt idx="2197">
                  <c:v>0.47863248999999997</c:v>
                </c:pt>
                <c:pt idx="2198">
                  <c:v>0.47863248999999997</c:v>
                </c:pt>
                <c:pt idx="2199">
                  <c:v>0.48840049699999999</c:v>
                </c:pt>
                <c:pt idx="2200">
                  <c:v>0.49328450200000001</c:v>
                </c:pt>
                <c:pt idx="2201">
                  <c:v>0.48840049200000002</c:v>
                </c:pt>
                <c:pt idx="2202">
                  <c:v>0.48351648699999999</c:v>
                </c:pt>
                <c:pt idx="2203">
                  <c:v>0.47863248200000003</c:v>
                </c:pt>
                <c:pt idx="2204">
                  <c:v>0.473748477</c:v>
                </c:pt>
                <c:pt idx="2205">
                  <c:v>0.473748477</c:v>
                </c:pt>
                <c:pt idx="2206">
                  <c:v>0.47374848200000003</c:v>
                </c:pt>
                <c:pt idx="2207">
                  <c:v>0.47863248000000003</c:v>
                </c:pt>
                <c:pt idx="2208">
                  <c:v>0.45909646700000001</c:v>
                </c:pt>
                <c:pt idx="2209">
                  <c:v>0.46886447200000003</c:v>
                </c:pt>
                <c:pt idx="2210">
                  <c:v>0.46886447200000003</c:v>
                </c:pt>
                <c:pt idx="2211">
                  <c:v>0.46398047200000003</c:v>
                </c:pt>
                <c:pt idx="2212">
                  <c:v>0.43956044000000005</c:v>
                </c:pt>
                <c:pt idx="2213">
                  <c:v>0.43956044300000002</c:v>
                </c:pt>
                <c:pt idx="2214">
                  <c:v>0.44444444300000002</c:v>
                </c:pt>
                <c:pt idx="2215">
                  <c:v>0.44444444700000002</c:v>
                </c:pt>
                <c:pt idx="2216">
                  <c:v>0.44932846000000004</c:v>
                </c:pt>
                <c:pt idx="2217">
                  <c:v>0.44932846000000004</c:v>
                </c:pt>
                <c:pt idx="2218">
                  <c:v>0.45909647000000003</c:v>
                </c:pt>
                <c:pt idx="2219">
                  <c:v>0.44444445700000001</c:v>
                </c:pt>
                <c:pt idx="2220">
                  <c:v>0.44444446000000004</c:v>
                </c:pt>
                <c:pt idx="2221">
                  <c:v>0.42002442699999998</c:v>
                </c:pt>
                <c:pt idx="2222">
                  <c:v>0.42979245200000005</c:v>
                </c:pt>
                <c:pt idx="2223">
                  <c:v>0.42490844700000002</c:v>
                </c:pt>
                <c:pt idx="2224">
                  <c:v>0.42002442699999998</c:v>
                </c:pt>
                <c:pt idx="2225">
                  <c:v>0.42002442699999998</c:v>
                </c:pt>
                <c:pt idx="2226">
                  <c:v>0.41514042200000001</c:v>
                </c:pt>
                <c:pt idx="2227">
                  <c:v>0.41514042200000001</c:v>
                </c:pt>
                <c:pt idx="2228">
                  <c:v>0.42002442699999998</c:v>
                </c:pt>
                <c:pt idx="2229">
                  <c:v>0.41514042699999998</c:v>
                </c:pt>
                <c:pt idx="2230">
                  <c:v>0.40048841200000002</c:v>
                </c:pt>
                <c:pt idx="2231">
                  <c:v>0.40537241699999998</c:v>
                </c:pt>
                <c:pt idx="2232">
                  <c:v>0.39072040299999999</c:v>
                </c:pt>
                <c:pt idx="2233">
                  <c:v>0.40537241699999998</c:v>
                </c:pt>
                <c:pt idx="2234">
                  <c:v>0.39560440200000002</c:v>
                </c:pt>
                <c:pt idx="2235">
                  <c:v>0.39560440699999999</c:v>
                </c:pt>
                <c:pt idx="2236">
                  <c:v>0.39560440000000002</c:v>
                </c:pt>
                <c:pt idx="2237">
                  <c:v>0.39560440000000002</c:v>
                </c:pt>
                <c:pt idx="2238">
                  <c:v>0.40537242000000001</c:v>
                </c:pt>
                <c:pt idx="2239">
                  <c:v>0.390720397</c:v>
                </c:pt>
                <c:pt idx="2240">
                  <c:v>0.38583640000000002</c:v>
                </c:pt>
                <c:pt idx="2241">
                  <c:v>0.376068387</c:v>
                </c:pt>
                <c:pt idx="2242">
                  <c:v>0.38583640000000002</c:v>
                </c:pt>
                <c:pt idx="2243">
                  <c:v>0.39072041000000002</c:v>
                </c:pt>
                <c:pt idx="2244">
                  <c:v>0.376068387</c:v>
                </c:pt>
                <c:pt idx="2245">
                  <c:v>0.38095240000000002</c:v>
                </c:pt>
                <c:pt idx="2246">
                  <c:v>0.37118438000000004</c:v>
                </c:pt>
                <c:pt idx="2247">
                  <c:v>0.36141637700000001</c:v>
                </c:pt>
                <c:pt idx="2248">
                  <c:v>0.36141637700000001</c:v>
                </c:pt>
                <c:pt idx="2249">
                  <c:v>0.35653237200000004</c:v>
                </c:pt>
                <c:pt idx="2250">
                  <c:v>0.351648352</c:v>
                </c:pt>
                <c:pt idx="2251">
                  <c:v>0.346764352</c:v>
                </c:pt>
                <c:pt idx="2252">
                  <c:v>0.36141636999999999</c:v>
                </c:pt>
                <c:pt idx="2253">
                  <c:v>0.35164835699999997</c:v>
                </c:pt>
                <c:pt idx="2254">
                  <c:v>0.36141636999999999</c:v>
                </c:pt>
                <c:pt idx="2255">
                  <c:v>0.35164835999999999</c:v>
                </c:pt>
                <c:pt idx="2256">
                  <c:v>0.34188035999999999</c:v>
                </c:pt>
                <c:pt idx="2257">
                  <c:v>0.332112352</c:v>
                </c:pt>
                <c:pt idx="2258">
                  <c:v>0.33699635699999997</c:v>
                </c:pt>
                <c:pt idx="2259">
                  <c:v>0.33211235699999997</c:v>
                </c:pt>
                <c:pt idx="2260">
                  <c:v>0.33211235699999997</c:v>
                </c:pt>
                <c:pt idx="2261">
                  <c:v>0.32722834000000001</c:v>
                </c:pt>
                <c:pt idx="2262">
                  <c:v>0.32234433699999998</c:v>
                </c:pt>
                <c:pt idx="2263">
                  <c:v>0.32234433699999998</c:v>
                </c:pt>
                <c:pt idx="2264">
                  <c:v>0.32722834000000001</c:v>
                </c:pt>
                <c:pt idx="2265">
                  <c:v>0.31746033699999998</c:v>
                </c:pt>
                <c:pt idx="2266">
                  <c:v>0.30280832200000002</c:v>
                </c:pt>
                <c:pt idx="2267">
                  <c:v>0.30769232699999999</c:v>
                </c:pt>
                <c:pt idx="2268">
                  <c:v>0.29792431699999999</c:v>
                </c:pt>
                <c:pt idx="2269">
                  <c:v>0.29792431699999999</c:v>
                </c:pt>
                <c:pt idx="2270">
                  <c:v>0.29792430200000003</c:v>
                </c:pt>
                <c:pt idx="2271">
                  <c:v>0.30280830000000003</c:v>
                </c:pt>
                <c:pt idx="2272">
                  <c:v>0.30280830000000003</c:v>
                </c:pt>
                <c:pt idx="2273">
                  <c:v>0.29792430000000003</c:v>
                </c:pt>
                <c:pt idx="2274">
                  <c:v>0.31257631400000002</c:v>
                </c:pt>
                <c:pt idx="2275">
                  <c:v>0.29304029999999998</c:v>
                </c:pt>
                <c:pt idx="2276">
                  <c:v>0.28815628999999998</c:v>
                </c:pt>
                <c:pt idx="2277">
                  <c:v>0.28815628999999998</c:v>
                </c:pt>
                <c:pt idx="2278">
                  <c:v>0.28815628999999998</c:v>
                </c:pt>
                <c:pt idx="2279">
                  <c:v>0.27838827700000002</c:v>
                </c:pt>
                <c:pt idx="2280">
                  <c:v>0.27838827999999999</c:v>
                </c:pt>
                <c:pt idx="2281">
                  <c:v>0.27838827999999999</c:v>
                </c:pt>
                <c:pt idx="2282">
                  <c:v>0.27838827999999999</c:v>
                </c:pt>
                <c:pt idx="2283">
                  <c:v>0.27350427999999999</c:v>
                </c:pt>
                <c:pt idx="2284">
                  <c:v>0.27350426999999999</c:v>
                </c:pt>
                <c:pt idx="2285">
                  <c:v>0.26373626700000002</c:v>
                </c:pt>
                <c:pt idx="2286">
                  <c:v>0.25396825700000003</c:v>
                </c:pt>
                <c:pt idx="2287">
                  <c:v>0.25396826</c:v>
                </c:pt>
                <c:pt idx="2288">
                  <c:v>0.25396825700000003</c:v>
                </c:pt>
                <c:pt idx="2289">
                  <c:v>0.25396825700000003</c:v>
                </c:pt>
                <c:pt idx="2290">
                  <c:v>0.24420024699999998</c:v>
                </c:pt>
                <c:pt idx="2291">
                  <c:v>0.24420025000000001</c:v>
                </c:pt>
                <c:pt idx="2292">
                  <c:v>0.23931624000000001</c:v>
                </c:pt>
                <c:pt idx="2293">
                  <c:v>0.24908426</c:v>
                </c:pt>
                <c:pt idx="2294">
                  <c:v>0.24420025000000001</c:v>
                </c:pt>
                <c:pt idx="2295">
                  <c:v>0.23443224000000001</c:v>
                </c:pt>
                <c:pt idx="2296">
                  <c:v>0.23443224000000001</c:v>
                </c:pt>
                <c:pt idx="2297">
                  <c:v>0.22466422699999999</c:v>
                </c:pt>
                <c:pt idx="2298">
                  <c:v>0.23443224000000001</c:v>
                </c:pt>
                <c:pt idx="2299">
                  <c:v>0.23443224000000001</c:v>
                </c:pt>
                <c:pt idx="2300">
                  <c:v>0.22466423000000002</c:v>
                </c:pt>
                <c:pt idx="2301">
                  <c:v>0.21978022000000003</c:v>
                </c:pt>
                <c:pt idx="2302">
                  <c:v>0.22466423000000002</c:v>
                </c:pt>
                <c:pt idx="2303">
                  <c:v>0.21978022000000003</c:v>
                </c:pt>
                <c:pt idx="2304">
                  <c:v>0.21001220999999998</c:v>
                </c:pt>
                <c:pt idx="2305">
                  <c:v>0.21001221999999997</c:v>
                </c:pt>
                <c:pt idx="2306">
                  <c:v>0.21489621999999997</c:v>
                </c:pt>
                <c:pt idx="2307">
                  <c:v>0.21001220999999998</c:v>
                </c:pt>
                <c:pt idx="2308">
                  <c:v>0.20024420999999998</c:v>
                </c:pt>
                <c:pt idx="2309">
                  <c:v>0.19536019999999998</c:v>
                </c:pt>
                <c:pt idx="2310">
                  <c:v>0.19536020999999998</c:v>
                </c:pt>
                <c:pt idx="2311">
                  <c:v>0.19047619999999998</c:v>
                </c:pt>
                <c:pt idx="2312">
                  <c:v>0.21001222</c:v>
                </c:pt>
                <c:pt idx="2313">
                  <c:v>0.19536020999999998</c:v>
                </c:pt>
                <c:pt idx="2314">
                  <c:v>0.19536020999999998</c:v>
                </c:pt>
                <c:pt idx="2315">
                  <c:v>0.18070818499999999</c:v>
                </c:pt>
                <c:pt idx="2316">
                  <c:v>0.18070818</c:v>
                </c:pt>
                <c:pt idx="2317">
                  <c:v>0.19047619500000001</c:v>
                </c:pt>
                <c:pt idx="2318">
                  <c:v>0.18559218999999999</c:v>
                </c:pt>
                <c:pt idx="2319">
                  <c:v>0.18070818499999999</c:v>
                </c:pt>
                <c:pt idx="2320">
                  <c:v>0.170940176</c:v>
                </c:pt>
                <c:pt idx="2321">
                  <c:v>0.17582418</c:v>
                </c:pt>
                <c:pt idx="2322">
                  <c:v>0.18070818399999999</c:v>
                </c:pt>
                <c:pt idx="2323">
                  <c:v>0.17582418</c:v>
                </c:pt>
                <c:pt idx="2324">
                  <c:v>0.17582418</c:v>
                </c:pt>
                <c:pt idx="2325">
                  <c:v>0.15628816000000001</c:v>
                </c:pt>
                <c:pt idx="2326">
                  <c:v>0.15140415000000002</c:v>
                </c:pt>
                <c:pt idx="2327">
                  <c:v>0.15628816000000001</c:v>
                </c:pt>
                <c:pt idx="2328">
                  <c:v>0.15628816000000001</c:v>
                </c:pt>
                <c:pt idx="2329">
                  <c:v>0.15628816400000001</c:v>
                </c:pt>
                <c:pt idx="2330">
                  <c:v>0.15140416000000001</c:v>
                </c:pt>
                <c:pt idx="2331">
                  <c:v>0.15140416000000001</c:v>
                </c:pt>
                <c:pt idx="2332">
                  <c:v>0.15140415400000001</c:v>
                </c:pt>
                <c:pt idx="2333">
                  <c:v>0.14163615000000002</c:v>
                </c:pt>
                <c:pt idx="2334">
                  <c:v>0.13675214399999999</c:v>
                </c:pt>
                <c:pt idx="2335">
                  <c:v>0.13186813999999999</c:v>
                </c:pt>
                <c:pt idx="2336">
                  <c:v>0.13675214399999999</c:v>
                </c:pt>
                <c:pt idx="2337">
                  <c:v>0.13675214399999999</c:v>
                </c:pt>
                <c:pt idx="2338">
                  <c:v>0.13675214399999999</c:v>
                </c:pt>
                <c:pt idx="2339">
                  <c:v>0.126984131</c:v>
                </c:pt>
                <c:pt idx="2340">
                  <c:v>0.126984132</c:v>
                </c:pt>
                <c:pt idx="2341">
                  <c:v>0.126984132</c:v>
                </c:pt>
                <c:pt idx="2342">
                  <c:v>0.126984131</c:v>
                </c:pt>
                <c:pt idx="2343">
                  <c:v>0.122100126</c:v>
                </c:pt>
                <c:pt idx="2344">
                  <c:v>0.107448113</c:v>
                </c:pt>
                <c:pt idx="2345">
                  <c:v>0.107448113</c:v>
                </c:pt>
                <c:pt idx="2346">
                  <c:v>0.107448113</c:v>
                </c:pt>
                <c:pt idx="2347">
                  <c:v>0.107448113</c:v>
                </c:pt>
                <c:pt idx="2348">
                  <c:v>0.107448114</c:v>
                </c:pt>
                <c:pt idx="2349">
                  <c:v>0.10744811400000001</c:v>
                </c:pt>
                <c:pt idx="2350">
                  <c:v>9.7680100999999991E-2</c:v>
                </c:pt>
                <c:pt idx="2351">
                  <c:v>9.7680100999999991E-2</c:v>
                </c:pt>
                <c:pt idx="2352">
                  <c:v>9.7680100999999991E-2</c:v>
                </c:pt>
                <c:pt idx="2353">
                  <c:v>9.2796096999999994E-2</c:v>
                </c:pt>
                <c:pt idx="2354">
                  <c:v>8.7912091999999997E-2</c:v>
                </c:pt>
                <c:pt idx="2355">
                  <c:v>8.3028086000000001E-2</c:v>
                </c:pt>
                <c:pt idx="2356">
                  <c:v>8.3028086000000001E-2</c:v>
                </c:pt>
                <c:pt idx="2357">
                  <c:v>8.3028086000000001E-2</c:v>
                </c:pt>
                <c:pt idx="2358">
                  <c:v>8.3028086000000001E-2</c:v>
                </c:pt>
                <c:pt idx="2359">
                  <c:v>6.8376072499999996E-2</c:v>
                </c:pt>
                <c:pt idx="2360">
                  <c:v>7.3260076499999993E-2</c:v>
                </c:pt>
                <c:pt idx="2361">
                  <c:v>7.8144081399999996E-2</c:v>
                </c:pt>
                <c:pt idx="2362">
                  <c:v>7.8144081399999996E-2</c:v>
                </c:pt>
                <c:pt idx="2363">
                  <c:v>8.3028086000000001E-2</c:v>
                </c:pt>
                <c:pt idx="2364">
                  <c:v>7.3260076499999993E-2</c:v>
                </c:pt>
                <c:pt idx="2365">
                  <c:v>7.3260076499999993E-2</c:v>
                </c:pt>
                <c:pt idx="2366">
                  <c:v>7.3260076499999993E-2</c:v>
                </c:pt>
                <c:pt idx="2367">
                  <c:v>8.3028087400000006E-2</c:v>
                </c:pt>
                <c:pt idx="2368">
                  <c:v>7.8144081399999996E-2</c:v>
                </c:pt>
                <c:pt idx="2369">
                  <c:v>7.3260076499999993E-2</c:v>
                </c:pt>
                <c:pt idx="2370">
                  <c:v>7.3260076499999993E-2</c:v>
                </c:pt>
                <c:pt idx="2371">
                  <c:v>7.3260076499999993E-2</c:v>
                </c:pt>
                <c:pt idx="2372">
                  <c:v>7.8144081399999996E-2</c:v>
                </c:pt>
                <c:pt idx="2373">
                  <c:v>7.8144081399999996E-2</c:v>
                </c:pt>
                <c:pt idx="2374">
                  <c:v>7.3260076499999993E-2</c:v>
                </c:pt>
                <c:pt idx="2375">
                  <c:v>7.3260076499999993E-2</c:v>
                </c:pt>
                <c:pt idx="2376">
                  <c:v>7.3260076499999993E-2</c:v>
                </c:pt>
                <c:pt idx="2377">
                  <c:v>7.8144081399999996E-2</c:v>
                </c:pt>
                <c:pt idx="2378">
                  <c:v>7.8144081399999996E-2</c:v>
                </c:pt>
                <c:pt idx="2379">
                  <c:v>7.3260076499999993E-2</c:v>
                </c:pt>
                <c:pt idx="2380">
                  <c:v>6.8376071499999996E-2</c:v>
                </c:pt>
                <c:pt idx="2381">
                  <c:v>7.8144081399999996E-2</c:v>
                </c:pt>
                <c:pt idx="2382">
                  <c:v>7.8144081399999996E-2</c:v>
                </c:pt>
                <c:pt idx="2383">
                  <c:v>7.8144081399999996E-2</c:v>
                </c:pt>
                <c:pt idx="2384">
                  <c:v>7.3260076499999993E-2</c:v>
                </c:pt>
                <c:pt idx="2385">
                  <c:v>7.3260076499999993E-2</c:v>
                </c:pt>
                <c:pt idx="2386">
                  <c:v>7.3260077399999998E-2</c:v>
                </c:pt>
                <c:pt idx="2387">
                  <c:v>7.8144082000000004E-2</c:v>
                </c:pt>
                <c:pt idx="2388">
                  <c:v>7.8144081399999996E-2</c:v>
                </c:pt>
                <c:pt idx="2389">
                  <c:v>6.8376072499999996E-2</c:v>
                </c:pt>
                <c:pt idx="2390">
                  <c:v>7.3260076499999993E-2</c:v>
                </c:pt>
                <c:pt idx="2391">
                  <c:v>8.3028087400000006E-2</c:v>
                </c:pt>
                <c:pt idx="2392">
                  <c:v>8.3028086000000001E-2</c:v>
                </c:pt>
                <c:pt idx="2393">
                  <c:v>7.8144081399999996E-2</c:v>
                </c:pt>
                <c:pt idx="2394">
                  <c:v>7.3260076499999993E-2</c:v>
                </c:pt>
                <c:pt idx="2395">
                  <c:v>7.3260076499999993E-2</c:v>
                </c:pt>
                <c:pt idx="2396">
                  <c:v>7.3260076499999993E-2</c:v>
                </c:pt>
                <c:pt idx="2397">
                  <c:v>7.8144081399999996E-2</c:v>
                </c:pt>
                <c:pt idx="2398">
                  <c:v>7.8144081399999996E-2</c:v>
                </c:pt>
                <c:pt idx="2399">
                  <c:v>7.3260076499999993E-2</c:v>
                </c:pt>
                <c:pt idx="2400">
                  <c:v>7.3260076499999993E-2</c:v>
                </c:pt>
                <c:pt idx="2401">
                  <c:v>7.8144081399999996E-2</c:v>
                </c:pt>
                <c:pt idx="2402">
                  <c:v>8.3028087400000006E-2</c:v>
                </c:pt>
                <c:pt idx="2403">
                  <c:v>8.3028086000000001E-2</c:v>
                </c:pt>
                <c:pt idx="2404">
                  <c:v>6.8376072499999996E-2</c:v>
                </c:pt>
                <c:pt idx="2405">
                  <c:v>6.8376072499999996E-2</c:v>
                </c:pt>
                <c:pt idx="2406">
                  <c:v>7.3260077399999998E-2</c:v>
                </c:pt>
                <c:pt idx="2407">
                  <c:v>8.3028086000000001E-2</c:v>
                </c:pt>
                <c:pt idx="2408">
                  <c:v>8.3028086000000001E-2</c:v>
                </c:pt>
                <c:pt idx="2409">
                  <c:v>7.8144081399999996E-2</c:v>
                </c:pt>
                <c:pt idx="2410">
                  <c:v>7.3260076499999993E-2</c:v>
                </c:pt>
                <c:pt idx="2411">
                  <c:v>7.3260076499999993E-2</c:v>
                </c:pt>
                <c:pt idx="2412">
                  <c:v>7.8144081399999996E-2</c:v>
                </c:pt>
                <c:pt idx="2413">
                  <c:v>7.8144081399999996E-2</c:v>
                </c:pt>
                <c:pt idx="2414">
                  <c:v>7.8144081399999996E-2</c:v>
                </c:pt>
                <c:pt idx="2415">
                  <c:v>7.3260076499999993E-2</c:v>
                </c:pt>
                <c:pt idx="2416">
                  <c:v>6.8376071499999996E-2</c:v>
                </c:pt>
                <c:pt idx="2417">
                  <c:v>7.3260076499999993E-2</c:v>
                </c:pt>
                <c:pt idx="2418">
                  <c:v>7.8144081399999996E-2</c:v>
                </c:pt>
                <c:pt idx="2419">
                  <c:v>8.7912091999999997E-2</c:v>
                </c:pt>
                <c:pt idx="2420">
                  <c:v>7.8144081399999996E-2</c:v>
                </c:pt>
                <c:pt idx="2421">
                  <c:v>7.3260076499999993E-2</c:v>
                </c:pt>
                <c:pt idx="2422">
                  <c:v>7.3260076499999993E-2</c:v>
                </c:pt>
                <c:pt idx="2423">
                  <c:v>7.3260077399999998E-2</c:v>
                </c:pt>
                <c:pt idx="2424">
                  <c:v>7.8144081399999996E-2</c:v>
                </c:pt>
                <c:pt idx="2425">
                  <c:v>7.8144081399999996E-2</c:v>
                </c:pt>
                <c:pt idx="2426">
                  <c:v>7.3260076499999993E-2</c:v>
                </c:pt>
                <c:pt idx="2427">
                  <c:v>7.8144082500000003E-2</c:v>
                </c:pt>
                <c:pt idx="2428">
                  <c:v>8.3028087400000006E-2</c:v>
                </c:pt>
                <c:pt idx="2429">
                  <c:v>8.3028086000000001E-2</c:v>
                </c:pt>
                <c:pt idx="2430">
                  <c:v>7.8144081399999996E-2</c:v>
                </c:pt>
                <c:pt idx="2431">
                  <c:v>7.3260076499999993E-2</c:v>
                </c:pt>
                <c:pt idx="2432">
                  <c:v>7.3260076499999993E-2</c:v>
                </c:pt>
                <c:pt idx="2433">
                  <c:v>7.3260076499999993E-2</c:v>
                </c:pt>
                <c:pt idx="2434">
                  <c:v>7.8144081399999996E-2</c:v>
                </c:pt>
                <c:pt idx="2435">
                  <c:v>7.8144081399999996E-2</c:v>
                </c:pt>
                <c:pt idx="2436">
                  <c:v>7.8144081399999996E-2</c:v>
                </c:pt>
                <c:pt idx="2437">
                  <c:v>7.3260076499999993E-2</c:v>
                </c:pt>
                <c:pt idx="2438">
                  <c:v>7.3260076499999993E-2</c:v>
                </c:pt>
                <c:pt idx="2439">
                  <c:v>7.8144081399999996E-2</c:v>
                </c:pt>
                <c:pt idx="2440">
                  <c:v>7.3260077399999998E-2</c:v>
                </c:pt>
                <c:pt idx="2441">
                  <c:v>6.3492067499999999E-2</c:v>
                </c:pt>
                <c:pt idx="2442">
                  <c:v>7.3260076499999993E-2</c:v>
                </c:pt>
                <c:pt idx="2443">
                  <c:v>7.8144081399999996E-2</c:v>
                </c:pt>
                <c:pt idx="2444">
                  <c:v>8.3028087400000006E-2</c:v>
                </c:pt>
                <c:pt idx="2445">
                  <c:v>8.3028087400000006E-2</c:v>
                </c:pt>
                <c:pt idx="2446">
                  <c:v>7.3260076499999993E-2</c:v>
                </c:pt>
                <c:pt idx="2447">
                  <c:v>7.3260076499999993E-2</c:v>
                </c:pt>
                <c:pt idx="2448">
                  <c:v>7.3260076499999993E-2</c:v>
                </c:pt>
                <c:pt idx="2449">
                  <c:v>7.8144081399999996E-2</c:v>
                </c:pt>
                <c:pt idx="2450">
                  <c:v>7.3260076499999993E-2</c:v>
                </c:pt>
                <c:pt idx="2451">
                  <c:v>7.3260076499999993E-2</c:v>
                </c:pt>
                <c:pt idx="2452">
                  <c:v>7.8144081399999996E-2</c:v>
                </c:pt>
                <c:pt idx="2453">
                  <c:v>7.8144081399999996E-2</c:v>
                </c:pt>
                <c:pt idx="2454">
                  <c:v>7.8144081399999996E-2</c:v>
                </c:pt>
                <c:pt idx="2455">
                  <c:v>7.3260076499999993E-2</c:v>
                </c:pt>
                <c:pt idx="2456">
                  <c:v>7.3260076499999993E-2</c:v>
                </c:pt>
                <c:pt idx="2457">
                  <c:v>7.8144081399999996E-2</c:v>
                </c:pt>
                <c:pt idx="2458">
                  <c:v>7.3260076499999993E-2</c:v>
                </c:pt>
                <c:pt idx="2459">
                  <c:v>7.8144081399999996E-2</c:v>
                </c:pt>
                <c:pt idx="2460">
                  <c:v>7.8144082500000003E-2</c:v>
                </c:pt>
                <c:pt idx="2461">
                  <c:v>7.3260076499999993E-2</c:v>
                </c:pt>
                <c:pt idx="2462">
                  <c:v>7.8144082500000003E-2</c:v>
                </c:pt>
                <c:pt idx="2463">
                  <c:v>7.8144081399999996E-2</c:v>
                </c:pt>
                <c:pt idx="2464">
                  <c:v>7.8144081399999996E-2</c:v>
                </c:pt>
                <c:pt idx="2465">
                  <c:v>7.3260076499999993E-2</c:v>
                </c:pt>
                <c:pt idx="2466">
                  <c:v>7.3260076499999993E-2</c:v>
                </c:pt>
                <c:pt idx="2467">
                  <c:v>7.8144081399999996E-2</c:v>
                </c:pt>
                <c:pt idx="2468">
                  <c:v>7.8144081399999996E-2</c:v>
                </c:pt>
                <c:pt idx="2469">
                  <c:v>8.3028087400000006E-2</c:v>
                </c:pt>
                <c:pt idx="2470">
                  <c:v>7.3260076499999993E-2</c:v>
                </c:pt>
                <c:pt idx="2471">
                  <c:v>7.8144082500000003E-2</c:v>
                </c:pt>
                <c:pt idx="2472">
                  <c:v>7.8144081399999996E-2</c:v>
                </c:pt>
                <c:pt idx="2473">
                  <c:v>7.8144081399999996E-2</c:v>
                </c:pt>
                <c:pt idx="2474">
                  <c:v>7.8144081399999996E-2</c:v>
                </c:pt>
                <c:pt idx="2475">
                  <c:v>7.3260076499999993E-2</c:v>
                </c:pt>
                <c:pt idx="2476">
                  <c:v>7.3260076499999993E-2</c:v>
                </c:pt>
                <c:pt idx="2477">
                  <c:v>7.8144081399999996E-2</c:v>
                </c:pt>
                <c:pt idx="2478">
                  <c:v>7.8144081399999996E-2</c:v>
                </c:pt>
                <c:pt idx="2479">
                  <c:v>8.3028086000000001E-2</c:v>
                </c:pt>
                <c:pt idx="2480">
                  <c:v>7.8144081399999996E-2</c:v>
                </c:pt>
                <c:pt idx="2481">
                  <c:v>7.3260076499999993E-2</c:v>
                </c:pt>
                <c:pt idx="2482">
                  <c:v>7.3260076499999993E-2</c:v>
                </c:pt>
                <c:pt idx="2483">
                  <c:v>7.8144081399999996E-2</c:v>
                </c:pt>
                <c:pt idx="2484">
                  <c:v>7.8144081399999996E-2</c:v>
                </c:pt>
                <c:pt idx="2485">
                  <c:v>7.3260076499999993E-2</c:v>
                </c:pt>
                <c:pt idx="2486">
                  <c:v>7.3260076499999993E-2</c:v>
                </c:pt>
                <c:pt idx="2487">
                  <c:v>8.3028087400000006E-2</c:v>
                </c:pt>
                <c:pt idx="2488">
                  <c:v>7.8144081399999996E-2</c:v>
                </c:pt>
                <c:pt idx="2489">
                  <c:v>7.8144081399999996E-2</c:v>
                </c:pt>
                <c:pt idx="2490">
                  <c:v>7.3260076499999993E-2</c:v>
                </c:pt>
                <c:pt idx="2491">
                  <c:v>7.3260076499999993E-2</c:v>
                </c:pt>
                <c:pt idx="2492">
                  <c:v>7.3260076499999993E-2</c:v>
                </c:pt>
                <c:pt idx="2493">
                  <c:v>8.3028086000000001E-2</c:v>
                </c:pt>
                <c:pt idx="2494">
                  <c:v>7.8144081399999996E-2</c:v>
                </c:pt>
                <c:pt idx="2495">
                  <c:v>7.3260076499999993E-2</c:v>
                </c:pt>
                <c:pt idx="2496">
                  <c:v>7.8144082500000003E-2</c:v>
                </c:pt>
                <c:pt idx="2497">
                  <c:v>7.8144081399999996E-2</c:v>
                </c:pt>
                <c:pt idx="2498">
                  <c:v>7.8144081399999996E-2</c:v>
                </c:pt>
                <c:pt idx="2499">
                  <c:v>8.3028086000000001E-2</c:v>
                </c:pt>
                <c:pt idx="2500">
                  <c:v>7.8144081399999996E-2</c:v>
                </c:pt>
                <c:pt idx="2501">
                  <c:v>7.8144082500000003E-2</c:v>
                </c:pt>
                <c:pt idx="2502">
                  <c:v>7.3260076499999993E-2</c:v>
                </c:pt>
                <c:pt idx="2503">
                  <c:v>7.3260076499999993E-2</c:v>
                </c:pt>
                <c:pt idx="2504">
                  <c:v>7.8144081399999996E-2</c:v>
                </c:pt>
                <c:pt idx="2505">
                  <c:v>8.3028086000000001E-2</c:v>
                </c:pt>
                <c:pt idx="2506">
                  <c:v>7.3260076499999993E-2</c:v>
                </c:pt>
                <c:pt idx="2507">
                  <c:v>7.3260076499999993E-2</c:v>
                </c:pt>
                <c:pt idx="2508">
                  <c:v>7.3260076499999993E-2</c:v>
                </c:pt>
                <c:pt idx="2509">
                  <c:v>7.8144081399999996E-2</c:v>
                </c:pt>
                <c:pt idx="2510">
                  <c:v>7.8144081399999996E-2</c:v>
                </c:pt>
                <c:pt idx="2511">
                  <c:v>7.3260076499999993E-2</c:v>
                </c:pt>
                <c:pt idx="2512">
                  <c:v>7.3260076499999993E-2</c:v>
                </c:pt>
                <c:pt idx="2513">
                  <c:v>7.8144081399999996E-2</c:v>
                </c:pt>
                <c:pt idx="2514">
                  <c:v>7.8144081399999996E-2</c:v>
                </c:pt>
                <c:pt idx="2515">
                  <c:v>7.8144081399999996E-2</c:v>
                </c:pt>
                <c:pt idx="2516">
                  <c:v>7.3260076499999993E-2</c:v>
                </c:pt>
                <c:pt idx="2517">
                  <c:v>7.3260076499999993E-2</c:v>
                </c:pt>
                <c:pt idx="2518">
                  <c:v>7.8144081399999996E-2</c:v>
                </c:pt>
                <c:pt idx="2519">
                  <c:v>8.3028086000000001E-2</c:v>
                </c:pt>
                <c:pt idx="2520">
                  <c:v>7.3260076499999993E-2</c:v>
                </c:pt>
                <c:pt idx="2521">
                  <c:v>7.3260076499999993E-2</c:v>
                </c:pt>
                <c:pt idx="2522">
                  <c:v>7.8144082500000003E-2</c:v>
                </c:pt>
                <c:pt idx="2523">
                  <c:v>7.8144081399999996E-2</c:v>
                </c:pt>
                <c:pt idx="2524">
                  <c:v>7.8144081399999996E-2</c:v>
                </c:pt>
                <c:pt idx="2525">
                  <c:v>7.3260076499999993E-2</c:v>
                </c:pt>
                <c:pt idx="2526">
                  <c:v>7.3260076499999993E-2</c:v>
                </c:pt>
                <c:pt idx="2527">
                  <c:v>6.8376072499999996E-2</c:v>
                </c:pt>
                <c:pt idx="2528">
                  <c:v>7.8144081399999996E-2</c:v>
                </c:pt>
                <c:pt idx="2529">
                  <c:v>7.8144081399999996E-2</c:v>
                </c:pt>
                <c:pt idx="2530">
                  <c:v>7.8144082500000003E-2</c:v>
                </c:pt>
                <c:pt idx="2531">
                  <c:v>7.8144082500000003E-2</c:v>
                </c:pt>
                <c:pt idx="2532">
                  <c:v>8.3028087400000006E-2</c:v>
                </c:pt>
                <c:pt idx="2533">
                  <c:v>7.8144081399999996E-2</c:v>
                </c:pt>
                <c:pt idx="2534">
                  <c:v>7.8144081399999996E-2</c:v>
                </c:pt>
                <c:pt idx="2535">
                  <c:v>7.3260076499999993E-2</c:v>
                </c:pt>
                <c:pt idx="2536">
                  <c:v>7.8144081399999996E-2</c:v>
                </c:pt>
                <c:pt idx="2537">
                  <c:v>7.3260076499999993E-2</c:v>
                </c:pt>
                <c:pt idx="2538">
                  <c:v>7.3260076499999993E-2</c:v>
                </c:pt>
                <c:pt idx="2539">
                  <c:v>7.8144081399999996E-2</c:v>
                </c:pt>
                <c:pt idx="2540">
                  <c:v>7.8144081399999996E-2</c:v>
                </c:pt>
                <c:pt idx="2541">
                  <c:v>8.3028087400000006E-2</c:v>
                </c:pt>
                <c:pt idx="2542">
                  <c:v>7.8144082500000003E-2</c:v>
                </c:pt>
                <c:pt idx="2543">
                  <c:v>7.3260076499999993E-2</c:v>
                </c:pt>
                <c:pt idx="2544">
                  <c:v>7.8144081399999996E-2</c:v>
                </c:pt>
                <c:pt idx="2545">
                  <c:v>7.8144081399999996E-2</c:v>
                </c:pt>
                <c:pt idx="2546">
                  <c:v>7.3260077399999998E-2</c:v>
                </c:pt>
                <c:pt idx="2547">
                  <c:v>7.3260076499999993E-2</c:v>
                </c:pt>
                <c:pt idx="2548">
                  <c:v>7.8144082500000003E-2</c:v>
                </c:pt>
                <c:pt idx="2549">
                  <c:v>7.8144081399999996E-2</c:v>
                </c:pt>
                <c:pt idx="2550">
                  <c:v>8.3028087400000006E-2</c:v>
                </c:pt>
                <c:pt idx="2551">
                  <c:v>7.8144081399999996E-2</c:v>
                </c:pt>
                <c:pt idx="2552">
                  <c:v>7.3260076499999993E-2</c:v>
                </c:pt>
                <c:pt idx="2553">
                  <c:v>7.3260076499999993E-2</c:v>
                </c:pt>
                <c:pt idx="2554">
                  <c:v>7.3260076499999993E-2</c:v>
                </c:pt>
                <c:pt idx="2555">
                  <c:v>7.3260077399999998E-2</c:v>
                </c:pt>
                <c:pt idx="2556">
                  <c:v>7.3260076499999993E-2</c:v>
                </c:pt>
                <c:pt idx="2557">
                  <c:v>7.3260076499999993E-2</c:v>
                </c:pt>
                <c:pt idx="2558">
                  <c:v>7.8144082500000003E-2</c:v>
                </c:pt>
                <c:pt idx="2559">
                  <c:v>8.3028086000000001E-2</c:v>
                </c:pt>
                <c:pt idx="2560">
                  <c:v>8.3028086000000001E-2</c:v>
                </c:pt>
                <c:pt idx="2561">
                  <c:v>7.8144081399999996E-2</c:v>
                </c:pt>
                <c:pt idx="2562">
                  <c:v>7.3260076499999993E-2</c:v>
                </c:pt>
                <c:pt idx="2563">
                  <c:v>7.8144081399999996E-2</c:v>
                </c:pt>
                <c:pt idx="2564">
                  <c:v>7.8144081399999996E-2</c:v>
                </c:pt>
                <c:pt idx="2565">
                  <c:v>7.8144081399999996E-2</c:v>
                </c:pt>
                <c:pt idx="2566">
                  <c:v>8.3028087400000006E-2</c:v>
                </c:pt>
                <c:pt idx="2567">
                  <c:v>7.8144082500000003E-2</c:v>
                </c:pt>
                <c:pt idx="2568">
                  <c:v>7.3260076499999993E-2</c:v>
                </c:pt>
                <c:pt idx="2569">
                  <c:v>7.8144081399999996E-2</c:v>
                </c:pt>
                <c:pt idx="2570">
                  <c:v>8.3028086000000001E-2</c:v>
                </c:pt>
                <c:pt idx="2571">
                  <c:v>7.8144081399999996E-2</c:v>
                </c:pt>
                <c:pt idx="2572">
                  <c:v>7.3260076499999993E-2</c:v>
                </c:pt>
                <c:pt idx="2573">
                  <c:v>7.3260076499999993E-2</c:v>
                </c:pt>
                <c:pt idx="2574">
                  <c:v>8.3028087400000006E-2</c:v>
                </c:pt>
                <c:pt idx="2575">
                  <c:v>7.8144081399999996E-2</c:v>
                </c:pt>
                <c:pt idx="2576">
                  <c:v>7.8144081399999996E-2</c:v>
                </c:pt>
                <c:pt idx="2577">
                  <c:v>7.8144082500000003E-2</c:v>
                </c:pt>
                <c:pt idx="2578">
                  <c:v>7.3260076499999993E-2</c:v>
                </c:pt>
                <c:pt idx="2579">
                  <c:v>7.8144081399999996E-2</c:v>
                </c:pt>
                <c:pt idx="2580">
                  <c:v>8.3028086000000001E-2</c:v>
                </c:pt>
                <c:pt idx="2581">
                  <c:v>7.8144081399999996E-2</c:v>
                </c:pt>
                <c:pt idx="2582">
                  <c:v>7.8144082500000003E-2</c:v>
                </c:pt>
                <c:pt idx="2583">
                  <c:v>7.3260076499999993E-2</c:v>
                </c:pt>
                <c:pt idx="2584">
                  <c:v>7.8144081399999996E-2</c:v>
                </c:pt>
                <c:pt idx="2585">
                  <c:v>8.3028086000000001E-2</c:v>
                </c:pt>
                <c:pt idx="2586">
                  <c:v>7.8144082500000003E-2</c:v>
                </c:pt>
                <c:pt idx="2587">
                  <c:v>7.8144082500000003E-2</c:v>
                </c:pt>
                <c:pt idx="2588">
                  <c:v>7.3260076499999993E-2</c:v>
                </c:pt>
                <c:pt idx="2589">
                  <c:v>7.8144081399999996E-2</c:v>
                </c:pt>
                <c:pt idx="2590">
                  <c:v>8.3028086000000001E-2</c:v>
                </c:pt>
                <c:pt idx="2591">
                  <c:v>8.3028086000000001E-2</c:v>
                </c:pt>
                <c:pt idx="2592">
                  <c:v>7.3260076499999993E-2</c:v>
                </c:pt>
                <c:pt idx="2593">
                  <c:v>7.3260076499999993E-2</c:v>
                </c:pt>
                <c:pt idx="2594">
                  <c:v>7.8144081399999996E-2</c:v>
                </c:pt>
                <c:pt idx="2595">
                  <c:v>8.3028087400000006E-2</c:v>
                </c:pt>
                <c:pt idx="2596">
                  <c:v>7.8144081399999996E-2</c:v>
                </c:pt>
                <c:pt idx="2597">
                  <c:v>7.3260076499999993E-2</c:v>
                </c:pt>
                <c:pt idx="2598">
                  <c:v>7.3260076499999993E-2</c:v>
                </c:pt>
                <c:pt idx="2599">
                  <c:v>7.8144081399999996E-2</c:v>
                </c:pt>
                <c:pt idx="2600">
                  <c:v>8.3028086000000001E-2</c:v>
                </c:pt>
                <c:pt idx="2601">
                  <c:v>7.8144081399999996E-2</c:v>
                </c:pt>
                <c:pt idx="2602">
                  <c:v>7.3260077500000007E-2</c:v>
                </c:pt>
                <c:pt idx="2603">
                  <c:v>7.8144082500000003E-2</c:v>
                </c:pt>
                <c:pt idx="2604">
                  <c:v>7.8144081399999996E-2</c:v>
                </c:pt>
                <c:pt idx="2605">
                  <c:v>8.3028086000000001E-2</c:v>
                </c:pt>
                <c:pt idx="2606">
                  <c:v>7.8144081399999996E-2</c:v>
                </c:pt>
                <c:pt idx="2607">
                  <c:v>7.3260076499999993E-2</c:v>
                </c:pt>
                <c:pt idx="2608">
                  <c:v>7.3260076499999993E-2</c:v>
                </c:pt>
                <c:pt idx="2609">
                  <c:v>7.8144082500000003E-2</c:v>
                </c:pt>
                <c:pt idx="2610">
                  <c:v>7.8144081399999996E-2</c:v>
                </c:pt>
                <c:pt idx="2611">
                  <c:v>8.3028086000000001E-2</c:v>
                </c:pt>
                <c:pt idx="2612">
                  <c:v>7.3260076499999993E-2</c:v>
                </c:pt>
                <c:pt idx="2613">
                  <c:v>7.8144082500000003E-2</c:v>
                </c:pt>
                <c:pt idx="2614">
                  <c:v>7.3260076499999993E-2</c:v>
                </c:pt>
                <c:pt idx="2615">
                  <c:v>7.8144081399999996E-2</c:v>
                </c:pt>
                <c:pt idx="2616">
                  <c:v>7.8144081399999996E-2</c:v>
                </c:pt>
                <c:pt idx="2617">
                  <c:v>7.3260076499999993E-2</c:v>
                </c:pt>
                <c:pt idx="2618">
                  <c:v>7.3260076499999993E-2</c:v>
                </c:pt>
                <c:pt idx="2619">
                  <c:v>7.8144081399999996E-2</c:v>
                </c:pt>
                <c:pt idx="2620">
                  <c:v>8.3028086000000001E-2</c:v>
                </c:pt>
                <c:pt idx="2621">
                  <c:v>7.8144082500000003E-2</c:v>
                </c:pt>
                <c:pt idx="2622">
                  <c:v>6.8376071499999996E-2</c:v>
                </c:pt>
                <c:pt idx="2623">
                  <c:v>7.8144082500000003E-2</c:v>
                </c:pt>
                <c:pt idx="2624">
                  <c:v>8.3028087400000006E-2</c:v>
                </c:pt>
                <c:pt idx="2625">
                  <c:v>8.3028086000000001E-2</c:v>
                </c:pt>
                <c:pt idx="2626">
                  <c:v>7.8144081399999996E-2</c:v>
                </c:pt>
                <c:pt idx="2627">
                  <c:v>7.3260076499999993E-2</c:v>
                </c:pt>
                <c:pt idx="2628">
                  <c:v>7.3260076499999993E-2</c:v>
                </c:pt>
                <c:pt idx="2629">
                  <c:v>7.8144081399999996E-2</c:v>
                </c:pt>
                <c:pt idx="2630">
                  <c:v>7.8144081399999996E-2</c:v>
                </c:pt>
                <c:pt idx="2631">
                  <c:v>7.8144081399999996E-2</c:v>
                </c:pt>
                <c:pt idx="2632">
                  <c:v>7.3260076499999993E-2</c:v>
                </c:pt>
                <c:pt idx="2633">
                  <c:v>7.8144082500000003E-2</c:v>
                </c:pt>
                <c:pt idx="2634">
                  <c:v>8.3028086000000001E-2</c:v>
                </c:pt>
                <c:pt idx="2635">
                  <c:v>7.3260077399999998E-2</c:v>
                </c:pt>
                <c:pt idx="2636">
                  <c:v>7.3260076499999993E-2</c:v>
                </c:pt>
                <c:pt idx="2637">
                  <c:v>7.3260076499999993E-2</c:v>
                </c:pt>
                <c:pt idx="2638">
                  <c:v>7.3260076499999993E-2</c:v>
                </c:pt>
                <c:pt idx="2639">
                  <c:v>7.8144081399999996E-2</c:v>
                </c:pt>
                <c:pt idx="2640">
                  <c:v>7.8144081399999996E-2</c:v>
                </c:pt>
                <c:pt idx="2641">
                  <c:v>8.3028087400000006E-2</c:v>
                </c:pt>
                <c:pt idx="2642">
                  <c:v>7.8144082500000003E-2</c:v>
                </c:pt>
                <c:pt idx="2643">
                  <c:v>7.3260076499999993E-2</c:v>
                </c:pt>
                <c:pt idx="2644">
                  <c:v>7.8144081399999996E-2</c:v>
                </c:pt>
                <c:pt idx="2645">
                  <c:v>8.3028086000000001E-2</c:v>
                </c:pt>
                <c:pt idx="2646">
                  <c:v>7.8144081399999996E-2</c:v>
                </c:pt>
                <c:pt idx="2647">
                  <c:v>7.3260076499999993E-2</c:v>
                </c:pt>
                <c:pt idx="2648">
                  <c:v>6.8376072499999996E-2</c:v>
                </c:pt>
                <c:pt idx="2649">
                  <c:v>7.8144081399999996E-2</c:v>
                </c:pt>
                <c:pt idx="2650">
                  <c:v>7.8144081399999996E-2</c:v>
                </c:pt>
                <c:pt idx="2651">
                  <c:v>7.8144081399999996E-2</c:v>
                </c:pt>
                <c:pt idx="2652">
                  <c:v>7.8144082500000003E-2</c:v>
                </c:pt>
                <c:pt idx="2653">
                  <c:v>7.3260076499999993E-2</c:v>
                </c:pt>
                <c:pt idx="2654">
                  <c:v>7.8144081399999996E-2</c:v>
                </c:pt>
                <c:pt idx="2655">
                  <c:v>7.8144081399999996E-2</c:v>
                </c:pt>
                <c:pt idx="2656">
                  <c:v>7.8144081399999996E-2</c:v>
                </c:pt>
                <c:pt idx="2657">
                  <c:v>7.3260076499999993E-2</c:v>
                </c:pt>
                <c:pt idx="2658">
                  <c:v>7.3260076499999993E-2</c:v>
                </c:pt>
                <c:pt idx="2659">
                  <c:v>7.8144081399999996E-2</c:v>
                </c:pt>
                <c:pt idx="2660">
                  <c:v>7.8144081399999996E-2</c:v>
                </c:pt>
                <c:pt idx="2661">
                  <c:v>7.3260076499999993E-2</c:v>
                </c:pt>
                <c:pt idx="2662">
                  <c:v>7.3260076499999993E-2</c:v>
                </c:pt>
                <c:pt idx="2663">
                  <c:v>8.3028087400000006E-2</c:v>
                </c:pt>
                <c:pt idx="2664">
                  <c:v>7.8144081399999996E-2</c:v>
                </c:pt>
                <c:pt idx="2665">
                  <c:v>7.8144081399999996E-2</c:v>
                </c:pt>
                <c:pt idx="2666">
                  <c:v>7.3260076499999993E-2</c:v>
                </c:pt>
                <c:pt idx="2667">
                  <c:v>7.3260076499999993E-2</c:v>
                </c:pt>
                <c:pt idx="2668">
                  <c:v>7.8144081399999996E-2</c:v>
                </c:pt>
                <c:pt idx="2669">
                  <c:v>8.3028086000000001E-2</c:v>
                </c:pt>
                <c:pt idx="2670">
                  <c:v>7.8144081399999996E-2</c:v>
                </c:pt>
                <c:pt idx="2671">
                  <c:v>7.3260076499999993E-2</c:v>
                </c:pt>
                <c:pt idx="2672">
                  <c:v>8.3028087400000006E-2</c:v>
                </c:pt>
                <c:pt idx="2673">
                  <c:v>8.3028087400000006E-2</c:v>
                </c:pt>
                <c:pt idx="2674">
                  <c:v>7.8144081399999996E-2</c:v>
                </c:pt>
                <c:pt idx="2675">
                  <c:v>7.8144082500000003E-2</c:v>
                </c:pt>
                <c:pt idx="2676">
                  <c:v>7.3260076499999993E-2</c:v>
                </c:pt>
                <c:pt idx="2677">
                  <c:v>7.8144081399999996E-2</c:v>
                </c:pt>
                <c:pt idx="2678">
                  <c:v>7.3260077399999998E-2</c:v>
                </c:pt>
                <c:pt idx="2679">
                  <c:v>7.8144081399999996E-2</c:v>
                </c:pt>
                <c:pt idx="2680">
                  <c:v>7.3260076499999993E-2</c:v>
                </c:pt>
                <c:pt idx="2681">
                  <c:v>7.3260076499999993E-2</c:v>
                </c:pt>
                <c:pt idx="2682">
                  <c:v>8.3028087400000006E-2</c:v>
                </c:pt>
                <c:pt idx="2683">
                  <c:v>8.7912091999999997E-2</c:v>
                </c:pt>
                <c:pt idx="2684">
                  <c:v>7.8144081399999996E-2</c:v>
                </c:pt>
                <c:pt idx="2685">
                  <c:v>7.3260076499999993E-2</c:v>
                </c:pt>
                <c:pt idx="2686">
                  <c:v>7.3260076499999993E-2</c:v>
                </c:pt>
                <c:pt idx="2687">
                  <c:v>7.8144081399999996E-2</c:v>
                </c:pt>
                <c:pt idx="2688">
                  <c:v>7.8144081399999996E-2</c:v>
                </c:pt>
                <c:pt idx="2689">
                  <c:v>7.3260076499999993E-2</c:v>
                </c:pt>
                <c:pt idx="2690">
                  <c:v>7.8144082500000003E-2</c:v>
                </c:pt>
                <c:pt idx="2691">
                  <c:v>8.3028087400000006E-2</c:v>
                </c:pt>
                <c:pt idx="2692">
                  <c:v>7.8144081399999996E-2</c:v>
                </c:pt>
                <c:pt idx="2693">
                  <c:v>7.8144081399999996E-2</c:v>
                </c:pt>
                <c:pt idx="2694">
                  <c:v>7.8144082500000003E-2</c:v>
                </c:pt>
                <c:pt idx="2695">
                  <c:v>7.3260076499999993E-2</c:v>
                </c:pt>
                <c:pt idx="2696">
                  <c:v>7.8144081399999996E-2</c:v>
                </c:pt>
                <c:pt idx="2697">
                  <c:v>7.8144081399999996E-2</c:v>
                </c:pt>
                <c:pt idx="2698">
                  <c:v>8.3028087400000006E-2</c:v>
                </c:pt>
                <c:pt idx="2699">
                  <c:v>7.8144082500000003E-2</c:v>
                </c:pt>
                <c:pt idx="2700">
                  <c:v>7.3260076499999993E-2</c:v>
                </c:pt>
                <c:pt idx="2701">
                  <c:v>7.8144081399999996E-2</c:v>
                </c:pt>
                <c:pt idx="2702">
                  <c:v>7.3260077399999998E-2</c:v>
                </c:pt>
                <c:pt idx="2703">
                  <c:v>7.3260076499999993E-2</c:v>
                </c:pt>
                <c:pt idx="2704">
                  <c:v>7.3260076499999993E-2</c:v>
                </c:pt>
                <c:pt idx="2705">
                  <c:v>7.3260076499999993E-2</c:v>
                </c:pt>
                <c:pt idx="2706">
                  <c:v>7.8144081399999996E-2</c:v>
                </c:pt>
                <c:pt idx="2707">
                  <c:v>8.3028087400000006E-2</c:v>
                </c:pt>
                <c:pt idx="2708">
                  <c:v>7.8144081399999996E-2</c:v>
                </c:pt>
                <c:pt idx="2709">
                  <c:v>7.8144082500000003E-2</c:v>
                </c:pt>
                <c:pt idx="2710">
                  <c:v>7.8144082500000003E-2</c:v>
                </c:pt>
                <c:pt idx="2711">
                  <c:v>7.8144081399999996E-2</c:v>
                </c:pt>
                <c:pt idx="2712">
                  <c:v>7.8144081399999996E-2</c:v>
                </c:pt>
                <c:pt idx="2713">
                  <c:v>7.8144081399999996E-2</c:v>
                </c:pt>
                <c:pt idx="2714">
                  <c:v>7.3260076499999993E-2</c:v>
                </c:pt>
                <c:pt idx="2715">
                  <c:v>7.3260076499999993E-2</c:v>
                </c:pt>
                <c:pt idx="2716">
                  <c:v>7.3260076499999993E-2</c:v>
                </c:pt>
                <c:pt idx="2717">
                  <c:v>7.8144081399999996E-2</c:v>
                </c:pt>
                <c:pt idx="2718">
                  <c:v>7.8144081399999996E-2</c:v>
                </c:pt>
                <c:pt idx="2719">
                  <c:v>7.8144081399999996E-2</c:v>
                </c:pt>
                <c:pt idx="2720">
                  <c:v>7.8144082500000003E-2</c:v>
                </c:pt>
                <c:pt idx="2721">
                  <c:v>7.3260076499999993E-2</c:v>
                </c:pt>
                <c:pt idx="2722">
                  <c:v>8.3028087400000006E-2</c:v>
                </c:pt>
                <c:pt idx="2723">
                  <c:v>8.3028086000000001E-2</c:v>
                </c:pt>
                <c:pt idx="2724">
                  <c:v>7.8144081399999996E-2</c:v>
                </c:pt>
                <c:pt idx="2725">
                  <c:v>7.8144082500000003E-2</c:v>
                </c:pt>
                <c:pt idx="2726">
                  <c:v>7.3260076499999993E-2</c:v>
                </c:pt>
                <c:pt idx="2727">
                  <c:v>7.8144081399999996E-2</c:v>
                </c:pt>
                <c:pt idx="2728">
                  <c:v>7.8144081399999996E-2</c:v>
                </c:pt>
                <c:pt idx="2729">
                  <c:v>7.8144081399999996E-2</c:v>
                </c:pt>
                <c:pt idx="2730">
                  <c:v>7.3260076499999993E-2</c:v>
                </c:pt>
                <c:pt idx="2731">
                  <c:v>7.3260076499999993E-2</c:v>
                </c:pt>
                <c:pt idx="2732">
                  <c:v>7.8144081399999996E-2</c:v>
                </c:pt>
                <c:pt idx="2733">
                  <c:v>8.3028087400000006E-2</c:v>
                </c:pt>
                <c:pt idx="2734">
                  <c:v>7.3260076499999993E-2</c:v>
                </c:pt>
                <c:pt idx="2735">
                  <c:v>6.8376071499999996E-2</c:v>
                </c:pt>
                <c:pt idx="2736">
                  <c:v>7.3260076499999993E-2</c:v>
                </c:pt>
                <c:pt idx="2737">
                  <c:v>7.8144081399999996E-2</c:v>
                </c:pt>
                <c:pt idx="2738">
                  <c:v>8.3028086000000001E-2</c:v>
                </c:pt>
                <c:pt idx="2739">
                  <c:v>7.8144081399999996E-2</c:v>
                </c:pt>
                <c:pt idx="2740">
                  <c:v>7.3260076499999993E-2</c:v>
                </c:pt>
                <c:pt idx="2741">
                  <c:v>7.3260076499999993E-2</c:v>
                </c:pt>
                <c:pt idx="2742">
                  <c:v>8.3028087400000006E-2</c:v>
                </c:pt>
                <c:pt idx="2743">
                  <c:v>8.3028086000000001E-2</c:v>
                </c:pt>
                <c:pt idx="2744">
                  <c:v>8.3028087400000006E-2</c:v>
                </c:pt>
                <c:pt idx="2745">
                  <c:v>7.3260076499999993E-2</c:v>
                </c:pt>
                <c:pt idx="2746">
                  <c:v>7.3260076499999993E-2</c:v>
                </c:pt>
                <c:pt idx="2747">
                  <c:v>7.8144081399999996E-2</c:v>
                </c:pt>
                <c:pt idx="2748">
                  <c:v>7.8144081399999996E-2</c:v>
                </c:pt>
                <c:pt idx="2749">
                  <c:v>7.8144081399999996E-2</c:v>
                </c:pt>
                <c:pt idx="2750">
                  <c:v>7.3260076499999993E-2</c:v>
                </c:pt>
                <c:pt idx="2751">
                  <c:v>7.8144082500000003E-2</c:v>
                </c:pt>
                <c:pt idx="2752">
                  <c:v>7.3260076499999993E-2</c:v>
                </c:pt>
                <c:pt idx="2753">
                  <c:v>8.3028086000000001E-2</c:v>
                </c:pt>
                <c:pt idx="2754">
                  <c:v>8.3028087400000006E-2</c:v>
                </c:pt>
                <c:pt idx="2755">
                  <c:v>7.3260076499999993E-2</c:v>
                </c:pt>
                <c:pt idx="2756">
                  <c:v>7.3260076499999993E-2</c:v>
                </c:pt>
                <c:pt idx="2757">
                  <c:v>7.8144081399999996E-2</c:v>
                </c:pt>
                <c:pt idx="2758">
                  <c:v>7.8144081399999996E-2</c:v>
                </c:pt>
                <c:pt idx="2759">
                  <c:v>7.8144081399999996E-2</c:v>
                </c:pt>
                <c:pt idx="2760">
                  <c:v>7.8144082500000003E-2</c:v>
                </c:pt>
                <c:pt idx="2761">
                  <c:v>7.3260076499999993E-2</c:v>
                </c:pt>
                <c:pt idx="2762">
                  <c:v>7.8144081399999996E-2</c:v>
                </c:pt>
                <c:pt idx="2763">
                  <c:v>7.8144081399999996E-2</c:v>
                </c:pt>
                <c:pt idx="2764">
                  <c:v>7.3260076499999993E-2</c:v>
                </c:pt>
                <c:pt idx="2765">
                  <c:v>7.8144082500000003E-2</c:v>
                </c:pt>
                <c:pt idx="2766">
                  <c:v>7.3260077399999998E-2</c:v>
                </c:pt>
                <c:pt idx="2767">
                  <c:v>7.8144081399999996E-2</c:v>
                </c:pt>
                <c:pt idx="2768">
                  <c:v>7.8144081399999996E-2</c:v>
                </c:pt>
                <c:pt idx="2769">
                  <c:v>7.3260076499999993E-2</c:v>
                </c:pt>
                <c:pt idx="2770">
                  <c:v>7.3260076499999993E-2</c:v>
                </c:pt>
                <c:pt idx="2771">
                  <c:v>7.3260076499999993E-2</c:v>
                </c:pt>
                <c:pt idx="2772">
                  <c:v>7.8144081399999996E-2</c:v>
                </c:pt>
                <c:pt idx="2773">
                  <c:v>7.8144081399999996E-2</c:v>
                </c:pt>
                <c:pt idx="2774">
                  <c:v>7.8144082500000003E-2</c:v>
                </c:pt>
                <c:pt idx="2775">
                  <c:v>7.8144082500000003E-2</c:v>
                </c:pt>
                <c:pt idx="2776">
                  <c:v>8.3028087400000006E-2</c:v>
                </c:pt>
                <c:pt idx="2777">
                  <c:v>7.8144081399999996E-2</c:v>
                </c:pt>
                <c:pt idx="2778">
                  <c:v>7.8144081399999996E-2</c:v>
                </c:pt>
                <c:pt idx="2779">
                  <c:v>7.3260076499999993E-2</c:v>
                </c:pt>
                <c:pt idx="2780">
                  <c:v>7.3260076499999993E-2</c:v>
                </c:pt>
                <c:pt idx="2781">
                  <c:v>8.3028086000000001E-2</c:v>
                </c:pt>
                <c:pt idx="2782">
                  <c:v>7.8144081399999996E-2</c:v>
                </c:pt>
                <c:pt idx="2783">
                  <c:v>7.8144082500000003E-2</c:v>
                </c:pt>
                <c:pt idx="2784">
                  <c:v>7.8144082500000003E-2</c:v>
                </c:pt>
                <c:pt idx="2785">
                  <c:v>7.8144081399999996E-2</c:v>
                </c:pt>
                <c:pt idx="2786">
                  <c:v>7.8144081399999996E-2</c:v>
                </c:pt>
                <c:pt idx="2787">
                  <c:v>8.3028086000000001E-2</c:v>
                </c:pt>
                <c:pt idx="2788">
                  <c:v>7.3260076499999993E-2</c:v>
                </c:pt>
                <c:pt idx="2789">
                  <c:v>7.3260076499999993E-2</c:v>
                </c:pt>
                <c:pt idx="2790">
                  <c:v>7.8144081399999996E-2</c:v>
                </c:pt>
                <c:pt idx="2791">
                  <c:v>7.8144081399999996E-2</c:v>
                </c:pt>
                <c:pt idx="2792">
                  <c:v>8.3028087400000006E-2</c:v>
                </c:pt>
                <c:pt idx="2793">
                  <c:v>7.8144082500000003E-2</c:v>
                </c:pt>
                <c:pt idx="2794">
                  <c:v>7.8144082500000003E-2</c:v>
                </c:pt>
                <c:pt idx="2795">
                  <c:v>7.8144082500000003E-2</c:v>
                </c:pt>
                <c:pt idx="2796">
                  <c:v>8.7912091999999997E-2</c:v>
                </c:pt>
                <c:pt idx="2797">
                  <c:v>7.8144081399999996E-2</c:v>
                </c:pt>
                <c:pt idx="2798">
                  <c:v>7.3260076499999993E-2</c:v>
                </c:pt>
                <c:pt idx="2799">
                  <c:v>7.3260076499999993E-2</c:v>
                </c:pt>
                <c:pt idx="2800">
                  <c:v>7.3260076499999993E-2</c:v>
                </c:pt>
                <c:pt idx="2801">
                  <c:v>7.8144081399999996E-2</c:v>
                </c:pt>
                <c:pt idx="2802">
                  <c:v>7.8144081399999996E-2</c:v>
                </c:pt>
                <c:pt idx="2803">
                  <c:v>7.8144082500000003E-2</c:v>
                </c:pt>
                <c:pt idx="2804">
                  <c:v>7.8144082500000003E-2</c:v>
                </c:pt>
                <c:pt idx="2805">
                  <c:v>7.8144081399999996E-2</c:v>
                </c:pt>
                <c:pt idx="2806">
                  <c:v>7.8144081399999996E-2</c:v>
                </c:pt>
                <c:pt idx="2807">
                  <c:v>7.8144081399999996E-2</c:v>
                </c:pt>
                <c:pt idx="2808">
                  <c:v>7.3260076499999993E-2</c:v>
                </c:pt>
                <c:pt idx="2809">
                  <c:v>7.3260076499999993E-2</c:v>
                </c:pt>
                <c:pt idx="2810">
                  <c:v>8.3028087400000006E-2</c:v>
                </c:pt>
                <c:pt idx="2811">
                  <c:v>8.3028087400000006E-2</c:v>
                </c:pt>
                <c:pt idx="2812">
                  <c:v>7.3260076499999993E-2</c:v>
                </c:pt>
                <c:pt idx="2813">
                  <c:v>7.3260076499999993E-2</c:v>
                </c:pt>
                <c:pt idx="2814">
                  <c:v>7.3260076499999993E-2</c:v>
                </c:pt>
                <c:pt idx="2815">
                  <c:v>7.8144081399999996E-2</c:v>
                </c:pt>
                <c:pt idx="2816">
                  <c:v>7.8144081399999996E-2</c:v>
                </c:pt>
                <c:pt idx="2817">
                  <c:v>7.3260076499999993E-2</c:v>
                </c:pt>
                <c:pt idx="2818">
                  <c:v>7.3260076499999993E-2</c:v>
                </c:pt>
                <c:pt idx="2819">
                  <c:v>7.3260076499999993E-2</c:v>
                </c:pt>
                <c:pt idx="2820">
                  <c:v>8.3028087400000006E-2</c:v>
                </c:pt>
                <c:pt idx="2821">
                  <c:v>8.7912091999999997E-2</c:v>
                </c:pt>
                <c:pt idx="2822">
                  <c:v>8.3028087400000006E-2</c:v>
                </c:pt>
                <c:pt idx="2823">
                  <c:v>7.3260077500000007E-2</c:v>
                </c:pt>
                <c:pt idx="2824">
                  <c:v>7.8144081399999996E-2</c:v>
                </c:pt>
                <c:pt idx="2825">
                  <c:v>7.3260077399999998E-2</c:v>
                </c:pt>
                <c:pt idx="2826">
                  <c:v>8.3028086000000001E-2</c:v>
                </c:pt>
                <c:pt idx="2827">
                  <c:v>7.8144081399999996E-2</c:v>
                </c:pt>
                <c:pt idx="2828">
                  <c:v>7.3260076499999993E-2</c:v>
                </c:pt>
                <c:pt idx="2829">
                  <c:v>8.3028087400000006E-2</c:v>
                </c:pt>
                <c:pt idx="2830">
                  <c:v>8.3028087400000006E-2</c:v>
                </c:pt>
                <c:pt idx="2831">
                  <c:v>8.3028087400000006E-2</c:v>
                </c:pt>
                <c:pt idx="2832">
                  <c:v>7.3260076499999993E-2</c:v>
                </c:pt>
                <c:pt idx="2833">
                  <c:v>7.3260076499999993E-2</c:v>
                </c:pt>
                <c:pt idx="2834">
                  <c:v>7.8144081399999996E-2</c:v>
                </c:pt>
                <c:pt idx="2835">
                  <c:v>8.3028086000000001E-2</c:v>
                </c:pt>
                <c:pt idx="2836">
                  <c:v>7.8144081399999996E-2</c:v>
                </c:pt>
                <c:pt idx="2837">
                  <c:v>7.3260076499999993E-2</c:v>
                </c:pt>
                <c:pt idx="2838">
                  <c:v>7.3260076499999993E-2</c:v>
                </c:pt>
                <c:pt idx="2839">
                  <c:v>8.3028087400000006E-2</c:v>
                </c:pt>
                <c:pt idx="2840">
                  <c:v>8.3028087400000006E-2</c:v>
                </c:pt>
                <c:pt idx="2841">
                  <c:v>7.8144081399999996E-2</c:v>
                </c:pt>
                <c:pt idx="2842">
                  <c:v>7.8144082500000003E-2</c:v>
                </c:pt>
                <c:pt idx="2843">
                  <c:v>7.3260076499999993E-2</c:v>
                </c:pt>
                <c:pt idx="2844">
                  <c:v>7.3260076499999993E-2</c:v>
                </c:pt>
                <c:pt idx="2845">
                  <c:v>8.3028087400000006E-2</c:v>
                </c:pt>
                <c:pt idx="2846">
                  <c:v>7.8144081399999996E-2</c:v>
                </c:pt>
                <c:pt idx="2847">
                  <c:v>7.8144082500000003E-2</c:v>
                </c:pt>
                <c:pt idx="2848">
                  <c:v>7.3260076499999993E-2</c:v>
                </c:pt>
                <c:pt idx="2849">
                  <c:v>7.8144081399999996E-2</c:v>
                </c:pt>
                <c:pt idx="2850">
                  <c:v>7.8144081399999996E-2</c:v>
                </c:pt>
                <c:pt idx="2851">
                  <c:v>7.8144081399999996E-2</c:v>
                </c:pt>
                <c:pt idx="2852">
                  <c:v>7.3260076499999993E-2</c:v>
                </c:pt>
                <c:pt idx="2853">
                  <c:v>7.8144082500000003E-2</c:v>
                </c:pt>
                <c:pt idx="2854">
                  <c:v>8.3028087400000006E-2</c:v>
                </c:pt>
                <c:pt idx="2855">
                  <c:v>7.8144081399999996E-2</c:v>
                </c:pt>
                <c:pt idx="2856">
                  <c:v>7.8144081399999996E-2</c:v>
                </c:pt>
                <c:pt idx="2857">
                  <c:v>7.3260076499999993E-2</c:v>
                </c:pt>
                <c:pt idx="2858">
                  <c:v>7.3260076499999993E-2</c:v>
                </c:pt>
                <c:pt idx="2859">
                  <c:v>7.8144081399999996E-2</c:v>
                </c:pt>
                <c:pt idx="2860">
                  <c:v>7.8144081399999996E-2</c:v>
                </c:pt>
                <c:pt idx="2861">
                  <c:v>7.8144081399999996E-2</c:v>
                </c:pt>
                <c:pt idx="2862">
                  <c:v>7.3260076499999993E-2</c:v>
                </c:pt>
                <c:pt idx="2863">
                  <c:v>7.3260076499999993E-2</c:v>
                </c:pt>
                <c:pt idx="2864">
                  <c:v>8.3028087400000006E-2</c:v>
                </c:pt>
                <c:pt idx="2865">
                  <c:v>8.3028087400000006E-2</c:v>
                </c:pt>
                <c:pt idx="2866">
                  <c:v>7.8144081399999996E-2</c:v>
                </c:pt>
                <c:pt idx="2867">
                  <c:v>7.3260077500000007E-2</c:v>
                </c:pt>
                <c:pt idx="2868">
                  <c:v>7.3260076499999993E-2</c:v>
                </c:pt>
                <c:pt idx="2869">
                  <c:v>8.3028086000000001E-2</c:v>
                </c:pt>
                <c:pt idx="2870">
                  <c:v>7.8144081399999996E-2</c:v>
                </c:pt>
                <c:pt idx="2871">
                  <c:v>7.3260076499999993E-2</c:v>
                </c:pt>
                <c:pt idx="2872">
                  <c:v>7.3260076499999993E-2</c:v>
                </c:pt>
                <c:pt idx="2873">
                  <c:v>7.3260076499999993E-2</c:v>
                </c:pt>
                <c:pt idx="2874">
                  <c:v>7.8144081399999996E-2</c:v>
                </c:pt>
                <c:pt idx="2875">
                  <c:v>7.8144081399999996E-2</c:v>
                </c:pt>
                <c:pt idx="2876">
                  <c:v>7.3260076499999993E-2</c:v>
                </c:pt>
                <c:pt idx="2877">
                  <c:v>7.8144082500000003E-2</c:v>
                </c:pt>
                <c:pt idx="2878">
                  <c:v>7.3260076499999993E-2</c:v>
                </c:pt>
                <c:pt idx="2879">
                  <c:v>8.3028087400000006E-2</c:v>
                </c:pt>
                <c:pt idx="2880">
                  <c:v>7.8144081399999996E-2</c:v>
                </c:pt>
                <c:pt idx="2881">
                  <c:v>7.3260076499999993E-2</c:v>
                </c:pt>
                <c:pt idx="2882">
                  <c:v>7.3260076499999993E-2</c:v>
                </c:pt>
                <c:pt idx="2883">
                  <c:v>7.3260076499999993E-2</c:v>
                </c:pt>
                <c:pt idx="2884">
                  <c:v>7.8144081399999996E-2</c:v>
                </c:pt>
                <c:pt idx="2885">
                  <c:v>8.3028087400000006E-2</c:v>
                </c:pt>
                <c:pt idx="2886">
                  <c:v>7.3260076499999993E-2</c:v>
                </c:pt>
                <c:pt idx="2887">
                  <c:v>7.8144082500000003E-2</c:v>
                </c:pt>
                <c:pt idx="2888">
                  <c:v>7.8144081399999996E-2</c:v>
                </c:pt>
                <c:pt idx="2889">
                  <c:v>8.3028086000000001E-2</c:v>
                </c:pt>
                <c:pt idx="2890">
                  <c:v>7.3260076499999993E-2</c:v>
                </c:pt>
                <c:pt idx="2891">
                  <c:v>7.3260076499999993E-2</c:v>
                </c:pt>
                <c:pt idx="2892">
                  <c:v>7.3260076499999993E-2</c:v>
                </c:pt>
                <c:pt idx="2893">
                  <c:v>7.8144081399999996E-2</c:v>
                </c:pt>
                <c:pt idx="2894">
                  <c:v>8.3028086000000001E-2</c:v>
                </c:pt>
                <c:pt idx="2895">
                  <c:v>8.3028087400000006E-2</c:v>
                </c:pt>
                <c:pt idx="2896">
                  <c:v>7.8144082500000003E-2</c:v>
                </c:pt>
                <c:pt idx="2897">
                  <c:v>7.8144082500000003E-2</c:v>
                </c:pt>
                <c:pt idx="2898">
                  <c:v>7.8144081399999996E-2</c:v>
                </c:pt>
                <c:pt idx="2899">
                  <c:v>7.8144081399999996E-2</c:v>
                </c:pt>
                <c:pt idx="2900">
                  <c:v>7.8144081399999996E-2</c:v>
                </c:pt>
                <c:pt idx="2901">
                  <c:v>7.3260076499999993E-2</c:v>
                </c:pt>
                <c:pt idx="2902">
                  <c:v>7.3260076499999993E-2</c:v>
                </c:pt>
                <c:pt idx="2903">
                  <c:v>7.8144081399999996E-2</c:v>
                </c:pt>
                <c:pt idx="2904">
                  <c:v>7.8144081399999996E-2</c:v>
                </c:pt>
                <c:pt idx="2905">
                  <c:v>8.3028087400000006E-2</c:v>
                </c:pt>
                <c:pt idx="2906">
                  <c:v>7.3260076499999993E-2</c:v>
                </c:pt>
                <c:pt idx="2907">
                  <c:v>7.8144082500000003E-2</c:v>
                </c:pt>
                <c:pt idx="2908">
                  <c:v>8.3028087400000006E-2</c:v>
                </c:pt>
                <c:pt idx="2909">
                  <c:v>7.8144081399999996E-2</c:v>
                </c:pt>
                <c:pt idx="2910">
                  <c:v>7.8144081399999996E-2</c:v>
                </c:pt>
                <c:pt idx="2911">
                  <c:v>6.3492067499999999E-2</c:v>
                </c:pt>
                <c:pt idx="2912">
                  <c:v>7.8144081399999996E-2</c:v>
                </c:pt>
                <c:pt idx="2913">
                  <c:v>7.8144081399999996E-2</c:v>
                </c:pt>
                <c:pt idx="2914">
                  <c:v>8.3028087400000006E-2</c:v>
                </c:pt>
                <c:pt idx="2915">
                  <c:v>7.3260076499999993E-2</c:v>
                </c:pt>
                <c:pt idx="2916">
                  <c:v>7.8144082500000003E-2</c:v>
                </c:pt>
                <c:pt idx="2917">
                  <c:v>8.3028087400000006E-2</c:v>
                </c:pt>
                <c:pt idx="2918">
                  <c:v>7.8144081399999996E-2</c:v>
                </c:pt>
                <c:pt idx="2919">
                  <c:v>8.3028087400000006E-2</c:v>
                </c:pt>
                <c:pt idx="2920">
                  <c:v>7.3260076499999993E-2</c:v>
                </c:pt>
                <c:pt idx="2921">
                  <c:v>7.3260076499999993E-2</c:v>
                </c:pt>
                <c:pt idx="2922">
                  <c:v>7.8144081399999996E-2</c:v>
                </c:pt>
                <c:pt idx="2923">
                  <c:v>7.8144081399999996E-2</c:v>
                </c:pt>
                <c:pt idx="2924">
                  <c:v>7.3260076499999993E-2</c:v>
                </c:pt>
                <c:pt idx="2925">
                  <c:v>7.3260076499999993E-2</c:v>
                </c:pt>
                <c:pt idx="2926">
                  <c:v>7.8144082500000003E-2</c:v>
                </c:pt>
                <c:pt idx="2927">
                  <c:v>7.3260076499999993E-2</c:v>
                </c:pt>
                <c:pt idx="2928">
                  <c:v>7.8144081399999996E-2</c:v>
                </c:pt>
                <c:pt idx="2929">
                  <c:v>7.8144081399999996E-2</c:v>
                </c:pt>
                <c:pt idx="2930">
                  <c:v>7.8144081399999996E-2</c:v>
                </c:pt>
                <c:pt idx="2931">
                  <c:v>7.3260076499999993E-2</c:v>
                </c:pt>
                <c:pt idx="2932">
                  <c:v>7.3260076499999993E-2</c:v>
                </c:pt>
                <c:pt idx="2933">
                  <c:v>8.3028087400000006E-2</c:v>
                </c:pt>
                <c:pt idx="2934">
                  <c:v>8.3028086000000001E-2</c:v>
                </c:pt>
                <c:pt idx="2935">
                  <c:v>7.3260076499999993E-2</c:v>
                </c:pt>
                <c:pt idx="2936">
                  <c:v>7.3260076499999993E-2</c:v>
                </c:pt>
                <c:pt idx="2937">
                  <c:v>7.3260076499999993E-2</c:v>
                </c:pt>
                <c:pt idx="2938">
                  <c:v>7.8144081399999996E-2</c:v>
                </c:pt>
                <c:pt idx="2939">
                  <c:v>7.8144081399999996E-2</c:v>
                </c:pt>
                <c:pt idx="2940">
                  <c:v>7.3260076499999993E-2</c:v>
                </c:pt>
                <c:pt idx="2941">
                  <c:v>7.8144082500000003E-2</c:v>
                </c:pt>
                <c:pt idx="2942">
                  <c:v>7.3260076499999993E-2</c:v>
                </c:pt>
                <c:pt idx="2943">
                  <c:v>8.3028087400000006E-2</c:v>
                </c:pt>
                <c:pt idx="2944">
                  <c:v>8.3028087400000006E-2</c:v>
                </c:pt>
                <c:pt idx="2945">
                  <c:v>7.8144082500000003E-2</c:v>
                </c:pt>
                <c:pt idx="2946">
                  <c:v>7.3260076499999993E-2</c:v>
                </c:pt>
                <c:pt idx="2947">
                  <c:v>7.8144081399999996E-2</c:v>
                </c:pt>
                <c:pt idx="2948">
                  <c:v>7.8144081399999996E-2</c:v>
                </c:pt>
                <c:pt idx="2949">
                  <c:v>7.8144081399999996E-2</c:v>
                </c:pt>
                <c:pt idx="2950">
                  <c:v>7.3260076499999993E-2</c:v>
                </c:pt>
                <c:pt idx="2951">
                  <c:v>7.3260076499999993E-2</c:v>
                </c:pt>
                <c:pt idx="2952">
                  <c:v>8.7912091999999997E-2</c:v>
                </c:pt>
                <c:pt idx="2953">
                  <c:v>8.7912091999999997E-2</c:v>
                </c:pt>
                <c:pt idx="2954">
                  <c:v>7.8144081399999996E-2</c:v>
                </c:pt>
                <c:pt idx="2955">
                  <c:v>7.8144082500000003E-2</c:v>
                </c:pt>
                <c:pt idx="2956">
                  <c:v>7.8144081399999996E-2</c:v>
                </c:pt>
                <c:pt idx="2957">
                  <c:v>8.3028087400000006E-2</c:v>
                </c:pt>
                <c:pt idx="2958">
                  <c:v>8.3028086000000001E-2</c:v>
                </c:pt>
                <c:pt idx="2959">
                  <c:v>6.8376072499999996E-2</c:v>
                </c:pt>
                <c:pt idx="2960">
                  <c:v>6.8376071499999996E-2</c:v>
                </c:pt>
                <c:pt idx="2961">
                  <c:v>7.8144081399999996E-2</c:v>
                </c:pt>
                <c:pt idx="2962">
                  <c:v>7.8144081399999996E-2</c:v>
                </c:pt>
                <c:pt idx="2963">
                  <c:v>7.8144081399999996E-2</c:v>
                </c:pt>
                <c:pt idx="2964">
                  <c:v>7.3260076499999993E-2</c:v>
                </c:pt>
                <c:pt idx="2965">
                  <c:v>7.8144082500000003E-2</c:v>
                </c:pt>
                <c:pt idx="2966">
                  <c:v>7.8144081399999996E-2</c:v>
                </c:pt>
                <c:pt idx="2967">
                  <c:v>7.8144081399999996E-2</c:v>
                </c:pt>
                <c:pt idx="2968">
                  <c:v>7.3260076499999993E-2</c:v>
                </c:pt>
                <c:pt idx="2969">
                  <c:v>6.8376071499999996E-2</c:v>
                </c:pt>
                <c:pt idx="2970">
                  <c:v>7.3260076499999993E-2</c:v>
                </c:pt>
                <c:pt idx="2971">
                  <c:v>7.8144081399999996E-2</c:v>
                </c:pt>
                <c:pt idx="2972">
                  <c:v>8.3028086000000001E-2</c:v>
                </c:pt>
                <c:pt idx="2973">
                  <c:v>7.8144081399999996E-2</c:v>
                </c:pt>
                <c:pt idx="2974">
                  <c:v>7.3260076499999993E-2</c:v>
                </c:pt>
                <c:pt idx="2975">
                  <c:v>7.3260076499999993E-2</c:v>
                </c:pt>
                <c:pt idx="2976">
                  <c:v>7.8144081399999996E-2</c:v>
                </c:pt>
                <c:pt idx="2977">
                  <c:v>8.7912091999999997E-2</c:v>
                </c:pt>
                <c:pt idx="2978">
                  <c:v>7.8144081399999996E-2</c:v>
                </c:pt>
                <c:pt idx="2979">
                  <c:v>7.3260076499999993E-2</c:v>
                </c:pt>
                <c:pt idx="2980">
                  <c:v>6.8376072499999996E-2</c:v>
                </c:pt>
                <c:pt idx="2981">
                  <c:v>7.8144081399999996E-2</c:v>
                </c:pt>
                <c:pt idx="2982">
                  <c:v>7.8144081399999996E-2</c:v>
                </c:pt>
                <c:pt idx="2983">
                  <c:v>7.8144081399999996E-2</c:v>
                </c:pt>
                <c:pt idx="2984">
                  <c:v>7.3260076499999993E-2</c:v>
                </c:pt>
                <c:pt idx="2985">
                  <c:v>7.3260076499999993E-2</c:v>
                </c:pt>
                <c:pt idx="2986">
                  <c:v>8.3028087400000006E-2</c:v>
                </c:pt>
                <c:pt idx="2987">
                  <c:v>8.3028086000000001E-2</c:v>
                </c:pt>
                <c:pt idx="2988">
                  <c:v>8.3028086000000001E-2</c:v>
                </c:pt>
                <c:pt idx="2989">
                  <c:v>7.8144082500000003E-2</c:v>
                </c:pt>
                <c:pt idx="2990">
                  <c:v>7.3260076499999993E-2</c:v>
                </c:pt>
                <c:pt idx="2991">
                  <c:v>7.3260076499999993E-2</c:v>
                </c:pt>
                <c:pt idx="2992">
                  <c:v>8.3028087400000006E-2</c:v>
                </c:pt>
                <c:pt idx="2993">
                  <c:v>7.8144081399999996E-2</c:v>
                </c:pt>
                <c:pt idx="2994">
                  <c:v>7.3260076499999993E-2</c:v>
                </c:pt>
                <c:pt idx="2995">
                  <c:v>7.3260076499999993E-2</c:v>
                </c:pt>
                <c:pt idx="2996">
                  <c:v>7.8144082500000003E-2</c:v>
                </c:pt>
                <c:pt idx="2997">
                  <c:v>8.3028087400000006E-2</c:v>
                </c:pt>
                <c:pt idx="2998">
                  <c:v>7.8144081399999996E-2</c:v>
                </c:pt>
                <c:pt idx="2999">
                  <c:v>7.3260076499999993E-2</c:v>
                </c:pt>
                <c:pt idx="3000">
                  <c:v>7.3260076499999993E-2</c:v>
                </c:pt>
                <c:pt idx="3001">
                  <c:v>7.8144081399999996E-2</c:v>
                </c:pt>
                <c:pt idx="3002">
                  <c:v>7.8144081399999996E-2</c:v>
                </c:pt>
                <c:pt idx="3003">
                  <c:v>7.8144081399999996E-2</c:v>
                </c:pt>
                <c:pt idx="3004">
                  <c:v>7.3260076499999993E-2</c:v>
                </c:pt>
                <c:pt idx="3005">
                  <c:v>7.8144082500000003E-2</c:v>
                </c:pt>
                <c:pt idx="3006">
                  <c:v>7.3260076499999993E-2</c:v>
                </c:pt>
                <c:pt idx="3007">
                  <c:v>8.3028086000000001E-2</c:v>
                </c:pt>
                <c:pt idx="3008">
                  <c:v>7.8144081399999996E-2</c:v>
                </c:pt>
                <c:pt idx="3009">
                  <c:v>7.3260076499999993E-2</c:v>
                </c:pt>
                <c:pt idx="3010">
                  <c:v>7.8144082500000003E-2</c:v>
                </c:pt>
                <c:pt idx="3011">
                  <c:v>7.8144081399999996E-2</c:v>
                </c:pt>
                <c:pt idx="3012">
                  <c:v>7.8144081399999996E-2</c:v>
                </c:pt>
                <c:pt idx="3013">
                  <c:v>7.3260076499999993E-2</c:v>
                </c:pt>
                <c:pt idx="3014">
                  <c:v>7.3260076499999993E-2</c:v>
                </c:pt>
                <c:pt idx="3015">
                  <c:v>7.3260076499999993E-2</c:v>
                </c:pt>
                <c:pt idx="3016">
                  <c:v>8.3028087400000006E-2</c:v>
                </c:pt>
                <c:pt idx="3017">
                  <c:v>8.7912091999999997E-2</c:v>
                </c:pt>
                <c:pt idx="3018">
                  <c:v>8.3028087400000006E-2</c:v>
                </c:pt>
                <c:pt idx="3019">
                  <c:v>7.3260076499999993E-2</c:v>
                </c:pt>
                <c:pt idx="3020">
                  <c:v>7.3260076499999993E-2</c:v>
                </c:pt>
                <c:pt idx="3021">
                  <c:v>7.3260076499999993E-2</c:v>
                </c:pt>
                <c:pt idx="3022">
                  <c:v>8.3028086000000001E-2</c:v>
                </c:pt>
                <c:pt idx="3023">
                  <c:v>7.8144081399999996E-2</c:v>
                </c:pt>
                <c:pt idx="3024">
                  <c:v>7.3260076499999993E-2</c:v>
                </c:pt>
                <c:pt idx="3025">
                  <c:v>7.3260076499999993E-2</c:v>
                </c:pt>
                <c:pt idx="3026">
                  <c:v>7.3260076499999993E-2</c:v>
                </c:pt>
                <c:pt idx="3027">
                  <c:v>8.3028087400000006E-2</c:v>
                </c:pt>
                <c:pt idx="3028">
                  <c:v>8.3028087400000006E-2</c:v>
                </c:pt>
                <c:pt idx="3029">
                  <c:v>7.3260076499999993E-2</c:v>
                </c:pt>
                <c:pt idx="3030">
                  <c:v>7.3260076499999993E-2</c:v>
                </c:pt>
                <c:pt idx="3031">
                  <c:v>8.3028087400000006E-2</c:v>
                </c:pt>
                <c:pt idx="3032">
                  <c:v>7.8144081399999996E-2</c:v>
                </c:pt>
                <c:pt idx="3033">
                  <c:v>7.8144081399999996E-2</c:v>
                </c:pt>
                <c:pt idx="3034">
                  <c:v>7.3260076499999993E-2</c:v>
                </c:pt>
                <c:pt idx="3035">
                  <c:v>7.3260076499999993E-2</c:v>
                </c:pt>
                <c:pt idx="3036">
                  <c:v>7.8144081399999996E-2</c:v>
                </c:pt>
                <c:pt idx="3037">
                  <c:v>7.8144081399999996E-2</c:v>
                </c:pt>
                <c:pt idx="3038">
                  <c:v>7.3260076499999993E-2</c:v>
                </c:pt>
                <c:pt idx="3039">
                  <c:v>7.3260076499999993E-2</c:v>
                </c:pt>
                <c:pt idx="3040">
                  <c:v>8.3028087400000006E-2</c:v>
                </c:pt>
                <c:pt idx="3041">
                  <c:v>8.3028087400000006E-2</c:v>
                </c:pt>
                <c:pt idx="3042">
                  <c:v>8.3028087400000006E-2</c:v>
                </c:pt>
                <c:pt idx="3043">
                  <c:v>7.8144081399999996E-2</c:v>
                </c:pt>
                <c:pt idx="3044">
                  <c:v>7.3260076499999993E-2</c:v>
                </c:pt>
                <c:pt idx="3045">
                  <c:v>7.3260076499999993E-2</c:v>
                </c:pt>
                <c:pt idx="3046">
                  <c:v>7.8144081399999996E-2</c:v>
                </c:pt>
                <c:pt idx="3047">
                  <c:v>7.8144081399999996E-2</c:v>
                </c:pt>
                <c:pt idx="3048">
                  <c:v>7.3260076499999993E-2</c:v>
                </c:pt>
                <c:pt idx="3049">
                  <c:v>7.3260076499999993E-2</c:v>
                </c:pt>
                <c:pt idx="3050">
                  <c:v>7.8144081399999996E-2</c:v>
                </c:pt>
                <c:pt idx="3051">
                  <c:v>7.8144081399999996E-2</c:v>
                </c:pt>
                <c:pt idx="3052">
                  <c:v>7.8144081399999996E-2</c:v>
                </c:pt>
                <c:pt idx="3053">
                  <c:v>7.3260076499999993E-2</c:v>
                </c:pt>
                <c:pt idx="3054">
                  <c:v>7.8144082500000003E-2</c:v>
                </c:pt>
                <c:pt idx="3055">
                  <c:v>7.8144081399999996E-2</c:v>
                </c:pt>
                <c:pt idx="3056">
                  <c:v>8.3028087400000006E-2</c:v>
                </c:pt>
                <c:pt idx="3057">
                  <c:v>8.3028087400000006E-2</c:v>
                </c:pt>
                <c:pt idx="3058">
                  <c:v>7.8144082500000003E-2</c:v>
                </c:pt>
                <c:pt idx="3059">
                  <c:v>6.8376071499999996E-2</c:v>
                </c:pt>
                <c:pt idx="3060">
                  <c:v>7.3260076499999993E-2</c:v>
                </c:pt>
                <c:pt idx="3061">
                  <c:v>7.8144081399999996E-2</c:v>
                </c:pt>
                <c:pt idx="3062">
                  <c:v>7.8144081399999996E-2</c:v>
                </c:pt>
                <c:pt idx="3063">
                  <c:v>7.3260076499999993E-2</c:v>
                </c:pt>
                <c:pt idx="3064">
                  <c:v>7.8144082500000003E-2</c:v>
                </c:pt>
                <c:pt idx="3065">
                  <c:v>8.3028087400000006E-2</c:v>
                </c:pt>
                <c:pt idx="3066">
                  <c:v>8.3028087400000006E-2</c:v>
                </c:pt>
                <c:pt idx="3067">
                  <c:v>8.7912091999999997E-2</c:v>
                </c:pt>
                <c:pt idx="3068">
                  <c:v>8.3028087400000006E-2</c:v>
                </c:pt>
                <c:pt idx="3069">
                  <c:v>7.3260076499999993E-2</c:v>
                </c:pt>
                <c:pt idx="3070">
                  <c:v>7.8144081399999996E-2</c:v>
                </c:pt>
                <c:pt idx="3071">
                  <c:v>8.3028086000000001E-2</c:v>
                </c:pt>
                <c:pt idx="3072">
                  <c:v>7.8144081399999996E-2</c:v>
                </c:pt>
                <c:pt idx="3073">
                  <c:v>7.3260076499999993E-2</c:v>
                </c:pt>
                <c:pt idx="3074">
                  <c:v>7.3260076499999993E-2</c:v>
                </c:pt>
                <c:pt idx="3075">
                  <c:v>7.3260076499999993E-2</c:v>
                </c:pt>
                <c:pt idx="3076">
                  <c:v>7.8144081399999996E-2</c:v>
                </c:pt>
                <c:pt idx="3077">
                  <c:v>8.3028086000000001E-2</c:v>
                </c:pt>
                <c:pt idx="3078">
                  <c:v>7.8144081399999996E-2</c:v>
                </c:pt>
                <c:pt idx="3079">
                  <c:v>7.8144082500000003E-2</c:v>
                </c:pt>
                <c:pt idx="3080">
                  <c:v>7.3260076499999993E-2</c:v>
                </c:pt>
                <c:pt idx="3081">
                  <c:v>7.8144081399999996E-2</c:v>
                </c:pt>
                <c:pt idx="3082">
                  <c:v>7.8144081399999996E-2</c:v>
                </c:pt>
                <c:pt idx="3083">
                  <c:v>7.8144082500000003E-2</c:v>
                </c:pt>
                <c:pt idx="3084">
                  <c:v>7.3260076499999993E-2</c:v>
                </c:pt>
                <c:pt idx="3085">
                  <c:v>7.8144082500000003E-2</c:v>
                </c:pt>
                <c:pt idx="3086">
                  <c:v>7.8144081399999996E-2</c:v>
                </c:pt>
                <c:pt idx="3087">
                  <c:v>8.3028087400000006E-2</c:v>
                </c:pt>
                <c:pt idx="3088">
                  <c:v>7.8144082500000003E-2</c:v>
                </c:pt>
                <c:pt idx="3089">
                  <c:v>7.3260076499999993E-2</c:v>
                </c:pt>
                <c:pt idx="3090">
                  <c:v>7.8144081399999996E-2</c:v>
                </c:pt>
                <c:pt idx="3091">
                  <c:v>8.3028086000000001E-2</c:v>
                </c:pt>
                <c:pt idx="3092">
                  <c:v>8.3028087400000006E-2</c:v>
                </c:pt>
                <c:pt idx="3093">
                  <c:v>7.3260076499999993E-2</c:v>
                </c:pt>
                <c:pt idx="3094">
                  <c:v>7.8144082500000003E-2</c:v>
                </c:pt>
                <c:pt idx="3095">
                  <c:v>8.3028087400000006E-2</c:v>
                </c:pt>
                <c:pt idx="3096">
                  <c:v>7.8144081399999996E-2</c:v>
                </c:pt>
                <c:pt idx="3097">
                  <c:v>7.3260076499999993E-2</c:v>
                </c:pt>
                <c:pt idx="3098">
                  <c:v>7.3260076499999993E-2</c:v>
                </c:pt>
                <c:pt idx="3099">
                  <c:v>7.8144081399999996E-2</c:v>
                </c:pt>
                <c:pt idx="3100">
                  <c:v>8.3028087400000006E-2</c:v>
                </c:pt>
                <c:pt idx="3101">
                  <c:v>7.8144081399999996E-2</c:v>
                </c:pt>
                <c:pt idx="3102">
                  <c:v>7.3260076499999993E-2</c:v>
                </c:pt>
                <c:pt idx="3103">
                  <c:v>7.3260076499999993E-2</c:v>
                </c:pt>
                <c:pt idx="3104">
                  <c:v>7.8144081399999996E-2</c:v>
                </c:pt>
                <c:pt idx="3105">
                  <c:v>7.8144081399999996E-2</c:v>
                </c:pt>
                <c:pt idx="3106">
                  <c:v>8.3028087400000006E-2</c:v>
                </c:pt>
                <c:pt idx="3107">
                  <c:v>7.3260076499999993E-2</c:v>
                </c:pt>
                <c:pt idx="3108">
                  <c:v>7.8144082500000003E-2</c:v>
                </c:pt>
                <c:pt idx="3109">
                  <c:v>8.3028087400000006E-2</c:v>
                </c:pt>
                <c:pt idx="3110">
                  <c:v>7.8144081399999996E-2</c:v>
                </c:pt>
                <c:pt idx="3111">
                  <c:v>7.8144081399999996E-2</c:v>
                </c:pt>
                <c:pt idx="3112">
                  <c:v>7.3260076499999993E-2</c:v>
                </c:pt>
                <c:pt idx="3113">
                  <c:v>6.8376072499999996E-2</c:v>
                </c:pt>
                <c:pt idx="3114">
                  <c:v>7.8144081399999996E-2</c:v>
                </c:pt>
                <c:pt idx="3115">
                  <c:v>7.8144081399999996E-2</c:v>
                </c:pt>
                <c:pt idx="3116">
                  <c:v>8.3028086000000001E-2</c:v>
                </c:pt>
                <c:pt idx="3117">
                  <c:v>7.3260076499999993E-2</c:v>
                </c:pt>
                <c:pt idx="3118">
                  <c:v>7.8144082500000003E-2</c:v>
                </c:pt>
                <c:pt idx="3119">
                  <c:v>7.3260076499999993E-2</c:v>
                </c:pt>
                <c:pt idx="3120">
                  <c:v>7.8144081399999996E-2</c:v>
                </c:pt>
                <c:pt idx="3121">
                  <c:v>7.8144081399999996E-2</c:v>
                </c:pt>
                <c:pt idx="3122">
                  <c:v>7.3260076499999993E-2</c:v>
                </c:pt>
                <c:pt idx="3123">
                  <c:v>7.3260076499999993E-2</c:v>
                </c:pt>
                <c:pt idx="3124">
                  <c:v>7.3260076499999993E-2</c:v>
                </c:pt>
                <c:pt idx="3125">
                  <c:v>7.8144081399999996E-2</c:v>
                </c:pt>
                <c:pt idx="3126">
                  <c:v>7.8144081399999996E-2</c:v>
                </c:pt>
                <c:pt idx="3127">
                  <c:v>7.8144082500000003E-2</c:v>
                </c:pt>
                <c:pt idx="3128">
                  <c:v>7.3260076499999993E-2</c:v>
                </c:pt>
                <c:pt idx="3129">
                  <c:v>7.3260076499999993E-2</c:v>
                </c:pt>
                <c:pt idx="3130">
                  <c:v>7.8144081399999996E-2</c:v>
                </c:pt>
                <c:pt idx="3131">
                  <c:v>7.8144081399999996E-2</c:v>
                </c:pt>
                <c:pt idx="3132">
                  <c:v>7.8144081399999996E-2</c:v>
                </c:pt>
                <c:pt idx="3133">
                  <c:v>7.3260076499999993E-2</c:v>
                </c:pt>
                <c:pt idx="3134">
                  <c:v>7.3260076499999993E-2</c:v>
                </c:pt>
                <c:pt idx="3135">
                  <c:v>7.8144081399999996E-2</c:v>
                </c:pt>
                <c:pt idx="3136">
                  <c:v>7.8144081399999996E-2</c:v>
                </c:pt>
                <c:pt idx="3137">
                  <c:v>7.3260076499999993E-2</c:v>
                </c:pt>
                <c:pt idx="3138">
                  <c:v>7.8144082500000003E-2</c:v>
                </c:pt>
                <c:pt idx="3139">
                  <c:v>7.8144081399999996E-2</c:v>
                </c:pt>
                <c:pt idx="3140">
                  <c:v>8.3028087400000006E-2</c:v>
                </c:pt>
                <c:pt idx="3141">
                  <c:v>7.8144082500000003E-2</c:v>
                </c:pt>
                <c:pt idx="3142">
                  <c:v>7.8144082500000003E-2</c:v>
                </c:pt>
                <c:pt idx="3143">
                  <c:v>8.7912091999999997E-2</c:v>
                </c:pt>
                <c:pt idx="3144">
                  <c:v>8.3028086000000001E-2</c:v>
                </c:pt>
                <c:pt idx="3145">
                  <c:v>7.8144081399999996E-2</c:v>
                </c:pt>
                <c:pt idx="3146">
                  <c:v>7.3260076499999993E-2</c:v>
                </c:pt>
                <c:pt idx="3147">
                  <c:v>7.3260076499999993E-2</c:v>
                </c:pt>
                <c:pt idx="3148">
                  <c:v>7.8144081399999996E-2</c:v>
                </c:pt>
                <c:pt idx="3149">
                  <c:v>8.3028086000000001E-2</c:v>
                </c:pt>
                <c:pt idx="3150">
                  <c:v>7.8144081399999996E-2</c:v>
                </c:pt>
                <c:pt idx="3151">
                  <c:v>7.3260076499999993E-2</c:v>
                </c:pt>
                <c:pt idx="3152">
                  <c:v>7.3260076499999993E-2</c:v>
                </c:pt>
                <c:pt idx="3153">
                  <c:v>7.8144082500000003E-2</c:v>
                </c:pt>
                <c:pt idx="3154">
                  <c:v>7.8144081399999996E-2</c:v>
                </c:pt>
                <c:pt idx="3155">
                  <c:v>8.7912091999999997E-2</c:v>
                </c:pt>
                <c:pt idx="3156">
                  <c:v>7.8144081399999996E-2</c:v>
                </c:pt>
                <c:pt idx="3157">
                  <c:v>7.3260076499999993E-2</c:v>
                </c:pt>
                <c:pt idx="3158">
                  <c:v>7.8144081399999996E-2</c:v>
                </c:pt>
                <c:pt idx="3159">
                  <c:v>7.8144081399999996E-2</c:v>
                </c:pt>
                <c:pt idx="3160">
                  <c:v>7.8144081399999996E-2</c:v>
                </c:pt>
                <c:pt idx="3161">
                  <c:v>7.8144082500000003E-2</c:v>
                </c:pt>
                <c:pt idx="3162">
                  <c:v>7.3260076499999993E-2</c:v>
                </c:pt>
                <c:pt idx="3163">
                  <c:v>8.3028087400000006E-2</c:v>
                </c:pt>
                <c:pt idx="3164">
                  <c:v>8.3028087400000006E-2</c:v>
                </c:pt>
                <c:pt idx="3165">
                  <c:v>7.8144081399999996E-2</c:v>
                </c:pt>
                <c:pt idx="3166">
                  <c:v>7.3260076499999993E-2</c:v>
                </c:pt>
                <c:pt idx="3167">
                  <c:v>7.3260076499999993E-2</c:v>
                </c:pt>
                <c:pt idx="3168">
                  <c:v>7.8144081399999996E-2</c:v>
                </c:pt>
                <c:pt idx="3169">
                  <c:v>8.3028086000000001E-2</c:v>
                </c:pt>
                <c:pt idx="3170">
                  <c:v>7.8144081399999996E-2</c:v>
                </c:pt>
                <c:pt idx="3171">
                  <c:v>7.3260076499999993E-2</c:v>
                </c:pt>
                <c:pt idx="3172">
                  <c:v>7.3260076499999993E-2</c:v>
                </c:pt>
                <c:pt idx="3173">
                  <c:v>7.8144081399999996E-2</c:v>
                </c:pt>
                <c:pt idx="3174">
                  <c:v>7.8144081399999996E-2</c:v>
                </c:pt>
                <c:pt idx="3175">
                  <c:v>7.3260076499999993E-2</c:v>
                </c:pt>
                <c:pt idx="3176">
                  <c:v>7.8144082500000003E-2</c:v>
                </c:pt>
                <c:pt idx="3177">
                  <c:v>7.8144082500000003E-2</c:v>
                </c:pt>
                <c:pt idx="3178">
                  <c:v>8.3028086000000001E-2</c:v>
                </c:pt>
                <c:pt idx="3179">
                  <c:v>7.8144081399999996E-2</c:v>
                </c:pt>
                <c:pt idx="3180">
                  <c:v>7.8144081399999996E-2</c:v>
                </c:pt>
                <c:pt idx="3181">
                  <c:v>7.3260076499999993E-2</c:v>
                </c:pt>
                <c:pt idx="3182">
                  <c:v>7.3260076499999993E-2</c:v>
                </c:pt>
                <c:pt idx="3183">
                  <c:v>7.8144081399999996E-2</c:v>
                </c:pt>
                <c:pt idx="3184">
                  <c:v>7.8144081399999996E-2</c:v>
                </c:pt>
                <c:pt idx="3185">
                  <c:v>7.3260076499999993E-2</c:v>
                </c:pt>
                <c:pt idx="3186">
                  <c:v>7.3260076499999993E-2</c:v>
                </c:pt>
                <c:pt idx="3187">
                  <c:v>8.3028087400000006E-2</c:v>
                </c:pt>
                <c:pt idx="3188">
                  <c:v>7.8144081399999996E-2</c:v>
                </c:pt>
                <c:pt idx="3189">
                  <c:v>7.8144082500000003E-2</c:v>
                </c:pt>
                <c:pt idx="3190">
                  <c:v>7.3260077500000007E-2</c:v>
                </c:pt>
                <c:pt idx="3191">
                  <c:v>7.3260076499999993E-2</c:v>
                </c:pt>
                <c:pt idx="3192">
                  <c:v>7.8144081399999996E-2</c:v>
                </c:pt>
                <c:pt idx="3193">
                  <c:v>7.8144081399999996E-2</c:v>
                </c:pt>
                <c:pt idx="3194">
                  <c:v>7.3260076499999993E-2</c:v>
                </c:pt>
                <c:pt idx="3195">
                  <c:v>7.3260076499999993E-2</c:v>
                </c:pt>
                <c:pt idx="3196">
                  <c:v>7.3260076499999993E-2</c:v>
                </c:pt>
                <c:pt idx="3197">
                  <c:v>7.8144081399999996E-2</c:v>
                </c:pt>
                <c:pt idx="3198">
                  <c:v>7.8144081399999996E-2</c:v>
                </c:pt>
                <c:pt idx="3199">
                  <c:v>7.8144082500000003E-2</c:v>
                </c:pt>
                <c:pt idx="3200">
                  <c:v>6.8376071499999996E-2</c:v>
                </c:pt>
                <c:pt idx="3201">
                  <c:v>7.8144082500000003E-2</c:v>
                </c:pt>
                <c:pt idx="3202">
                  <c:v>7.8144081399999996E-2</c:v>
                </c:pt>
                <c:pt idx="3203">
                  <c:v>8.3028087400000006E-2</c:v>
                </c:pt>
                <c:pt idx="3204">
                  <c:v>7.8144082500000003E-2</c:v>
                </c:pt>
                <c:pt idx="3205">
                  <c:v>7.3260076499999993E-2</c:v>
                </c:pt>
                <c:pt idx="3206">
                  <c:v>7.8144081399999996E-2</c:v>
                </c:pt>
                <c:pt idx="3207">
                  <c:v>8.3028087400000006E-2</c:v>
                </c:pt>
                <c:pt idx="3208">
                  <c:v>7.3260076499999993E-2</c:v>
                </c:pt>
                <c:pt idx="3209">
                  <c:v>7.3260076499999993E-2</c:v>
                </c:pt>
                <c:pt idx="3210">
                  <c:v>7.3260076499999993E-2</c:v>
                </c:pt>
                <c:pt idx="3211">
                  <c:v>7.8144081399999996E-2</c:v>
                </c:pt>
                <c:pt idx="3212">
                  <c:v>8.3028086000000001E-2</c:v>
                </c:pt>
                <c:pt idx="3213">
                  <c:v>7.8144082500000003E-2</c:v>
                </c:pt>
                <c:pt idx="3214">
                  <c:v>7.8144082500000003E-2</c:v>
                </c:pt>
                <c:pt idx="3215">
                  <c:v>7.8144081399999996E-2</c:v>
                </c:pt>
                <c:pt idx="3216">
                  <c:v>7.8144081399999996E-2</c:v>
                </c:pt>
                <c:pt idx="3217">
                  <c:v>7.8144081399999996E-2</c:v>
                </c:pt>
                <c:pt idx="3218">
                  <c:v>7.8144081399999996E-2</c:v>
                </c:pt>
                <c:pt idx="3219">
                  <c:v>6.8376071499999996E-2</c:v>
                </c:pt>
                <c:pt idx="3220">
                  <c:v>7.3260076499999993E-2</c:v>
                </c:pt>
                <c:pt idx="3221">
                  <c:v>7.8144081399999996E-2</c:v>
                </c:pt>
                <c:pt idx="3222">
                  <c:v>8.3028087400000006E-2</c:v>
                </c:pt>
                <c:pt idx="3223">
                  <c:v>7.8144082500000003E-2</c:v>
                </c:pt>
                <c:pt idx="3224">
                  <c:v>7.3260076499999993E-2</c:v>
                </c:pt>
                <c:pt idx="3225">
                  <c:v>7.8144082500000003E-2</c:v>
                </c:pt>
                <c:pt idx="3226">
                  <c:v>7.8144081399999996E-2</c:v>
                </c:pt>
                <c:pt idx="3227">
                  <c:v>7.8144081399999996E-2</c:v>
                </c:pt>
                <c:pt idx="3228">
                  <c:v>7.8144081399999996E-2</c:v>
                </c:pt>
                <c:pt idx="3229">
                  <c:v>7.3260076499999993E-2</c:v>
                </c:pt>
                <c:pt idx="3230">
                  <c:v>6.8376072499999996E-2</c:v>
                </c:pt>
                <c:pt idx="3231">
                  <c:v>7.8144081399999996E-2</c:v>
                </c:pt>
                <c:pt idx="3232">
                  <c:v>7.8144081399999996E-2</c:v>
                </c:pt>
                <c:pt idx="3233">
                  <c:v>7.8144082500000003E-2</c:v>
                </c:pt>
                <c:pt idx="3234">
                  <c:v>7.8144082500000003E-2</c:v>
                </c:pt>
                <c:pt idx="3235">
                  <c:v>7.8144082500000003E-2</c:v>
                </c:pt>
                <c:pt idx="3236">
                  <c:v>7.8144081399999996E-2</c:v>
                </c:pt>
                <c:pt idx="3237">
                  <c:v>8.3028087400000006E-2</c:v>
                </c:pt>
                <c:pt idx="3238">
                  <c:v>7.8144081399999996E-2</c:v>
                </c:pt>
                <c:pt idx="3239">
                  <c:v>7.3260076499999993E-2</c:v>
                </c:pt>
                <c:pt idx="3240">
                  <c:v>7.3260076499999993E-2</c:v>
                </c:pt>
                <c:pt idx="3241">
                  <c:v>7.3260076499999993E-2</c:v>
                </c:pt>
                <c:pt idx="3242">
                  <c:v>8.3028087400000006E-2</c:v>
                </c:pt>
                <c:pt idx="3243">
                  <c:v>8.3028087400000006E-2</c:v>
                </c:pt>
                <c:pt idx="3244">
                  <c:v>8.3028087400000006E-2</c:v>
                </c:pt>
                <c:pt idx="3245">
                  <c:v>7.8144082500000003E-2</c:v>
                </c:pt>
                <c:pt idx="3246">
                  <c:v>7.3260076499999993E-2</c:v>
                </c:pt>
                <c:pt idx="3247">
                  <c:v>8.3028087400000006E-2</c:v>
                </c:pt>
                <c:pt idx="3248">
                  <c:v>8.3028086000000001E-2</c:v>
                </c:pt>
                <c:pt idx="3249">
                  <c:v>7.8144081399999996E-2</c:v>
                </c:pt>
                <c:pt idx="3250">
                  <c:v>7.8144082500000003E-2</c:v>
                </c:pt>
                <c:pt idx="3251">
                  <c:v>7.3260076499999993E-2</c:v>
                </c:pt>
                <c:pt idx="3252">
                  <c:v>7.8144081399999996E-2</c:v>
                </c:pt>
                <c:pt idx="3253">
                  <c:v>7.8144081399999996E-2</c:v>
                </c:pt>
                <c:pt idx="3254">
                  <c:v>7.8144081399999996E-2</c:v>
                </c:pt>
                <c:pt idx="3255">
                  <c:v>7.3260076499999993E-2</c:v>
                </c:pt>
                <c:pt idx="3256">
                  <c:v>7.3260076499999993E-2</c:v>
                </c:pt>
                <c:pt idx="3257">
                  <c:v>7.3260076499999993E-2</c:v>
                </c:pt>
                <c:pt idx="3258">
                  <c:v>7.8144081399999996E-2</c:v>
                </c:pt>
                <c:pt idx="3259">
                  <c:v>8.7912091999999997E-2</c:v>
                </c:pt>
                <c:pt idx="3260">
                  <c:v>7.3260076499999993E-2</c:v>
                </c:pt>
                <c:pt idx="3261">
                  <c:v>7.3260076499999993E-2</c:v>
                </c:pt>
                <c:pt idx="3262">
                  <c:v>7.3260076499999993E-2</c:v>
                </c:pt>
                <c:pt idx="3263">
                  <c:v>8.3028087400000006E-2</c:v>
                </c:pt>
                <c:pt idx="3264">
                  <c:v>7.8144081399999996E-2</c:v>
                </c:pt>
                <c:pt idx="3265">
                  <c:v>7.3260076499999993E-2</c:v>
                </c:pt>
                <c:pt idx="3266">
                  <c:v>7.8144081399999996E-2</c:v>
                </c:pt>
                <c:pt idx="3267">
                  <c:v>8.3028087400000006E-2</c:v>
                </c:pt>
                <c:pt idx="3268">
                  <c:v>7.3260076499999993E-2</c:v>
                </c:pt>
                <c:pt idx="3269">
                  <c:v>7.8144081399999996E-2</c:v>
                </c:pt>
                <c:pt idx="3270">
                  <c:v>7.8144081399999996E-2</c:v>
                </c:pt>
                <c:pt idx="3271">
                  <c:v>7.8144081399999996E-2</c:v>
                </c:pt>
                <c:pt idx="3272">
                  <c:v>7.3260076499999993E-2</c:v>
                </c:pt>
                <c:pt idx="3273">
                  <c:v>7.8144082500000003E-2</c:v>
                </c:pt>
                <c:pt idx="3274">
                  <c:v>7.8144081399999996E-2</c:v>
                </c:pt>
                <c:pt idx="3275">
                  <c:v>8.3028086000000001E-2</c:v>
                </c:pt>
                <c:pt idx="3276">
                  <c:v>7.8144081399999996E-2</c:v>
                </c:pt>
                <c:pt idx="3277">
                  <c:v>7.3260076499999993E-2</c:v>
                </c:pt>
                <c:pt idx="3278">
                  <c:v>7.3260076499999993E-2</c:v>
                </c:pt>
                <c:pt idx="3279">
                  <c:v>7.8144081399999996E-2</c:v>
                </c:pt>
                <c:pt idx="3280">
                  <c:v>7.8144081399999996E-2</c:v>
                </c:pt>
                <c:pt idx="3281">
                  <c:v>7.8144081399999996E-2</c:v>
                </c:pt>
                <c:pt idx="3282">
                  <c:v>7.3260076499999993E-2</c:v>
                </c:pt>
                <c:pt idx="3283">
                  <c:v>7.8144082500000003E-2</c:v>
                </c:pt>
                <c:pt idx="3284">
                  <c:v>7.8144081399999996E-2</c:v>
                </c:pt>
                <c:pt idx="3285">
                  <c:v>7.8144081399999996E-2</c:v>
                </c:pt>
                <c:pt idx="3286">
                  <c:v>7.3260076499999993E-2</c:v>
                </c:pt>
                <c:pt idx="3287">
                  <c:v>7.8144082500000003E-2</c:v>
                </c:pt>
                <c:pt idx="3288">
                  <c:v>7.8144081399999996E-2</c:v>
                </c:pt>
                <c:pt idx="3289">
                  <c:v>7.8144081399999996E-2</c:v>
                </c:pt>
                <c:pt idx="3290">
                  <c:v>7.8144081399999996E-2</c:v>
                </c:pt>
                <c:pt idx="3291">
                  <c:v>7.3260076499999993E-2</c:v>
                </c:pt>
                <c:pt idx="3292">
                  <c:v>7.3260076499999993E-2</c:v>
                </c:pt>
                <c:pt idx="3293">
                  <c:v>8.3028087400000006E-2</c:v>
                </c:pt>
                <c:pt idx="3294">
                  <c:v>8.3028086000000001E-2</c:v>
                </c:pt>
                <c:pt idx="3295">
                  <c:v>7.8144082500000003E-2</c:v>
                </c:pt>
                <c:pt idx="3296">
                  <c:v>6.8376071499999996E-2</c:v>
                </c:pt>
                <c:pt idx="3297">
                  <c:v>7.3260076499999993E-2</c:v>
                </c:pt>
                <c:pt idx="3298">
                  <c:v>7.8144081399999996E-2</c:v>
                </c:pt>
                <c:pt idx="3299">
                  <c:v>8.7912091999999997E-2</c:v>
                </c:pt>
                <c:pt idx="3300">
                  <c:v>7.8144081399999996E-2</c:v>
                </c:pt>
                <c:pt idx="3301">
                  <c:v>7.3260076499999993E-2</c:v>
                </c:pt>
                <c:pt idx="3302">
                  <c:v>7.3260076499999993E-2</c:v>
                </c:pt>
                <c:pt idx="3303">
                  <c:v>7.8144081399999996E-2</c:v>
                </c:pt>
                <c:pt idx="3304">
                  <c:v>7.8144081399999996E-2</c:v>
                </c:pt>
                <c:pt idx="3305">
                  <c:v>7.8144081399999996E-2</c:v>
                </c:pt>
                <c:pt idx="3306">
                  <c:v>6.8376072499999996E-2</c:v>
                </c:pt>
                <c:pt idx="3307">
                  <c:v>7.3260076499999993E-2</c:v>
                </c:pt>
                <c:pt idx="3308">
                  <c:v>7.8144081399999996E-2</c:v>
                </c:pt>
                <c:pt idx="3309">
                  <c:v>8.3028087400000006E-2</c:v>
                </c:pt>
                <c:pt idx="3310">
                  <c:v>7.8144082500000003E-2</c:v>
                </c:pt>
                <c:pt idx="3311">
                  <c:v>7.3260076499999993E-2</c:v>
                </c:pt>
                <c:pt idx="3312">
                  <c:v>7.8144081399999996E-2</c:v>
                </c:pt>
                <c:pt idx="3313">
                  <c:v>8.3028086000000001E-2</c:v>
                </c:pt>
                <c:pt idx="3314">
                  <c:v>7.3260076499999993E-2</c:v>
                </c:pt>
                <c:pt idx="3315">
                  <c:v>7.3260076499999993E-2</c:v>
                </c:pt>
                <c:pt idx="3316">
                  <c:v>7.3260076499999993E-2</c:v>
                </c:pt>
                <c:pt idx="3317">
                  <c:v>7.8144081399999996E-2</c:v>
                </c:pt>
                <c:pt idx="3318">
                  <c:v>7.8144081399999996E-2</c:v>
                </c:pt>
                <c:pt idx="3319">
                  <c:v>7.8144081399999996E-2</c:v>
                </c:pt>
                <c:pt idx="3320">
                  <c:v>6.8376071499999996E-2</c:v>
                </c:pt>
                <c:pt idx="3321">
                  <c:v>7.8144081399999996E-2</c:v>
                </c:pt>
                <c:pt idx="3322">
                  <c:v>8.3028087400000006E-2</c:v>
                </c:pt>
                <c:pt idx="3323">
                  <c:v>8.3028087400000006E-2</c:v>
                </c:pt>
                <c:pt idx="3324">
                  <c:v>7.8144081399999996E-2</c:v>
                </c:pt>
                <c:pt idx="3325">
                  <c:v>7.3260076499999993E-2</c:v>
                </c:pt>
                <c:pt idx="3326">
                  <c:v>7.3260076499999993E-2</c:v>
                </c:pt>
                <c:pt idx="3327">
                  <c:v>7.8144081399999996E-2</c:v>
                </c:pt>
                <c:pt idx="3328">
                  <c:v>8.3028086000000001E-2</c:v>
                </c:pt>
                <c:pt idx="3329">
                  <c:v>7.3260076499999993E-2</c:v>
                </c:pt>
                <c:pt idx="3330">
                  <c:v>7.3260076499999993E-2</c:v>
                </c:pt>
                <c:pt idx="3331">
                  <c:v>7.8144082500000003E-2</c:v>
                </c:pt>
                <c:pt idx="3332">
                  <c:v>8.3028087400000006E-2</c:v>
                </c:pt>
                <c:pt idx="3333">
                  <c:v>8.3028087400000006E-2</c:v>
                </c:pt>
                <c:pt idx="3334">
                  <c:v>7.3260076499999993E-2</c:v>
                </c:pt>
                <c:pt idx="3335">
                  <c:v>7.3260077500000007E-2</c:v>
                </c:pt>
                <c:pt idx="3336">
                  <c:v>8.3028087400000006E-2</c:v>
                </c:pt>
                <c:pt idx="3337">
                  <c:v>7.8144081399999996E-2</c:v>
                </c:pt>
                <c:pt idx="3338">
                  <c:v>7.8144081399999996E-2</c:v>
                </c:pt>
                <c:pt idx="3339">
                  <c:v>7.3260076499999993E-2</c:v>
                </c:pt>
                <c:pt idx="3340">
                  <c:v>7.3260076499999993E-2</c:v>
                </c:pt>
                <c:pt idx="3341">
                  <c:v>7.8144081399999996E-2</c:v>
                </c:pt>
                <c:pt idx="3342">
                  <c:v>8.7912091999999997E-2</c:v>
                </c:pt>
                <c:pt idx="3343">
                  <c:v>8.3028087400000006E-2</c:v>
                </c:pt>
                <c:pt idx="3344">
                  <c:v>7.3260076499999993E-2</c:v>
                </c:pt>
                <c:pt idx="3345">
                  <c:v>7.3260076499999993E-2</c:v>
                </c:pt>
                <c:pt idx="3346">
                  <c:v>7.3260076499999993E-2</c:v>
                </c:pt>
                <c:pt idx="3347">
                  <c:v>8.3028086000000001E-2</c:v>
                </c:pt>
                <c:pt idx="3348">
                  <c:v>7.8144081399999996E-2</c:v>
                </c:pt>
                <c:pt idx="3349">
                  <c:v>7.3260076499999993E-2</c:v>
                </c:pt>
                <c:pt idx="3350">
                  <c:v>7.8144082500000003E-2</c:v>
                </c:pt>
                <c:pt idx="3351">
                  <c:v>8.3028087400000006E-2</c:v>
                </c:pt>
                <c:pt idx="3352">
                  <c:v>8.3028087400000006E-2</c:v>
                </c:pt>
                <c:pt idx="3353">
                  <c:v>7.8144081399999996E-2</c:v>
                </c:pt>
                <c:pt idx="3354">
                  <c:v>7.3260076499999993E-2</c:v>
                </c:pt>
                <c:pt idx="3355">
                  <c:v>6.8376071499999996E-2</c:v>
                </c:pt>
                <c:pt idx="3356">
                  <c:v>7.8144081399999996E-2</c:v>
                </c:pt>
                <c:pt idx="3357">
                  <c:v>7.8144081399999996E-2</c:v>
                </c:pt>
                <c:pt idx="3358">
                  <c:v>7.8144081399999996E-2</c:v>
                </c:pt>
                <c:pt idx="3359">
                  <c:v>7.8144081399999996E-2</c:v>
                </c:pt>
                <c:pt idx="3360">
                  <c:v>7.8144082500000003E-2</c:v>
                </c:pt>
                <c:pt idx="3361">
                  <c:v>8.3028087400000006E-2</c:v>
                </c:pt>
                <c:pt idx="3362">
                  <c:v>8.3028087400000006E-2</c:v>
                </c:pt>
                <c:pt idx="3363">
                  <c:v>7.8144081399999996E-2</c:v>
                </c:pt>
                <c:pt idx="3364">
                  <c:v>7.3260076499999993E-2</c:v>
                </c:pt>
                <c:pt idx="3365">
                  <c:v>7.3260076499999993E-2</c:v>
                </c:pt>
                <c:pt idx="3366">
                  <c:v>7.8144081399999996E-2</c:v>
                </c:pt>
                <c:pt idx="3367">
                  <c:v>8.3028086000000001E-2</c:v>
                </c:pt>
                <c:pt idx="3368">
                  <c:v>7.8144081399999996E-2</c:v>
                </c:pt>
                <c:pt idx="3369">
                  <c:v>7.3260076499999993E-2</c:v>
                </c:pt>
                <c:pt idx="3370">
                  <c:v>7.3260076499999993E-2</c:v>
                </c:pt>
                <c:pt idx="3371">
                  <c:v>8.3028086000000001E-2</c:v>
                </c:pt>
                <c:pt idx="3372">
                  <c:v>7.8144081399999996E-2</c:v>
                </c:pt>
                <c:pt idx="3373">
                  <c:v>7.3260076499999993E-2</c:v>
                </c:pt>
                <c:pt idx="3374">
                  <c:v>7.3260076499999993E-2</c:v>
                </c:pt>
                <c:pt idx="3375">
                  <c:v>7.3260076499999993E-2</c:v>
                </c:pt>
                <c:pt idx="3376">
                  <c:v>7.8144081399999996E-2</c:v>
                </c:pt>
                <c:pt idx="3377">
                  <c:v>7.8144081399999996E-2</c:v>
                </c:pt>
                <c:pt idx="3378">
                  <c:v>7.8144081399999996E-2</c:v>
                </c:pt>
                <c:pt idx="3379">
                  <c:v>7.3260076499999993E-2</c:v>
                </c:pt>
                <c:pt idx="3380">
                  <c:v>7.3260076499999993E-2</c:v>
                </c:pt>
                <c:pt idx="3381">
                  <c:v>7.8144081399999996E-2</c:v>
                </c:pt>
                <c:pt idx="3382">
                  <c:v>8.3028086000000001E-2</c:v>
                </c:pt>
                <c:pt idx="3383">
                  <c:v>8.3028087400000006E-2</c:v>
                </c:pt>
                <c:pt idx="3384">
                  <c:v>7.3260076499999993E-2</c:v>
                </c:pt>
                <c:pt idx="3385">
                  <c:v>7.8144082500000003E-2</c:v>
                </c:pt>
                <c:pt idx="3386">
                  <c:v>8.3028087400000006E-2</c:v>
                </c:pt>
                <c:pt idx="3387">
                  <c:v>8.7912091999999997E-2</c:v>
                </c:pt>
                <c:pt idx="3388">
                  <c:v>7.8144081399999996E-2</c:v>
                </c:pt>
                <c:pt idx="3389">
                  <c:v>7.8144082500000003E-2</c:v>
                </c:pt>
                <c:pt idx="3390">
                  <c:v>7.3260076499999993E-2</c:v>
                </c:pt>
                <c:pt idx="3391">
                  <c:v>7.8144081399999996E-2</c:v>
                </c:pt>
                <c:pt idx="3392">
                  <c:v>7.8144081399999996E-2</c:v>
                </c:pt>
                <c:pt idx="3393">
                  <c:v>7.8144081399999996E-2</c:v>
                </c:pt>
                <c:pt idx="3394">
                  <c:v>7.3260076499999993E-2</c:v>
                </c:pt>
                <c:pt idx="3395">
                  <c:v>7.3260076499999993E-2</c:v>
                </c:pt>
                <c:pt idx="3396">
                  <c:v>7.3260076499999993E-2</c:v>
                </c:pt>
                <c:pt idx="3397">
                  <c:v>7.8144081399999996E-2</c:v>
                </c:pt>
                <c:pt idx="3398">
                  <c:v>8.3028087400000006E-2</c:v>
                </c:pt>
                <c:pt idx="3399">
                  <c:v>7.3260076499999993E-2</c:v>
                </c:pt>
                <c:pt idx="3400">
                  <c:v>7.3260076499999993E-2</c:v>
                </c:pt>
                <c:pt idx="3401">
                  <c:v>7.8144081399999996E-2</c:v>
                </c:pt>
                <c:pt idx="3402">
                  <c:v>7.8144081399999996E-2</c:v>
                </c:pt>
                <c:pt idx="3403">
                  <c:v>8.3028086000000001E-2</c:v>
                </c:pt>
                <c:pt idx="3404">
                  <c:v>8.3028087400000006E-2</c:v>
                </c:pt>
                <c:pt idx="3405">
                  <c:v>7.8144082500000003E-2</c:v>
                </c:pt>
                <c:pt idx="3406">
                  <c:v>7.8144081399999996E-2</c:v>
                </c:pt>
                <c:pt idx="3407">
                  <c:v>7.8144081399999996E-2</c:v>
                </c:pt>
                <c:pt idx="3408">
                  <c:v>8.3028086000000001E-2</c:v>
                </c:pt>
                <c:pt idx="3409">
                  <c:v>7.3260076499999993E-2</c:v>
                </c:pt>
                <c:pt idx="3410">
                  <c:v>7.3260076499999993E-2</c:v>
                </c:pt>
                <c:pt idx="3411">
                  <c:v>7.8144081399999996E-2</c:v>
                </c:pt>
                <c:pt idx="3412">
                  <c:v>7.8144081399999996E-2</c:v>
                </c:pt>
                <c:pt idx="3413">
                  <c:v>8.3028086000000001E-2</c:v>
                </c:pt>
                <c:pt idx="3414">
                  <c:v>8.3028087400000006E-2</c:v>
                </c:pt>
                <c:pt idx="3415">
                  <c:v>7.8144082500000003E-2</c:v>
                </c:pt>
                <c:pt idx="3416">
                  <c:v>7.3260076499999993E-2</c:v>
                </c:pt>
                <c:pt idx="3417">
                  <c:v>8.3028087400000006E-2</c:v>
                </c:pt>
                <c:pt idx="3418">
                  <c:v>7.8144081399999996E-2</c:v>
                </c:pt>
                <c:pt idx="3419">
                  <c:v>7.8144081399999996E-2</c:v>
                </c:pt>
                <c:pt idx="3420">
                  <c:v>7.3260076499999993E-2</c:v>
                </c:pt>
                <c:pt idx="3421">
                  <c:v>7.3260076499999993E-2</c:v>
                </c:pt>
                <c:pt idx="3422">
                  <c:v>7.8144081399999996E-2</c:v>
                </c:pt>
                <c:pt idx="3423">
                  <c:v>7.8144081399999996E-2</c:v>
                </c:pt>
                <c:pt idx="3424">
                  <c:v>8.7912091999999997E-2</c:v>
                </c:pt>
                <c:pt idx="3425">
                  <c:v>7.3260076499999993E-2</c:v>
                </c:pt>
                <c:pt idx="3426">
                  <c:v>7.3260076499999993E-2</c:v>
                </c:pt>
                <c:pt idx="3427">
                  <c:v>7.3260076499999993E-2</c:v>
                </c:pt>
                <c:pt idx="3428">
                  <c:v>7.8144081399999996E-2</c:v>
                </c:pt>
                <c:pt idx="3429">
                  <c:v>8.3028086000000001E-2</c:v>
                </c:pt>
                <c:pt idx="3430">
                  <c:v>7.3260076499999993E-2</c:v>
                </c:pt>
                <c:pt idx="3431">
                  <c:v>7.8144082500000003E-2</c:v>
                </c:pt>
                <c:pt idx="3432">
                  <c:v>7.3260076499999993E-2</c:v>
                </c:pt>
                <c:pt idx="3433">
                  <c:v>8.3028087400000006E-2</c:v>
                </c:pt>
                <c:pt idx="3434">
                  <c:v>8.3028086000000001E-2</c:v>
                </c:pt>
                <c:pt idx="3435">
                  <c:v>7.8144081399999996E-2</c:v>
                </c:pt>
                <c:pt idx="3436">
                  <c:v>7.3260076499999993E-2</c:v>
                </c:pt>
                <c:pt idx="3437">
                  <c:v>6.8376072499999996E-2</c:v>
                </c:pt>
                <c:pt idx="3438">
                  <c:v>7.8144081399999996E-2</c:v>
                </c:pt>
                <c:pt idx="3439">
                  <c:v>7.8144081399999996E-2</c:v>
                </c:pt>
                <c:pt idx="3440">
                  <c:v>8.7912091999999997E-2</c:v>
                </c:pt>
                <c:pt idx="3441">
                  <c:v>7.8144082500000003E-2</c:v>
                </c:pt>
                <c:pt idx="3442">
                  <c:v>7.8144082500000003E-2</c:v>
                </c:pt>
                <c:pt idx="3443">
                  <c:v>7.8144082500000003E-2</c:v>
                </c:pt>
                <c:pt idx="3444">
                  <c:v>7.8144081399999996E-2</c:v>
                </c:pt>
                <c:pt idx="3445">
                  <c:v>7.8144081399999996E-2</c:v>
                </c:pt>
                <c:pt idx="3446">
                  <c:v>7.8144081399999996E-2</c:v>
                </c:pt>
                <c:pt idx="3447">
                  <c:v>7.3260076499999993E-2</c:v>
                </c:pt>
                <c:pt idx="3448">
                  <c:v>7.3260076499999993E-2</c:v>
                </c:pt>
                <c:pt idx="3449">
                  <c:v>7.8144081399999996E-2</c:v>
                </c:pt>
                <c:pt idx="3450">
                  <c:v>8.7912091999999997E-2</c:v>
                </c:pt>
                <c:pt idx="3451">
                  <c:v>7.8144081399999996E-2</c:v>
                </c:pt>
                <c:pt idx="3452">
                  <c:v>7.3260076499999993E-2</c:v>
                </c:pt>
                <c:pt idx="3453">
                  <c:v>7.3260076499999993E-2</c:v>
                </c:pt>
                <c:pt idx="3454">
                  <c:v>7.8144081399999996E-2</c:v>
                </c:pt>
                <c:pt idx="3455">
                  <c:v>7.8144081399999996E-2</c:v>
                </c:pt>
                <c:pt idx="3456">
                  <c:v>7.8144081399999996E-2</c:v>
                </c:pt>
                <c:pt idx="3457">
                  <c:v>7.3260076499999993E-2</c:v>
                </c:pt>
                <c:pt idx="3458">
                  <c:v>7.8144082500000003E-2</c:v>
                </c:pt>
                <c:pt idx="3459">
                  <c:v>8.3028087400000006E-2</c:v>
                </c:pt>
                <c:pt idx="3460">
                  <c:v>7.8144081399999996E-2</c:v>
                </c:pt>
                <c:pt idx="3461">
                  <c:v>7.3260076499999993E-2</c:v>
                </c:pt>
                <c:pt idx="3462">
                  <c:v>7.3260076499999993E-2</c:v>
                </c:pt>
                <c:pt idx="3463">
                  <c:v>7.3260076499999993E-2</c:v>
                </c:pt>
                <c:pt idx="3464">
                  <c:v>7.8144081399999996E-2</c:v>
                </c:pt>
                <c:pt idx="3465">
                  <c:v>8.3028086000000001E-2</c:v>
                </c:pt>
                <c:pt idx="3466">
                  <c:v>8.7912091999999997E-2</c:v>
                </c:pt>
                <c:pt idx="3467">
                  <c:v>7.8144082500000003E-2</c:v>
                </c:pt>
                <c:pt idx="3468">
                  <c:v>7.8144082500000003E-2</c:v>
                </c:pt>
                <c:pt idx="3469">
                  <c:v>7.8144081399999996E-2</c:v>
                </c:pt>
                <c:pt idx="3470">
                  <c:v>8.3028087400000006E-2</c:v>
                </c:pt>
                <c:pt idx="3471">
                  <c:v>7.8144081399999996E-2</c:v>
                </c:pt>
                <c:pt idx="3472">
                  <c:v>7.3260076499999993E-2</c:v>
                </c:pt>
                <c:pt idx="3473">
                  <c:v>7.3260076499999993E-2</c:v>
                </c:pt>
                <c:pt idx="3474">
                  <c:v>7.3260076499999993E-2</c:v>
                </c:pt>
                <c:pt idx="3475">
                  <c:v>7.8144081399999996E-2</c:v>
                </c:pt>
                <c:pt idx="3476">
                  <c:v>8.3028086000000001E-2</c:v>
                </c:pt>
                <c:pt idx="3477">
                  <c:v>7.8144081399999996E-2</c:v>
                </c:pt>
                <c:pt idx="3478">
                  <c:v>7.3260076499999993E-2</c:v>
                </c:pt>
                <c:pt idx="3479">
                  <c:v>7.3260076499999993E-2</c:v>
                </c:pt>
                <c:pt idx="3480">
                  <c:v>7.8144081399999996E-2</c:v>
                </c:pt>
                <c:pt idx="3481">
                  <c:v>7.8144081399999996E-2</c:v>
                </c:pt>
                <c:pt idx="3482">
                  <c:v>7.8144082500000003E-2</c:v>
                </c:pt>
                <c:pt idx="3483">
                  <c:v>7.3260076499999993E-2</c:v>
                </c:pt>
                <c:pt idx="3484">
                  <c:v>7.8144082500000003E-2</c:v>
                </c:pt>
                <c:pt idx="3485">
                  <c:v>7.8144081399999996E-2</c:v>
                </c:pt>
                <c:pt idx="3486">
                  <c:v>7.8144081399999996E-2</c:v>
                </c:pt>
                <c:pt idx="3487">
                  <c:v>7.3260076499999993E-2</c:v>
                </c:pt>
                <c:pt idx="3488">
                  <c:v>7.3260076499999993E-2</c:v>
                </c:pt>
                <c:pt idx="3489">
                  <c:v>7.8144081399999996E-2</c:v>
                </c:pt>
                <c:pt idx="3490">
                  <c:v>8.3028086000000001E-2</c:v>
                </c:pt>
                <c:pt idx="3491">
                  <c:v>7.8144081399999996E-2</c:v>
                </c:pt>
                <c:pt idx="3492">
                  <c:v>7.3260076499999993E-2</c:v>
                </c:pt>
                <c:pt idx="3493">
                  <c:v>7.8144082500000003E-2</c:v>
                </c:pt>
                <c:pt idx="3494">
                  <c:v>8.3028087400000006E-2</c:v>
                </c:pt>
                <c:pt idx="3495">
                  <c:v>8.3028087400000006E-2</c:v>
                </c:pt>
                <c:pt idx="3496">
                  <c:v>8.3028087400000006E-2</c:v>
                </c:pt>
                <c:pt idx="3497">
                  <c:v>7.3260076499999993E-2</c:v>
                </c:pt>
                <c:pt idx="3498">
                  <c:v>7.3260076499999993E-2</c:v>
                </c:pt>
                <c:pt idx="3499">
                  <c:v>7.8144081399999996E-2</c:v>
                </c:pt>
                <c:pt idx="3500">
                  <c:v>8.3028086000000001E-2</c:v>
                </c:pt>
                <c:pt idx="3501">
                  <c:v>7.8144081399999996E-2</c:v>
                </c:pt>
                <c:pt idx="3502">
                  <c:v>7.3260076499999993E-2</c:v>
                </c:pt>
                <c:pt idx="3503">
                  <c:v>7.3260076499999993E-2</c:v>
                </c:pt>
                <c:pt idx="3504">
                  <c:v>7.8144081399999996E-2</c:v>
                </c:pt>
                <c:pt idx="3505">
                  <c:v>7.8144081399999996E-2</c:v>
                </c:pt>
                <c:pt idx="3506">
                  <c:v>7.8144081399999996E-2</c:v>
                </c:pt>
                <c:pt idx="3507">
                  <c:v>7.3260076499999993E-2</c:v>
                </c:pt>
                <c:pt idx="3508">
                  <c:v>7.3260076499999993E-2</c:v>
                </c:pt>
                <c:pt idx="3509">
                  <c:v>7.8144082500000003E-2</c:v>
                </c:pt>
                <c:pt idx="3510">
                  <c:v>7.8144081399999996E-2</c:v>
                </c:pt>
                <c:pt idx="3511">
                  <c:v>7.3260076499999993E-2</c:v>
                </c:pt>
                <c:pt idx="3512">
                  <c:v>7.3260076499999993E-2</c:v>
                </c:pt>
                <c:pt idx="3513">
                  <c:v>7.8144081399999996E-2</c:v>
                </c:pt>
                <c:pt idx="3514">
                  <c:v>7.8144081399999996E-2</c:v>
                </c:pt>
                <c:pt idx="3515">
                  <c:v>8.3028087400000006E-2</c:v>
                </c:pt>
                <c:pt idx="3516">
                  <c:v>7.3260076499999993E-2</c:v>
                </c:pt>
                <c:pt idx="3517">
                  <c:v>7.3260076499999993E-2</c:v>
                </c:pt>
                <c:pt idx="3518">
                  <c:v>7.3260076499999993E-2</c:v>
                </c:pt>
                <c:pt idx="3519">
                  <c:v>7.8144081399999996E-2</c:v>
                </c:pt>
                <c:pt idx="3520">
                  <c:v>7.8144081399999996E-2</c:v>
                </c:pt>
                <c:pt idx="3521">
                  <c:v>7.3260076499999993E-2</c:v>
                </c:pt>
                <c:pt idx="3522">
                  <c:v>7.3260076499999993E-2</c:v>
                </c:pt>
                <c:pt idx="3523">
                  <c:v>7.8144081399999996E-2</c:v>
                </c:pt>
                <c:pt idx="3524">
                  <c:v>8.3028086000000001E-2</c:v>
                </c:pt>
                <c:pt idx="3525">
                  <c:v>7.3260076499999993E-2</c:v>
                </c:pt>
                <c:pt idx="3526">
                  <c:v>7.3260076499999993E-2</c:v>
                </c:pt>
                <c:pt idx="3527">
                  <c:v>8.3028087400000006E-2</c:v>
                </c:pt>
                <c:pt idx="3528">
                  <c:v>7.8144081399999996E-2</c:v>
                </c:pt>
                <c:pt idx="3529">
                  <c:v>8.3028087400000006E-2</c:v>
                </c:pt>
                <c:pt idx="3530">
                  <c:v>7.3260076499999993E-2</c:v>
                </c:pt>
                <c:pt idx="3531">
                  <c:v>7.3260076499999993E-2</c:v>
                </c:pt>
                <c:pt idx="3532">
                  <c:v>7.3260076499999993E-2</c:v>
                </c:pt>
                <c:pt idx="3533">
                  <c:v>7.8144081399999996E-2</c:v>
                </c:pt>
                <c:pt idx="3534">
                  <c:v>7.8144081399999996E-2</c:v>
                </c:pt>
                <c:pt idx="3535">
                  <c:v>7.8144082500000003E-2</c:v>
                </c:pt>
                <c:pt idx="3536">
                  <c:v>7.8144082500000003E-2</c:v>
                </c:pt>
                <c:pt idx="3537">
                  <c:v>7.8144081399999996E-2</c:v>
                </c:pt>
                <c:pt idx="3538">
                  <c:v>8.3028087400000006E-2</c:v>
                </c:pt>
                <c:pt idx="3539">
                  <c:v>7.3260076499999993E-2</c:v>
                </c:pt>
                <c:pt idx="3540">
                  <c:v>7.3260076499999993E-2</c:v>
                </c:pt>
                <c:pt idx="3541">
                  <c:v>6.8376072499999996E-2</c:v>
                </c:pt>
                <c:pt idx="3542">
                  <c:v>7.8144081399999996E-2</c:v>
                </c:pt>
                <c:pt idx="3543">
                  <c:v>8.3028087400000006E-2</c:v>
                </c:pt>
                <c:pt idx="3544">
                  <c:v>7.3260076499999993E-2</c:v>
                </c:pt>
                <c:pt idx="3545">
                  <c:v>7.8144082500000003E-2</c:v>
                </c:pt>
                <c:pt idx="3546">
                  <c:v>7.8144081399999996E-2</c:v>
                </c:pt>
                <c:pt idx="3547">
                  <c:v>7.8144081399999996E-2</c:v>
                </c:pt>
                <c:pt idx="3548">
                  <c:v>7.8144081399999996E-2</c:v>
                </c:pt>
                <c:pt idx="3549">
                  <c:v>6.8376071499999996E-2</c:v>
                </c:pt>
                <c:pt idx="3550">
                  <c:v>7.3260076499999993E-2</c:v>
                </c:pt>
                <c:pt idx="3551">
                  <c:v>7.8144081399999996E-2</c:v>
                </c:pt>
                <c:pt idx="3552">
                  <c:v>7.8144081399999996E-2</c:v>
                </c:pt>
                <c:pt idx="3553">
                  <c:v>7.8144081399999996E-2</c:v>
                </c:pt>
                <c:pt idx="3554">
                  <c:v>7.3260076499999993E-2</c:v>
                </c:pt>
                <c:pt idx="3555">
                  <c:v>7.3260076499999993E-2</c:v>
                </c:pt>
                <c:pt idx="3556">
                  <c:v>7.8144081399999996E-2</c:v>
                </c:pt>
                <c:pt idx="3557">
                  <c:v>8.3028086000000001E-2</c:v>
                </c:pt>
                <c:pt idx="3558">
                  <c:v>7.3260076499999993E-2</c:v>
                </c:pt>
                <c:pt idx="3559">
                  <c:v>7.3260076499999993E-2</c:v>
                </c:pt>
                <c:pt idx="3560">
                  <c:v>7.8144082500000003E-2</c:v>
                </c:pt>
                <c:pt idx="3561">
                  <c:v>7.8144081399999996E-2</c:v>
                </c:pt>
                <c:pt idx="3562">
                  <c:v>8.3028086000000001E-2</c:v>
                </c:pt>
                <c:pt idx="3563">
                  <c:v>7.8144081399999996E-2</c:v>
                </c:pt>
                <c:pt idx="3564">
                  <c:v>7.3260076499999993E-2</c:v>
                </c:pt>
                <c:pt idx="3565">
                  <c:v>7.3260076499999993E-2</c:v>
                </c:pt>
                <c:pt idx="3566">
                  <c:v>8.3028087400000006E-2</c:v>
                </c:pt>
                <c:pt idx="3567">
                  <c:v>8.3028086000000001E-2</c:v>
                </c:pt>
                <c:pt idx="3568">
                  <c:v>7.8144081399999996E-2</c:v>
                </c:pt>
                <c:pt idx="3569">
                  <c:v>7.3260076499999993E-2</c:v>
                </c:pt>
                <c:pt idx="3570">
                  <c:v>7.3260076499999993E-2</c:v>
                </c:pt>
                <c:pt idx="3571">
                  <c:v>7.8144081399999996E-2</c:v>
                </c:pt>
                <c:pt idx="3572">
                  <c:v>7.8144081399999996E-2</c:v>
                </c:pt>
                <c:pt idx="3573">
                  <c:v>7.3260076499999993E-2</c:v>
                </c:pt>
                <c:pt idx="3574">
                  <c:v>7.3260076499999993E-2</c:v>
                </c:pt>
                <c:pt idx="3575">
                  <c:v>7.8144081399999996E-2</c:v>
                </c:pt>
                <c:pt idx="3576">
                  <c:v>8.3028086000000001E-2</c:v>
                </c:pt>
                <c:pt idx="3577">
                  <c:v>8.7912091999999997E-2</c:v>
                </c:pt>
                <c:pt idx="3578">
                  <c:v>7.3260076499999993E-2</c:v>
                </c:pt>
                <c:pt idx="3579">
                  <c:v>6.8376071499999996E-2</c:v>
                </c:pt>
                <c:pt idx="3580">
                  <c:v>7.8144081399999996E-2</c:v>
                </c:pt>
                <c:pt idx="3581">
                  <c:v>7.8144081399999996E-2</c:v>
                </c:pt>
                <c:pt idx="3582">
                  <c:v>8.3028086000000001E-2</c:v>
                </c:pt>
                <c:pt idx="3583">
                  <c:v>7.3260076499999993E-2</c:v>
                </c:pt>
                <c:pt idx="3584">
                  <c:v>7.3260076499999993E-2</c:v>
                </c:pt>
                <c:pt idx="3585">
                  <c:v>8.3028087400000006E-2</c:v>
                </c:pt>
                <c:pt idx="3586">
                  <c:v>8.3028086000000001E-2</c:v>
                </c:pt>
                <c:pt idx="3587">
                  <c:v>8.7912091999999997E-2</c:v>
                </c:pt>
                <c:pt idx="3588">
                  <c:v>7.8144082500000003E-2</c:v>
                </c:pt>
                <c:pt idx="3589">
                  <c:v>7.8144082500000003E-2</c:v>
                </c:pt>
                <c:pt idx="3590">
                  <c:v>7.8144081399999996E-2</c:v>
                </c:pt>
                <c:pt idx="3591">
                  <c:v>8.3028087400000006E-2</c:v>
                </c:pt>
                <c:pt idx="3592">
                  <c:v>7.3260076499999993E-2</c:v>
                </c:pt>
                <c:pt idx="3593">
                  <c:v>7.3260076499999993E-2</c:v>
                </c:pt>
                <c:pt idx="3594">
                  <c:v>7.8144082500000003E-2</c:v>
                </c:pt>
                <c:pt idx="3595">
                  <c:v>7.8144081399999996E-2</c:v>
                </c:pt>
                <c:pt idx="3596">
                  <c:v>7.8144081399999996E-2</c:v>
                </c:pt>
                <c:pt idx="3597">
                  <c:v>7.8144081399999996E-2</c:v>
                </c:pt>
                <c:pt idx="3598">
                  <c:v>7.3260076499999993E-2</c:v>
                </c:pt>
                <c:pt idx="3599">
                  <c:v>7.8144082500000003E-2</c:v>
                </c:pt>
                <c:pt idx="3600">
                  <c:v>7.3260076499999993E-2</c:v>
                </c:pt>
                <c:pt idx="3601">
                  <c:v>7.8144081399999996E-2</c:v>
                </c:pt>
                <c:pt idx="3602">
                  <c:v>8.3028087400000006E-2</c:v>
                </c:pt>
                <c:pt idx="3603">
                  <c:v>7.3260076499999993E-2</c:v>
                </c:pt>
                <c:pt idx="3604">
                  <c:v>7.8144082500000003E-2</c:v>
                </c:pt>
                <c:pt idx="3605">
                  <c:v>8.3028087400000006E-2</c:v>
                </c:pt>
                <c:pt idx="3606">
                  <c:v>7.8144081399999996E-2</c:v>
                </c:pt>
                <c:pt idx="3607">
                  <c:v>7.8144081399999996E-2</c:v>
                </c:pt>
                <c:pt idx="3608">
                  <c:v>7.3260076499999993E-2</c:v>
                </c:pt>
                <c:pt idx="3609">
                  <c:v>7.3260076499999993E-2</c:v>
                </c:pt>
                <c:pt idx="3610">
                  <c:v>7.8144081399999996E-2</c:v>
                </c:pt>
                <c:pt idx="3611">
                  <c:v>7.8144081399999996E-2</c:v>
                </c:pt>
                <c:pt idx="3612">
                  <c:v>7.8144081399999996E-2</c:v>
                </c:pt>
                <c:pt idx="3613">
                  <c:v>7.3260076499999993E-2</c:v>
                </c:pt>
                <c:pt idx="3614">
                  <c:v>7.3260076499999993E-2</c:v>
                </c:pt>
                <c:pt idx="3615">
                  <c:v>8.3028087400000006E-2</c:v>
                </c:pt>
                <c:pt idx="3616">
                  <c:v>7.8144081399999996E-2</c:v>
                </c:pt>
                <c:pt idx="3617">
                  <c:v>8.7912091999999997E-2</c:v>
                </c:pt>
                <c:pt idx="3618">
                  <c:v>7.3260076499999993E-2</c:v>
                </c:pt>
                <c:pt idx="3619">
                  <c:v>7.8144082500000003E-2</c:v>
                </c:pt>
                <c:pt idx="3620">
                  <c:v>7.3260076499999993E-2</c:v>
                </c:pt>
                <c:pt idx="3621">
                  <c:v>7.8144081399999996E-2</c:v>
                </c:pt>
                <c:pt idx="3622">
                  <c:v>7.8144081399999996E-2</c:v>
                </c:pt>
                <c:pt idx="3623">
                  <c:v>7.8144081399999996E-2</c:v>
                </c:pt>
                <c:pt idx="3624">
                  <c:v>7.3260076499999993E-2</c:v>
                </c:pt>
                <c:pt idx="3625">
                  <c:v>7.3260076499999993E-2</c:v>
                </c:pt>
                <c:pt idx="3626">
                  <c:v>7.8144081399999996E-2</c:v>
                </c:pt>
                <c:pt idx="3627">
                  <c:v>8.7912091999999997E-2</c:v>
                </c:pt>
                <c:pt idx="3628">
                  <c:v>7.8144081399999996E-2</c:v>
                </c:pt>
                <c:pt idx="3629">
                  <c:v>7.8144082500000003E-2</c:v>
                </c:pt>
                <c:pt idx="3630">
                  <c:v>7.3260076499999993E-2</c:v>
                </c:pt>
                <c:pt idx="3631">
                  <c:v>8.3028087400000006E-2</c:v>
                </c:pt>
                <c:pt idx="3632">
                  <c:v>8.3028086000000001E-2</c:v>
                </c:pt>
                <c:pt idx="3633">
                  <c:v>7.8144081399999996E-2</c:v>
                </c:pt>
                <c:pt idx="3634">
                  <c:v>7.3260076499999993E-2</c:v>
                </c:pt>
                <c:pt idx="3635">
                  <c:v>7.3260076499999993E-2</c:v>
                </c:pt>
                <c:pt idx="3636">
                  <c:v>7.8144081399999996E-2</c:v>
                </c:pt>
                <c:pt idx="3637">
                  <c:v>8.3028086000000001E-2</c:v>
                </c:pt>
                <c:pt idx="3638">
                  <c:v>7.8144081399999996E-2</c:v>
                </c:pt>
                <c:pt idx="3639">
                  <c:v>7.3260076499999993E-2</c:v>
                </c:pt>
                <c:pt idx="3640">
                  <c:v>7.3260076499999993E-2</c:v>
                </c:pt>
                <c:pt idx="3641">
                  <c:v>7.3260076499999993E-2</c:v>
                </c:pt>
                <c:pt idx="3642">
                  <c:v>8.3028086000000001E-2</c:v>
                </c:pt>
                <c:pt idx="3643">
                  <c:v>7.8144081399999996E-2</c:v>
                </c:pt>
                <c:pt idx="3644">
                  <c:v>7.3260076499999993E-2</c:v>
                </c:pt>
                <c:pt idx="3645">
                  <c:v>7.8144082500000003E-2</c:v>
                </c:pt>
                <c:pt idx="3646">
                  <c:v>7.8144081399999996E-2</c:v>
                </c:pt>
                <c:pt idx="3647">
                  <c:v>8.7912091999999997E-2</c:v>
                </c:pt>
                <c:pt idx="3648">
                  <c:v>8.7912091999999997E-2</c:v>
                </c:pt>
                <c:pt idx="3649">
                  <c:v>7.8144082500000003E-2</c:v>
                </c:pt>
                <c:pt idx="3650">
                  <c:v>7.8144082500000003E-2</c:v>
                </c:pt>
                <c:pt idx="3651">
                  <c:v>7.8144081399999996E-2</c:v>
                </c:pt>
                <c:pt idx="3652">
                  <c:v>7.8144081399999996E-2</c:v>
                </c:pt>
                <c:pt idx="3653">
                  <c:v>7.8144081399999996E-2</c:v>
                </c:pt>
                <c:pt idx="3654">
                  <c:v>7.3260076499999993E-2</c:v>
                </c:pt>
                <c:pt idx="3655">
                  <c:v>6.8376071499999996E-2</c:v>
                </c:pt>
                <c:pt idx="3656">
                  <c:v>7.3260076499999993E-2</c:v>
                </c:pt>
                <c:pt idx="3657">
                  <c:v>7.8144081399999996E-2</c:v>
                </c:pt>
                <c:pt idx="3658">
                  <c:v>7.8144081399999996E-2</c:v>
                </c:pt>
                <c:pt idx="3659">
                  <c:v>7.3260076499999993E-2</c:v>
                </c:pt>
                <c:pt idx="3660">
                  <c:v>7.3260076499999993E-2</c:v>
                </c:pt>
                <c:pt idx="3661">
                  <c:v>7.8144081399999996E-2</c:v>
                </c:pt>
                <c:pt idx="3662">
                  <c:v>7.8144081399999996E-2</c:v>
                </c:pt>
                <c:pt idx="3663">
                  <c:v>7.8144081399999996E-2</c:v>
                </c:pt>
                <c:pt idx="3664">
                  <c:v>7.3260076499999993E-2</c:v>
                </c:pt>
                <c:pt idx="3665">
                  <c:v>7.8144082500000003E-2</c:v>
                </c:pt>
                <c:pt idx="3666">
                  <c:v>8.3028087400000006E-2</c:v>
                </c:pt>
                <c:pt idx="3667">
                  <c:v>7.8144081399999996E-2</c:v>
                </c:pt>
                <c:pt idx="3668">
                  <c:v>7.8144081399999996E-2</c:v>
                </c:pt>
                <c:pt idx="3669">
                  <c:v>7.3260076499999993E-2</c:v>
                </c:pt>
                <c:pt idx="3670">
                  <c:v>7.3260076499999993E-2</c:v>
                </c:pt>
                <c:pt idx="3671">
                  <c:v>7.8144081399999996E-2</c:v>
                </c:pt>
                <c:pt idx="3672">
                  <c:v>7.8144081399999996E-2</c:v>
                </c:pt>
                <c:pt idx="3673">
                  <c:v>7.8144081399999996E-2</c:v>
                </c:pt>
                <c:pt idx="3674">
                  <c:v>7.8144082500000003E-2</c:v>
                </c:pt>
                <c:pt idx="3675">
                  <c:v>7.3260076499999993E-2</c:v>
                </c:pt>
                <c:pt idx="3676">
                  <c:v>7.8144081399999996E-2</c:v>
                </c:pt>
                <c:pt idx="3677">
                  <c:v>8.3028086000000001E-2</c:v>
                </c:pt>
                <c:pt idx="3678">
                  <c:v>7.8144081399999996E-2</c:v>
                </c:pt>
                <c:pt idx="3679">
                  <c:v>7.3260076499999993E-2</c:v>
                </c:pt>
                <c:pt idx="3680">
                  <c:v>7.3260076499999993E-2</c:v>
                </c:pt>
                <c:pt idx="3681">
                  <c:v>7.8144081399999996E-2</c:v>
                </c:pt>
                <c:pt idx="3682">
                  <c:v>7.8144081399999996E-2</c:v>
                </c:pt>
                <c:pt idx="3683">
                  <c:v>7.8144082500000003E-2</c:v>
                </c:pt>
                <c:pt idx="3684">
                  <c:v>7.8144082500000003E-2</c:v>
                </c:pt>
                <c:pt idx="3685">
                  <c:v>7.8144082500000003E-2</c:v>
                </c:pt>
                <c:pt idx="3686">
                  <c:v>8.3028087400000006E-2</c:v>
                </c:pt>
                <c:pt idx="3687">
                  <c:v>8.3028087400000006E-2</c:v>
                </c:pt>
                <c:pt idx="3688">
                  <c:v>7.3260076499999993E-2</c:v>
                </c:pt>
                <c:pt idx="3689">
                  <c:v>7.3260076499999993E-2</c:v>
                </c:pt>
                <c:pt idx="3690">
                  <c:v>7.8144081399999996E-2</c:v>
                </c:pt>
                <c:pt idx="3691">
                  <c:v>7.8144081399999996E-2</c:v>
                </c:pt>
                <c:pt idx="3692">
                  <c:v>7.8144081399999996E-2</c:v>
                </c:pt>
                <c:pt idx="3693">
                  <c:v>7.3260076499999993E-2</c:v>
                </c:pt>
                <c:pt idx="3694">
                  <c:v>6.8376071499999996E-2</c:v>
                </c:pt>
                <c:pt idx="3695">
                  <c:v>7.8144081399999996E-2</c:v>
                </c:pt>
                <c:pt idx="3696">
                  <c:v>8.3028087400000006E-2</c:v>
                </c:pt>
                <c:pt idx="3697">
                  <c:v>7.8144081399999996E-2</c:v>
                </c:pt>
                <c:pt idx="3698">
                  <c:v>8.3028087400000006E-2</c:v>
                </c:pt>
                <c:pt idx="3699">
                  <c:v>7.3260076499999993E-2</c:v>
                </c:pt>
                <c:pt idx="3700">
                  <c:v>7.3260076499999993E-2</c:v>
                </c:pt>
                <c:pt idx="3701">
                  <c:v>7.8144081399999996E-2</c:v>
                </c:pt>
                <c:pt idx="3702">
                  <c:v>8.3028086000000001E-2</c:v>
                </c:pt>
                <c:pt idx="3703">
                  <c:v>7.8144081399999996E-2</c:v>
                </c:pt>
                <c:pt idx="3704">
                  <c:v>7.3260076499999993E-2</c:v>
                </c:pt>
                <c:pt idx="3705">
                  <c:v>6.8376071499999996E-2</c:v>
                </c:pt>
                <c:pt idx="3706">
                  <c:v>7.8144082500000003E-2</c:v>
                </c:pt>
                <c:pt idx="3707">
                  <c:v>8.3028086000000001E-2</c:v>
                </c:pt>
                <c:pt idx="3708">
                  <c:v>7.8144081399999996E-2</c:v>
                </c:pt>
                <c:pt idx="3709">
                  <c:v>7.3260076499999993E-2</c:v>
                </c:pt>
                <c:pt idx="3710">
                  <c:v>7.3260076499999993E-2</c:v>
                </c:pt>
                <c:pt idx="3711">
                  <c:v>7.8144082500000003E-2</c:v>
                </c:pt>
                <c:pt idx="3712">
                  <c:v>7.8144081399999996E-2</c:v>
                </c:pt>
                <c:pt idx="3713">
                  <c:v>7.8144081399999996E-2</c:v>
                </c:pt>
                <c:pt idx="3714">
                  <c:v>7.8144082500000003E-2</c:v>
                </c:pt>
                <c:pt idx="3715">
                  <c:v>7.8144081399999996E-2</c:v>
                </c:pt>
                <c:pt idx="3716">
                  <c:v>7.8144081399999996E-2</c:v>
                </c:pt>
                <c:pt idx="3717">
                  <c:v>7.8144081399999996E-2</c:v>
                </c:pt>
                <c:pt idx="3718">
                  <c:v>7.3260076499999993E-2</c:v>
                </c:pt>
                <c:pt idx="3719">
                  <c:v>7.3260076499999993E-2</c:v>
                </c:pt>
                <c:pt idx="3720">
                  <c:v>7.8144081399999996E-2</c:v>
                </c:pt>
                <c:pt idx="3721">
                  <c:v>7.8144081399999996E-2</c:v>
                </c:pt>
                <c:pt idx="3722">
                  <c:v>7.8144081399999996E-2</c:v>
                </c:pt>
                <c:pt idx="3723">
                  <c:v>7.3260076499999993E-2</c:v>
                </c:pt>
                <c:pt idx="3724">
                  <c:v>7.3260076499999993E-2</c:v>
                </c:pt>
                <c:pt idx="3725">
                  <c:v>8.3028087400000006E-2</c:v>
                </c:pt>
                <c:pt idx="3726">
                  <c:v>8.3028086000000001E-2</c:v>
                </c:pt>
                <c:pt idx="3727">
                  <c:v>7.8144081399999996E-2</c:v>
                </c:pt>
                <c:pt idx="3728">
                  <c:v>7.3260076499999993E-2</c:v>
                </c:pt>
                <c:pt idx="3729">
                  <c:v>6.8376072499999996E-2</c:v>
                </c:pt>
                <c:pt idx="3730">
                  <c:v>8.3028087400000006E-2</c:v>
                </c:pt>
                <c:pt idx="3731">
                  <c:v>8.3028086000000001E-2</c:v>
                </c:pt>
                <c:pt idx="3732">
                  <c:v>7.8144081399999996E-2</c:v>
                </c:pt>
                <c:pt idx="3733">
                  <c:v>7.3260076499999993E-2</c:v>
                </c:pt>
                <c:pt idx="3734">
                  <c:v>7.8144082500000003E-2</c:v>
                </c:pt>
                <c:pt idx="3735">
                  <c:v>7.8144081399999996E-2</c:v>
                </c:pt>
                <c:pt idx="3736">
                  <c:v>7.8144081399999996E-2</c:v>
                </c:pt>
                <c:pt idx="3737">
                  <c:v>6.8376072499999996E-2</c:v>
                </c:pt>
                <c:pt idx="3738">
                  <c:v>7.3260076499999993E-2</c:v>
                </c:pt>
                <c:pt idx="3739">
                  <c:v>7.8144081399999996E-2</c:v>
                </c:pt>
                <c:pt idx="3740">
                  <c:v>7.8144081399999996E-2</c:v>
                </c:pt>
                <c:pt idx="3741">
                  <c:v>7.8144081399999996E-2</c:v>
                </c:pt>
                <c:pt idx="3742">
                  <c:v>7.3260076499999993E-2</c:v>
                </c:pt>
                <c:pt idx="3743">
                  <c:v>7.8144081399999996E-2</c:v>
                </c:pt>
                <c:pt idx="3744">
                  <c:v>7.8144081399999996E-2</c:v>
                </c:pt>
                <c:pt idx="3745">
                  <c:v>7.8144081399999996E-2</c:v>
                </c:pt>
                <c:pt idx="3746">
                  <c:v>7.3260076499999993E-2</c:v>
                </c:pt>
                <c:pt idx="3747">
                  <c:v>7.3260076499999993E-2</c:v>
                </c:pt>
                <c:pt idx="3748">
                  <c:v>7.8144081399999996E-2</c:v>
                </c:pt>
                <c:pt idx="3749">
                  <c:v>8.3028086000000001E-2</c:v>
                </c:pt>
                <c:pt idx="3750">
                  <c:v>8.3028086000000001E-2</c:v>
                </c:pt>
                <c:pt idx="3751">
                  <c:v>7.3260076499999993E-2</c:v>
                </c:pt>
                <c:pt idx="3752">
                  <c:v>7.8144082500000003E-2</c:v>
                </c:pt>
                <c:pt idx="3753">
                  <c:v>7.3260076499999993E-2</c:v>
                </c:pt>
                <c:pt idx="3754">
                  <c:v>8.3028087400000006E-2</c:v>
                </c:pt>
                <c:pt idx="3755">
                  <c:v>7.8144081399999996E-2</c:v>
                </c:pt>
                <c:pt idx="3756">
                  <c:v>7.8144082500000003E-2</c:v>
                </c:pt>
                <c:pt idx="3757">
                  <c:v>7.3260076499999993E-2</c:v>
                </c:pt>
                <c:pt idx="3758">
                  <c:v>7.3260076499999993E-2</c:v>
                </c:pt>
                <c:pt idx="3759">
                  <c:v>7.8144081399999996E-2</c:v>
                </c:pt>
                <c:pt idx="3760">
                  <c:v>8.3028086000000001E-2</c:v>
                </c:pt>
                <c:pt idx="3761">
                  <c:v>7.3260076499999993E-2</c:v>
                </c:pt>
                <c:pt idx="3762">
                  <c:v>7.8144082500000003E-2</c:v>
                </c:pt>
                <c:pt idx="3763">
                  <c:v>7.3260076499999993E-2</c:v>
                </c:pt>
                <c:pt idx="3764">
                  <c:v>7.8144081399999996E-2</c:v>
                </c:pt>
                <c:pt idx="3765">
                  <c:v>7.8144081399999996E-2</c:v>
                </c:pt>
                <c:pt idx="3766">
                  <c:v>7.3260076499999993E-2</c:v>
                </c:pt>
                <c:pt idx="3767">
                  <c:v>7.3260076499999993E-2</c:v>
                </c:pt>
                <c:pt idx="3768">
                  <c:v>7.8144081399999996E-2</c:v>
                </c:pt>
                <c:pt idx="3769">
                  <c:v>8.3028087400000006E-2</c:v>
                </c:pt>
                <c:pt idx="3770">
                  <c:v>8.3028087400000006E-2</c:v>
                </c:pt>
                <c:pt idx="3771">
                  <c:v>7.8144082500000003E-2</c:v>
                </c:pt>
                <c:pt idx="3772">
                  <c:v>7.8144082500000003E-2</c:v>
                </c:pt>
                <c:pt idx="3773">
                  <c:v>7.8144081399999996E-2</c:v>
                </c:pt>
                <c:pt idx="3774">
                  <c:v>7.8144081399999996E-2</c:v>
                </c:pt>
                <c:pt idx="3775">
                  <c:v>7.8144082000000004E-2</c:v>
                </c:pt>
                <c:pt idx="3776">
                  <c:v>7.8144081399999996E-2</c:v>
                </c:pt>
                <c:pt idx="3777">
                  <c:v>7.3260076499999993E-2</c:v>
                </c:pt>
                <c:pt idx="3778">
                  <c:v>7.3260076499999993E-2</c:v>
                </c:pt>
                <c:pt idx="3779">
                  <c:v>8.3028087400000006E-2</c:v>
                </c:pt>
                <c:pt idx="3780">
                  <c:v>8.3028087400000006E-2</c:v>
                </c:pt>
                <c:pt idx="3781">
                  <c:v>8.3028087400000006E-2</c:v>
                </c:pt>
                <c:pt idx="3782">
                  <c:v>7.3260076499999993E-2</c:v>
                </c:pt>
                <c:pt idx="3783">
                  <c:v>7.8144081399999996E-2</c:v>
                </c:pt>
                <c:pt idx="3784">
                  <c:v>7.8144081399999996E-2</c:v>
                </c:pt>
                <c:pt idx="3785">
                  <c:v>8.3028086000000001E-2</c:v>
                </c:pt>
                <c:pt idx="3786">
                  <c:v>7.8144081399999996E-2</c:v>
                </c:pt>
                <c:pt idx="3787">
                  <c:v>7.3260076499999993E-2</c:v>
                </c:pt>
                <c:pt idx="3788">
                  <c:v>7.3260076499999993E-2</c:v>
                </c:pt>
                <c:pt idx="3789">
                  <c:v>8.3028087400000006E-2</c:v>
                </c:pt>
                <c:pt idx="3790">
                  <c:v>7.8144081399999996E-2</c:v>
                </c:pt>
                <c:pt idx="3791">
                  <c:v>7.8144081399999996E-2</c:v>
                </c:pt>
                <c:pt idx="3792">
                  <c:v>7.3260076499999993E-2</c:v>
                </c:pt>
                <c:pt idx="3793">
                  <c:v>7.3260076499999993E-2</c:v>
                </c:pt>
                <c:pt idx="3794">
                  <c:v>7.8144081399999996E-2</c:v>
                </c:pt>
                <c:pt idx="3795">
                  <c:v>8.7912091999999997E-2</c:v>
                </c:pt>
                <c:pt idx="3796">
                  <c:v>7.8144082500000003E-2</c:v>
                </c:pt>
                <c:pt idx="3797">
                  <c:v>7.8144082500000003E-2</c:v>
                </c:pt>
                <c:pt idx="3798">
                  <c:v>7.8144082500000003E-2</c:v>
                </c:pt>
                <c:pt idx="3799">
                  <c:v>8.3028087400000006E-2</c:v>
                </c:pt>
                <c:pt idx="3800">
                  <c:v>7.8144081399999996E-2</c:v>
                </c:pt>
                <c:pt idx="3801">
                  <c:v>7.8144081399999996E-2</c:v>
                </c:pt>
                <c:pt idx="3802">
                  <c:v>7.3260076499999993E-2</c:v>
                </c:pt>
                <c:pt idx="3803">
                  <c:v>7.3260076499999993E-2</c:v>
                </c:pt>
                <c:pt idx="3804">
                  <c:v>7.8144081399999996E-2</c:v>
                </c:pt>
                <c:pt idx="3805">
                  <c:v>8.7912091999999997E-2</c:v>
                </c:pt>
                <c:pt idx="3806">
                  <c:v>8.3028087400000006E-2</c:v>
                </c:pt>
                <c:pt idx="3807">
                  <c:v>7.8144082500000003E-2</c:v>
                </c:pt>
                <c:pt idx="3808">
                  <c:v>7.8144082500000003E-2</c:v>
                </c:pt>
                <c:pt idx="3809">
                  <c:v>7.8144081399999996E-2</c:v>
                </c:pt>
                <c:pt idx="3810">
                  <c:v>8.3028086000000001E-2</c:v>
                </c:pt>
                <c:pt idx="3811">
                  <c:v>7.8144081399999996E-2</c:v>
                </c:pt>
                <c:pt idx="3812">
                  <c:v>7.3260076499999993E-2</c:v>
                </c:pt>
                <c:pt idx="3813">
                  <c:v>7.3260076499999993E-2</c:v>
                </c:pt>
                <c:pt idx="3814">
                  <c:v>8.3028087400000006E-2</c:v>
                </c:pt>
                <c:pt idx="3815">
                  <c:v>8.3028087400000006E-2</c:v>
                </c:pt>
                <c:pt idx="3816">
                  <c:v>7.8144082500000003E-2</c:v>
                </c:pt>
                <c:pt idx="3817">
                  <c:v>7.8144082500000003E-2</c:v>
                </c:pt>
                <c:pt idx="3818">
                  <c:v>7.8144081399999996E-2</c:v>
                </c:pt>
                <c:pt idx="3819">
                  <c:v>7.8144081399999996E-2</c:v>
                </c:pt>
                <c:pt idx="3820">
                  <c:v>8.3028086000000001E-2</c:v>
                </c:pt>
                <c:pt idx="3821">
                  <c:v>7.3260076499999993E-2</c:v>
                </c:pt>
                <c:pt idx="3822">
                  <c:v>7.3260076499999993E-2</c:v>
                </c:pt>
                <c:pt idx="3823">
                  <c:v>8.3028087400000006E-2</c:v>
                </c:pt>
                <c:pt idx="3824">
                  <c:v>7.8144081399999996E-2</c:v>
                </c:pt>
                <c:pt idx="3825">
                  <c:v>8.3028086000000001E-2</c:v>
                </c:pt>
                <c:pt idx="3826">
                  <c:v>8.3028087400000006E-2</c:v>
                </c:pt>
                <c:pt idx="3827">
                  <c:v>7.3260076499999993E-2</c:v>
                </c:pt>
                <c:pt idx="3828">
                  <c:v>7.3260076499999993E-2</c:v>
                </c:pt>
                <c:pt idx="3829">
                  <c:v>7.8144081399999996E-2</c:v>
                </c:pt>
                <c:pt idx="3830">
                  <c:v>7.8144081399999996E-2</c:v>
                </c:pt>
                <c:pt idx="3831">
                  <c:v>7.3260076499999993E-2</c:v>
                </c:pt>
                <c:pt idx="3832">
                  <c:v>7.3260076499999993E-2</c:v>
                </c:pt>
                <c:pt idx="3833">
                  <c:v>8.3028087400000006E-2</c:v>
                </c:pt>
                <c:pt idx="3834">
                  <c:v>8.3028087400000006E-2</c:v>
                </c:pt>
                <c:pt idx="3835">
                  <c:v>7.8144081399999996E-2</c:v>
                </c:pt>
                <c:pt idx="3836">
                  <c:v>7.3260076499999993E-2</c:v>
                </c:pt>
                <c:pt idx="3837">
                  <c:v>6.8376071499999996E-2</c:v>
                </c:pt>
                <c:pt idx="3838">
                  <c:v>7.8144081399999996E-2</c:v>
                </c:pt>
                <c:pt idx="3839">
                  <c:v>7.8144081399999996E-2</c:v>
                </c:pt>
                <c:pt idx="3840">
                  <c:v>7.8144081399999996E-2</c:v>
                </c:pt>
                <c:pt idx="3841">
                  <c:v>7.3260076499999993E-2</c:v>
                </c:pt>
                <c:pt idx="3842">
                  <c:v>7.3260076499999993E-2</c:v>
                </c:pt>
                <c:pt idx="3843">
                  <c:v>7.8144081399999996E-2</c:v>
                </c:pt>
                <c:pt idx="3844">
                  <c:v>8.3028086000000001E-2</c:v>
                </c:pt>
                <c:pt idx="3845">
                  <c:v>7.8144081399999996E-2</c:v>
                </c:pt>
                <c:pt idx="3846">
                  <c:v>7.3260076499999993E-2</c:v>
                </c:pt>
                <c:pt idx="3847">
                  <c:v>7.3260076499999993E-2</c:v>
                </c:pt>
                <c:pt idx="3848">
                  <c:v>7.8144081399999996E-2</c:v>
                </c:pt>
                <c:pt idx="3849">
                  <c:v>7.8144081399999996E-2</c:v>
                </c:pt>
                <c:pt idx="3850">
                  <c:v>8.3028087400000006E-2</c:v>
                </c:pt>
                <c:pt idx="3851">
                  <c:v>7.3260076499999993E-2</c:v>
                </c:pt>
                <c:pt idx="3852">
                  <c:v>7.3260076499999993E-2</c:v>
                </c:pt>
                <c:pt idx="3853">
                  <c:v>7.8144081399999996E-2</c:v>
                </c:pt>
                <c:pt idx="3854">
                  <c:v>7.8144081399999996E-2</c:v>
                </c:pt>
                <c:pt idx="3855">
                  <c:v>7.8144081399999996E-2</c:v>
                </c:pt>
                <c:pt idx="3856">
                  <c:v>7.8144082500000003E-2</c:v>
                </c:pt>
                <c:pt idx="3857">
                  <c:v>7.3260076499999993E-2</c:v>
                </c:pt>
                <c:pt idx="3858">
                  <c:v>7.8144081399999996E-2</c:v>
                </c:pt>
                <c:pt idx="3859">
                  <c:v>7.8144081399999996E-2</c:v>
                </c:pt>
                <c:pt idx="3860">
                  <c:v>7.8144081399999996E-2</c:v>
                </c:pt>
                <c:pt idx="3861">
                  <c:v>7.8144082500000003E-2</c:v>
                </c:pt>
                <c:pt idx="3862">
                  <c:v>7.3260076499999993E-2</c:v>
                </c:pt>
                <c:pt idx="3863">
                  <c:v>8.3028087400000006E-2</c:v>
                </c:pt>
                <c:pt idx="3864">
                  <c:v>7.8144081399999996E-2</c:v>
                </c:pt>
                <c:pt idx="3865">
                  <c:v>7.8144081399999996E-2</c:v>
                </c:pt>
                <c:pt idx="3866">
                  <c:v>7.3260076499999993E-2</c:v>
                </c:pt>
                <c:pt idx="3867">
                  <c:v>7.3260076499999993E-2</c:v>
                </c:pt>
                <c:pt idx="3868">
                  <c:v>7.3260076499999993E-2</c:v>
                </c:pt>
                <c:pt idx="3869">
                  <c:v>7.8144081399999996E-2</c:v>
                </c:pt>
                <c:pt idx="3870">
                  <c:v>7.8144081399999996E-2</c:v>
                </c:pt>
                <c:pt idx="3871">
                  <c:v>7.3260076499999993E-2</c:v>
                </c:pt>
                <c:pt idx="3872">
                  <c:v>7.3260076499999993E-2</c:v>
                </c:pt>
                <c:pt idx="3873">
                  <c:v>7.8144081399999996E-2</c:v>
                </c:pt>
                <c:pt idx="3874">
                  <c:v>8.3028086000000001E-2</c:v>
                </c:pt>
                <c:pt idx="3875">
                  <c:v>7.8144081399999996E-2</c:v>
                </c:pt>
                <c:pt idx="3876">
                  <c:v>7.3260076499999993E-2</c:v>
                </c:pt>
                <c:pt idx="3877">
                  <c:v>7.8144082500000003E-2</c:v>
                </c:pt>
                <c:pt idx="3878">
                  <c:v>7.8144081399999996E-2</c:v>
                </c:pt>
                <c:pt idx="3879">
                  <c:v>8.3028087400000006E-2</c:v>
                </c:pt>
                <c:pt idx="3880">
                  <c:v>7.8144081399999996E-2</c:v>
                </c:pt>
                <c:pt idx="3881">
                  <c:v>7.3260076499999993E-2</c:v>
                </c:pt>
                <c:pt idx="3882">
                  <c:v>7.8144081399999996E-2</c:v>
                </c:pt>
                <c:pt idx="3883">
                  <c:v>7.8144081399999996E-2</c:v>
                </c:pt>
                <c:pt idx="3884">
                  <c:v>7.8144081399999996E-2</c:v>
                </c:pt>
                <c:pt idx="3885">
                  <c:v>7.3260076499999993E-2</c:v>
                </c:pt>
                <c:pt idx="3886">
                  <c:v>7.3260076499999993E-2</c:v>
                </c:pt>
                <c:pt idx="3887">
                  <c:v>7.8144081399999996E-2</c:v>
                </c:pt>
                <c:pt idx="3888">
                  <c:v>8.3028086000000001E-2</c:v>
                </c:pt>
                <c:pt idx="3889">
                  <c:v>7.8144081399999996E-2</c:v>
                </c:pt>
                <c:pt idx="3890">
                  <c:v>7.8144082500000003E-2</c:v>
                </c:pt>
                <c:pt idx="3891">
                  <c:v>7.3260076499999993E-2</c:v>
                </c:pt>
                <c:pt idx="3892">
                  <c:v>8.3028087400000006E-2</c:v>
                </c:pt>
                <c:pt idx="3893">
                  <c:v>8.7912091999999997E-2</c:v>
                </c:pt>
                <c:pt idx="3894">
                  <c:v>7.3260076499999993E-2</c:v>
                </c:pt>
                <c:pt idx="3895">
                  <c:v>7.8144082500000003E-2</c:v>
                </c:pt>
                <c:pt idx="3896">
                  <c:v>7.3260076499999993E-2</c:v>
                </c:pt>
                <c:pt idx="3897">
                  <c:v>7.3260077399999998E-2</c:v>
                </c:pt>
                <c:pt idx="3898">
                  <c:v>7.8144081399999996E-2</c:v>
                </c:pt>
                <c:pt idx="3899">
                  <c:v>7.3260076499999993E-2</c:v>
                </c:pt>
                <c:pt idx="3900">
                  <c:v>7.3260076499999993E-2</c:v>
                </c:pt>
                <c:pt idx="3901">
                  <c:v>8.3028087400000006E-2</c:v>
                </c:pt>
                <c:pt idx="3902">
                  <c:v>8.3028087400000006E-2</c:v>
                </c:pt>
                <c:pt idx="3903">
                  <c:v>7.8144082500000003E-2</c:v>
                </c:pt>
                <c:pt idx="3904">
                  <c:v>7.3260076499999993E-2</c:v>
                </c:pt>
                <c:pt idx="3905">
                  <c:v>7.3260076499999993E-2</c:v>
                </c:pt>
                <c:pt idx="3906">
                  <c:v>7.8144081399999996E-2</c:v>
                </c:pt>
                <c:pt idx="3907">
                  <c:v>7.8144081399999996E-2</c:v>
                </c:pt>
                <c:pt idx="3908">
                  <c:v>7.3260076499999993E-2</c:v>
                </c:pt>
                <c:pt idx="3909">
                  <c:v>7.3260076499999993E-2</c:v>
                </c:pt>
                <c:pt idx="3910">
                  <c:v>8.3028087400000006E-2</c:v>
                </c:pt>
                <c:pt idx="3911">
                  <c:v>8.3028086000000001E-2</c:v>
                </c:pt>
                <c:pt idx="3912">
                  <c:v>7.8144081399999996E-2</c:v>
                </c:pt>
                <c:pt idx="3913">
                  <c:v>7.3260076499999993E-2</c:v>
                </c:pt>
                <c:pt idx="3914">
                  <c:v>7.3260076499999993E-2</c:v>
                </c:pt>
                <c:pt idx="3915">
                  <c:v>7.3260076499999993E-2</c:v>
                </c:pt>
                <c:pt idx="3916">
                  <c:v>7.8144081399999996E-2</c:v>
                </c:pt>
                <c:pt idx="3917">
                  <c:v>8.7912091999999997E-2</c:v>
                </c:pt>
                <c:pt idx="3918">
                  <c:v>8.3028087400000006E-2</c:v>
                </c:pt>
                <c:pt idx="3919">
                  <c:v>7.3260077500000007E-2</c:v>
                </c:pt>
                <c:pt idx="3920">
                  <c:v>7.8144082500000003E-2</c:v>
                </c:pt>
                <c:pt idx="3921">
                  <c:v>7.8144081399999996E-2</c:v>
                </c:pt>
                <c:pt idx="3922">
                  <c:v>8.3028086000000001E-2</c:v>
                </c:pt>
                <c:pt idx="3923">
                  <c:v>8.3028086000000001E-2</c:v>
                </c:pt>
                <c:pt idx="3924">
                  <c:v>7.3260076499999993E-2</c:v>
                </c:pt>
                <c:pt idx="3925">
                  <c:v>7.3260076499999993E-2</c:v>
                </c:pt>
                <c:pt idx="3926">
                  <c:v>7.8144081399999996E-2</c:v>
                </c:pt>
                <c:pt idx="3927">
                  <c:v>7.8144081399999996E-2</c:v>
                </c:pt>
                <c:pt idx="3928">
                  <c:v>8.3028087400000006E-2</c:v>
                </c:pt>
                <c:pt idx="3929">
                  <c:v>7.3260076499999993E-2</c:v>
                </c:pt>
                <c:pt idx="3930">
                  <c:v>7.8144082500000003E-2</c:v>
                </c:pt>
                <c:pt idx="3931">
                  <c:v>7.3260076499999993E-2</c:v>
                </c:pt>
                <c:pt idx="3932">
                  <c:v>7.8144081399999996E-2</c:v>
                </c:pt>
                <c:pt idx="3933">
                  <c:v>7.3260076499999993E-2</c:v>
                </c:pt>
                <c:pt idx="3934">
                  <c:v>7.3260076499999993E-2</c:v>
                </c:pt>
                <c:pt idx="3935">
                  <c:v>7.8144081399999996E-2</c:v>
                </c:pt>
                <c:pt idx="3936">
                  <c:v>7.8144081399999996E-2</c:v>
                </c:pt>
                <c:pt idx="3937">
                  <c:v>8.3028087400000006E-2</c:v>
                </c:pt>
                <c:pt idx="3938">
                  <c:v>7.3260076499999993E-2</c:v>
                </c:pt>
                <c:pt idx="3939">
                  <c:v>7.3260076499999993E-2</c:v>
                </c:pt>
                <c:pt idx="3940">
                  <c:v>7.8144081399999996E-2</c:v>
                </c:pt>
                <c:pt idx="3941">
                  <c:v>8.3028086000000001E-2</c:v>
                </c:pt>
                <c:pt idx="3942">
                  <c:v>8.3028087400000006E-2</c:v>
                </c:pt>
                <c:pt idx="3943">
                  <c:v>7.3260076499999993E-2</c:v>
                </c:pt>
                <c:pt idx="3944">
                  <c:v>7.8144082500000003E-2</c:v>
                </c:pt>
                <c:pt idx="3945">
                  <c:v>7.8144081399999996E-2</c:v>
                </c:pt>
                <c:pt idx="3946">
                  <c:v>8.3028086000000001E-2</c:v>
                </c:pt>
                <c:pt idx="3947">
                  <c:v>7.3260076499999993E-2</c:v>
                </c:pt>
                <c:pt idx="3948">
                  <c:v>7.3260076499999993E-2</c:v>
                </c:pt>
                <c:pt idx="3949">
                  <c:v>7.8144081399999996E-2</c:v>
                </c:pt>
                <c:pt idx="3950">
                  <c:v>7.8144081399999996E-2</c:v>
                </c:pt>
                <c:pt idx="3951">
                  <c:v>8.3028087400000006E-2</c:v>
                </c:pt>
                <c:pt idx="3952">
                  <c:v>7.8144082500000003E-2</c:v>
                </c:pt>
                <c:pt idx="3953">
                  <c:v>8.3028087400000006E-2</c:v>
                </c:pt>
                <c:pt idx="3954">
                  <c:v>8.3028086000000001E-2</c:v>
                </c:pt>
                <c:pt idx="3955">
                  <c:v>8.3028087400000006E-2</c:v>
                </c:pt>
                <c:pt idx="3956">
                  <c:v>7.8144082500000003E-2</c:v>
                </c:pt>
                <c:pt idx="3957">
                  <c:v>6.8376072499999996E-2</c:v>
                </c:pt>
                <c:pt idx="3958">
                  <c:v>7.8144081399999996E-2</c:v>
                </c:pt>
                <c:pt idx="3959">
                  <c:v>7.8144081399999996E-2</c:v>
                </c:pt>
                <c:pt idx="3960">
                  <c:v>7.8144081399999996E-2</c:v>
                </c:pt>
                <c:pt idx="3961">
                  <c:v>7.3260076499999993E-2</c:v>
                </c:pt>
                <c:pt idx="3962">
                  <c:v>7.8144082500000003E-2</c:v>
                </c:pt>
                <c:pt idx="3963">
                  <c:v>7.8144081399999996E-2</c:v>
                </c:pt>
                <c:pt idx="3964">
                  <c:v>7.8144081399999996E-2</c:v>
                </c:pt>
                <c:pt idx="3965">
                  <c:v>7.8144081399999996E-2</c:v>
                </c:pt>
                <c:pt idx="3966">
                  <c:v>7.3260077500000007E-2</c:v>
                </c:pt>
                <c:pt idx="3967">
                  <c:v>7.3260076499999993E-2</c:v>
                </c:pt>
                <c:pt idx="3968">
                  <c:v>7.8144081399999996E-2</c:v>
                </c:pt>
                <c:pt idx="3969">
                  <c:v>7.8144081399999996E-2</c:v>
                </c:pt>
                <c:pt idx="3970">
                  <c:v>8.3028086000000001E-2</c:v>
                </c:pt>
                <c:pt idx="3971">
                  <c:v>7.3260076499999993E-2</c:v>
                </c:pt>
                <c:pt idx="3972">
                  <c:v>7.3260076499999993E-2</c:v>
                </c:pt>
                <c:pt idx="3973">
                  <c:v>7.3260076499999993E-2</c:v>
                </c:pt>
                <c:pt idx="3974">
                  <c:v>7.8144081399999996E-2</c:v>
                </c:pt>
                <c:pt idx="3975">
                  <c:v>7.8144081399999996E-2</c:v>
                </c:pt>
                <c:pt idx="3976">
                  <c:v>7.3260076499999993E-2</c:v>
                </c:pt>
                <c:pt idx="3977">
                  <c:v>7.8144082500000003E-2</c:v>
                </c:pt>
                <c:pt idx="3978">
                  <c:v>7.3260076499999993E-2</c:v>
                </c:pt>
                <c:pt idx="3979">
                  <c:v>7.8144081399999996E-2</c:v>
                </c:pt>
                <c:pt idx="3980">
                  <c:v>7.8144081399999996E-2</c:v>
                </c:pt>
                <c:pt idx="3981">
                  <c:v>7.3260076499999993E-2</c:v>
                </c:pt>
                <c:pt idx="3982">
                  <c:v>7.3260076499999993E-2</c:v>
                </c:pt>
                <c:pt idx="3983">
                  <c:v>7.8144081399999996E-2</c:v>
                </c:pt>
                <c:pt idx="3984">
                  <c:v>7.8144081399999996E-2</c:v>
                </c:pt>
                <c:pt idx="3985">
                  <c:v>7.8144081399999996E-2</c:v>
                </c:pt>
                <c:pt idx="3986">
                  <c:v>7.3260076499999993E-2</c:v>
                </c:pt>
                <c:pt idx="3987">
                  <c:v>7.3260076499999993E-2</c:v>
                </c:pt>
                <c:pt idx="3988">
                  <c:v>8.3028087400000006E-2</c:v>
                </c:pt>
                <c:pt idx="3989">
                  <c:v>7.8144081399999996E-2</c:v>
                </c:pt>
                <c:pt idx="3990">
                  <c:v>7.8144081399999996E-2</c:v>
                </c:pt>
                <c:pt idx="3991">
                  <c:v>7.3260076499999993E-2</c:v>
                </c:pt>
                <c:pt idx="3992">
                  <c:v>7.3260076499999993E-2</c:v>
                </c:pt>
                <c:pt idx="3993">
                  <c:v>7.3260076499999993E-2</c:v>
                </c:pt>
                <c:pt idx="3994">
                  <c:v>8.3028086000000001E-2</c:v>
                </c:pt>
                <c:pt idx="3995">
                  <c:v>7.8144081399999996E-2</c:v>
                </c:pt>
                <c:pt idx="3996">
                  <c:v>7.3260076499999993E-2</c:v>
                </c:pt>
                <c:pt idx="3997">
                  <c:v>7.8144082500000003E-2</c:v>
                </c:pt>
                <c:pt idx="3998">
                  <c:v>7.8144081399999996E-2</c:v>
                </c:pt>
                <c:pt idx="3999">
                  <c:v>8.7912091999999997E-2</c:v>
                </c:pt>
                <c:pt idx="4000">
                  <c:v>7.8144081399999996E-2</c:v>
                </c:pt>
                <c:pt idx="4001">
                  <c:v>7.3260076499999993E-2</c:v>
                </c:pt>
                <c:pt idx="4002">
                  <c:v>7.3260076499999993E-2</c:v>
                </c:pt>
                <c:pt idx="4003">
                  <c:v>7.8144081399999996E-2</c:v>
                </c:pt>
                <c:pt idx="4004">
                  <c:v>8.3028086000000001E-2</c:v>
                </c:pt>
                <c:pt idx="4005">
                  <c:v>7.8144081399999996E-2</c:v>
                </c:pt>
                <c:pt idx="4006">
                  <c:v>7.3260076499999993E-2</c:v>
                </c:pt>
                <c:pt idx="4007">
                  <c:v>7.3260076499999993E-2</c:v>
                </c:pt>
                <c:pt idx="4008">
                  <c:v>7.8144081399999996E-2</c:v>
                </c:pt>
                <c:pt idx="4009">
                  <c:v>8.3028086000000001E-2</c:v>
                </c:pt>
                <c:pt idx="4010">
                  <c:v>7.8144081399999996E-2</c:v>
                </c:pt>
                <c:pt idx="4011">
                  <c:v>6.8376072499999996E-2</c:v>
                </c:pt>
                <c:pt idx="4012">
                  <c:v>7.3260076499999993E-2</c:v>
                </c:pt>
                <c:pt idx="4013">
                  <c:v>7.8144081399999996E-2</c:v>
                </c:pt>
                <c:pt idx="4014">
                  <c:v>8.7912091999999997E-2</c:v>
                </c:pt>
                <c:pt idx="4015">
                  <c:v>7.3260076499999993E-2</c:v>
                </c:pt>
                <c:pt idx="4016">
                  <c:v>7.3260076499999993E-2</c:v>
                </c:pt>
                <c:pt idx="4017">
                  <c:v>7.8144082500000003E-2</c:v>
                </c:pt>
                <c:pt idx="4018">
                  <c:v>7.8144081399999996E-2</c:v>
                </c:pt>
                <c:pt idx="4019">
                  <c:v>8.3028086000000001E-2</c:v>
                </c:pt>
                <c:pt idx="4020">
                  <c:v>7.3260076499999993E-2</c:v>
                </c:pt>
                <c:pt idx="4021">
                  <c:v>7.3260076499999993E-2</c:v>
                </c:pt>
                <c:pt idx="4022">
                  <c:v>7.3260076499999993E-2</c:v>
                </c:pt>
                <c:pt idx="4023">
                  <c:v>7.8144081399999996E-2</c:v>
                </c:pt>
                <c:pt idx="4024">
                  <c:v>8.3028086000000001E-2</c:v>
                </c:pt>
                <c:pt idx="4025">
                  <c:v>7.3260076499999993E-2</c:v>
                </c:pt>
                <c:pt idx="4026">
                  <c:v>7.3260076499999993E-2</c:v>
                </c:pt>
                <c:pt idx="4027">
                  <c:v>7.3260076499999993E-2</c:v>
                </c:pt>
                <c:pt idx="4028">
                  <c:v>7.8144081399999996E-2</c:v>
                </c:pt>
                <c:pt idx="4029">
                  <c:v>7.8144081399999996E-2</c:v>
                </c:pt>
                <c:pt idx="4030">
                  <c:v>7.8144081399999996E-2</c:v>
                </c:pt>
                <c:pt idx="4031">
                  <c:v>7.8144082500000003E-2</c:v>
                </c:pt>
                <c:pt idx="4032">
                  <c:v>7.3260076499999993E-2</c:v>
                </c:pt>
                <c:pt idx="4033">
                  <c:v>7.8144081399999996E-2</c:v>
                </c:pt>
                <c:pt idx="4034">
                  <c:v>7.8144081399999996E-2</c:v>
                </c:pt>
                <c:pt idx="4035">
                  <c:v>8.3028086000000001E-2</c:v>
                </c:pt>
                <c:pt idx="4036">
                  <c:v>8.3028087400000006E-2</c:v>
                </c:pt>
                <c:pt idx="4037">
                  <c:v>7.3260077500000007E-2</c:v>
                </c:pt>
                <c:pt idx="4038">
                  <c:v>7.3260076499999993E-2</c:v>
                </c:pt>
                <c:pt idx="4039">
                  <c:v>7.8144081399999996E-2</c:v>
                </c:pt>
                <c:pt idx="4040">
                  <c:v>8.3028086000000001E-2</c:v>
                </c:pt>
                <c:pt idx="4041">
                  <c:v>7.3260076499999993E-2</c:v>
                </c:pt>
                <c:pt idx="4042">
                  <c:v>7.3260076499999993E-2</c:v>
                </c:pt>
                <c:pt idx="4043">
                  <c:v>7.3260076499999993E-2</c:v>
                </c:pt>
                <c:pt idx="4044">
                  <c:v>7.8144081399999996E-2</c:v>
                </c:pt>
                <c:pt idx="4045">
                  <c:v>8.3028087400000006E-2</c:v>
                </c:pt>
                <c:pt idx="4046">
                  <c:v>7.8144081399999996E-2</c:v>
                </c:pt>
                <c:pt idx="4047">
                  <c:v>7.3260077500000007E-2</c:v>
                </c:pt>
                <c:pt idx="4048">
                  <c:v>7.3260076499999993E-2</c:v>
                </c:pt>
                <c:pt idx="4049">
                  <c:v>8.3028087400000006E-2</c:v>
                </c:pt>
                <c:pt idx="4050">
                  <c:v>8.3028087400000006E-2</c:v>
                </c:pt>
                <c:pt idx="4051">
                  <c:v>7.8144081399999996E-2</c:v>
                </c:pt>
                <c:pt idx="4052">
                  <c:v>7.3260076499999993E-2</c:v>
                </c:pt>
                <c:pt idx="4053">
                  <c:v>7.3260076499999993E-2</c:v>
                </c:pt>
                <c:pt idx="4054">
                  <c:v>8.3028087400000006E-2</c:v>
                </c:pt>
                <c:pt idx="4055">
                  <c:v>8.3028086000000001E-2</c:v>
                </c:pt>
                <c:pt idx="4056">
                  <c:v>7.8144081399999996E-2</c:v>
                </c:pt>
                <c:pt idx="4057">
                  <c:v>7.3260076499999993E-2</c:v>
                </c:pt>
                <c:pt idx="4058">
                  <c:v>7.3260076499999993E-2</c:v>
                </c:pt>
                <c:pt idx="4059">
                  <c:v>8.3028087400000006E-2</c:v>
                </c:pt>
                <c:pt idx="4060">
                  <c:v>7.8144081399999996E-2</c:v>
                </c:pt>
                <c:pt idx="4061">
                  <c:v>7.3260076499999993E-2</c:v>
                </c:pt>
                <c:pt idx="4062">
                  <c:v>7.3260076499999993E-2</c:v>
                </c:pt>
                <c:pt idx="4063">
                  <c:v>7.8144081399999996E-2</c:v>
                </c:pt>
                <c:pt idx="4064">
                  <c:v>8.7912091999999997E-2</c:v>
                </c:pt>
                <c:pt idx="4065">
                  <c:v>7.8144081399999996E-2</c:v>
                </c:pt>
                <c:pt idx="4066">
                  <c:v>7.8144082500000003E-2</c:v>
                </c:pt>
                <c:pt idx="4067">
                  <c:v>7.3260076499999993E-2</c:v>
                </c:pt>
                <c:pt idx="4068">
                  <c:v>7.3260076499999993E-2</c:v>
                </c:pt>
                <c:pt idx="4069">
                  <c:v>7.8144081399999996E-2</c:v>
                </c:pt>
                <c:pt idx="4070">
                  <c:v>7.8144081399999996E-2</c:v>
                </c:pt>
                <c:pt idx="4071">
                  <c:v>7.3260076499999993E-2</c:v>
                </c:pt>
                <c:pt idx="4072">
                  <c:v>7.3260076499999993E-2</c:v>
                </c:pt>
                <c:pt idx="4073">
                  <c:v>7.8144081399999996E-2</c:v>
                </c:pt>
                <c:pt idx="4074">
                  <c:v>7.8144081399999996E-2</c:v>
                </c:pt>
                <c:pt idx="4075">
                  <c:v>7.8144081399999996E-2</c:v>
                </c:pt>
                <c:pt idx="4076">
                  <c:v>7.8144082500000003E-2</c:v>
                </c:pt>
                <c:pt idx="4077">
                  <c:v>7.3260076499999993E-2</c:v>
                </c:pt>
                <c:pt idx="4078">
                  <c:v>7.8144081399999996E-2</c:v>
                </c:pt>
                <c:pt idx="4079">
                  <c:v>7.8144081399999996E-2</c:v>
                </c:pt>
                <c:pt idx="4080">
                  <c:v>8.3028086000000001E-2</c:v>
                </c:pt>
                <c:pt idx="4081">
                  <c:v>7.3260076499999993E-2</c:v>
                </c:pt>
                <c:pt idx="4082">
                  <c:v>7.8144082500000003E-2</c:v>
                </c:pt>
                <c:pt idx="4083">
                  <c:v>7.3260076499999993E-2</c:v>
                </c:pt>
                <c:pt idx="4084">
                  <c:v>7.8144081399999996E-2</c:v>
                </c:pt>
                <c:pt idx="4085">
                  <c:v>8.3028086000000001E-2</c:v>
                </c:pt>
                <c:pt idx="4086">
                  <c:v>8.3028087400000006E-2</c:v>
                </c:pt>
                <c:pt idx="4087">
                  <c:v>7.3260076499999993E-2</c:v>
                </c:pt>
                <c:pt idx="4088">
                  <c:v>7.8144082500000003E-2</c:v>
                </c:pt>
                <c:pt idx="4089">
                  <c:v>7.8144081399999996E-2</c:v>
                </c:pt>
                <c:pt idx="4090">
                  <c:v>8.3028086000000001E-2</c:v>
                </c:pt>
                <c:pt idx="4091">
                  <c:v>7.3260076499999993E-2</c:v>
                </c:pt>
                <c:pt idx="4092">
                  <c:v>7.3260076499999993E-2</c:v>
                </c:pt>
                <c:pt idx="4093">
                  <c:v>7.3260076499999993E-2</c:v>
                </c:pt>
                <c:pt idx="4094">
                  <c:v>8.3028087400000006E-2</c:v>
                </c:pt>
                <c:pt idx="4095">
                  <c:v>7.8144081399999996E-2</c:v>
                </c:pt>
              </c:numCache>
            </c:numRef>
          </c:val>
          <c:smooth val="0"/>
          <c:extLst>
            <c:ext xmlns:c16="http://schemas.microsoft.com/office/drawing/2014/chart" uri="{C3380CC4-5D6E-409C-BE32-E72D297353CC}">
              <c16:uniqueId val="{00000002-E8BC-4B91-B6F0-D995C659EC6F}"/>
            </c:ext>
          </c:extLst>
        </c:ser>
        <c:dLbls>
          <c:showLegendKey val="0"/>
          <c:showVal val="0"/>
          <c:showCatName val="0"/>
          <c:showSerName val="0"/>
          <c:showPercent val="0"/>
          <c:showBubbleSize val="0"/>
        </c:dLbls>
        <c:smooth val="0"/>
        <c:axId val="1219425088"/>
        <c:axId val="1219425568"/>
      </c:lineChart>
      <c:catAx>
        <c:axId val="1219425088"/>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9425568"/>
        <c:crosses val="autoZero"/>
        <c:auto val="1"/>
        <c:lblAlgn val="ctr"/>
        <c:lblOffset val="100"/>
        <c:tickLblSkip val="1000"/>
        <c:noMultiLvlLbl val="0"/>
      </c:catAx>
      <c:valAx>
        <c:axId val="121942556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9425088"/>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リファレンス</c:v>
          </c:tx>
          <c:spPr>
            <a:ln w="28575" cap="rnd">
              <a:solidFill>
                <a:schemeClr val="accent1"/>
              </a:solidFill>
              <a:round/>
            </a:ln>
            <a:effectLst/>
          </c:spPr>
          <c:marker>
            <c:symbol val="none"/>
          </c:marker>
          <c:val>
            <c:numRef>
              <c:f>'20240424_tetyousei50'!$A$13:$A$4108</c:f>
              <c:numCache>
                <c:formatCode>General</c:formatCode>
                <c:ptCount val="4096"/>
                <c:pt idx="0">
                  <c:v>2.4420025000000001E-3</c:v>
                </c:pt>
                <c:pt idx="1">
                  <c:v>2.4420025000000001E-3</c:v>
                </c:pt>
                <c:pt idx="2">
                  <c:v>2.4420025000000001E-3</c:v>
                </c:pt>
                <c:pt idx="3">
                  <c:v>7.3260074E-3</c:v>
                </c:pt>
                <c:pt idx="4">
                  <c:v>7.3260074E-3</c:v>
                </c:pt>
                <c:pt idx="5">
                  <c:v>7.3260074E-3</c:v>
                </c:pt>
                <c:pt idx="6">
                  <c:v>2.4420025000000001E-3</c:v>
                </c:pt>
                <c:pt idx="7">
                  <c:v>2.4420025000000001E-3</c:v>
                </c:pt>
                <c:pt idx="8">
                  <c:v>7.3260074E-3</c:v>
                </c:pt>
                <c:pt idx="9">
                  <c:v>7.3260074E-3</c:v>
                </c:pt>
                <c:pt idx="10">
                  <c:v>7.3260074E-3</c:v>
                </c:pt>
                <c:pt idx="11">
                  <c:v>2.4420025000000001E-3</c:v>
                </c:pt>
                <c:pt idx="12">
                  <c:v>2.4420025000000001E-3</c:v>
                </c:pt>
                <c:pt idx="13">
                  <c:v>7.3260074E-3</c:v>
                </c:pt>
                <c:pt idx="14">
                  <c:v>7.3260074E-3</c:v>
                </c:pt>
                <c:pt idx="15">
                  <c:v>7.3260074E-3</c:v>
                </c:pt>
                <c:pt idx="16">
                  <c:v>2.4420025000000001E-3</c:v>
                </c:pt>
                <c:pt idx="17">
                  <c:v>2.4420025000000001E-3</c:v>
                </c:pt>
                <c:pt idx="18">
                  <c:v>7.3260074E-3</c:v>
                </c:pt>
                <c:pt idx="19">
                  <c:v>7.3260074E-3</c:v>
                </c:pt>
                <c:pt idx="20">
                  <c:v>7.3260074E-3</c:v>
                </c:pt>
                <c:pt idx="21">
                  <c:v>2.4420025000000001E-3</c:v>
                </c:pt>
                <c:pt idx="22">
                  <c:v>2.4420025000000001E-3</c:v>
                </c:pt>
                <c:pt idx="23">
                  <c:v>7.3260074E-3</c:v>
                </c:pt>
                <c:pt idx="24">
                  <c:v>7.3260074E-3</c:v>
                </c:pt>
                <c:pt idx="25">
                  <c:v>7.3260074E-3</c:v>
                </c:pt>
                <c:pt idx="26">
                  <c:v>2.4420025000000001E-3</c:v>
                </c:pt>
                <c:pt idx="27">
                  <c:v>2.4420025000000001E-3</c:v>
                </c:pt>
                <c:pt idx="28">
                  <c:v>7.3260074E-3</c:v>
                </c:pt>
                <c:pt idx="29">
                  <c:v>7.3260074E-3</c:v>
                </c:pt>
                <c:pt idx="30">
                  <c:v>7.3260074E-3</c:v>
                </c:pt>
                <c:pt idx="31">
                  <c:v>2.4420025000000001E-3</c:v>
                </c:pt>
                <c:pt idx="32">
                  <c:v>2.4420025000000001E-3</c:v>
                </c:pt>
                <c:pt idx="33">
                  <c:v>7.3260074E-3</c:v>
                </c:pt>
                <c:pt idx="34">
                  <c:v>7.3260074E-3</c:v>
                </c:pt>
                <c:pt idx="35">
                  <c:v>2.4420025000000001E-3</c:v>
                </c:pt>
                <c:pt idx="36">
                  <c:v>2.4420025000000001E-3</c:v>
                </c:pt>
                <c:pt idx="37">
                  <c:v>7.3260074E-3</c:v>
                </c:pt>
                <c:pt idx="38">
                  <c:v>7.3260074E-3</c:v>
                </c:pt>
                <c:pt idx="39">
                  <c:v>7.3260074E-3</c:v>
                </c:pt>
                <c:pt idx="40">
                  <c:v>2.4420025000000001E-3</c:v>
                </c:pt>
                <c:pt idx="41">
                  <c:v>2.4420025000000001E-3</c:v>
                </c:pt>
                <c:pt idx="42">
                  <c:v>2.4420025000000001E-3</c:v>
                </c:pt>
                <c:pt idx="43">
                  <c:v>1.2210011999999999E-2</c:v>
                </c:pt>
                <c:pt idx="44">
                  <c:v>7.3260074E-3</c:v>
                </c:pt>
                <c:pt idx="45">
                  <c:v>2.4420025000000001E-3</c:v>
                </c:pt>
                <c:pt idx="46">
                  <c:v>2.4420025000000001E-3</c:v>
                </c:pt>
                <c:pt idx="47">
                  <c:v>7.3260074E-3</c:v>
                </c:pt>
                <c:pt idx="48">
                  <c:v>1.2210011999999999E-2</c:v>
                </c:pt>
                <c:pt idx="49">
                  <c:v>7.3260074E-3</c:v>
                </c:pt>
                <c:pt idx="50">
                  <c:v>2.4420025000000001E-3</c:v>
                </c:pt>
                <c:pt idx="51">
                  <c:v>2.4420025000000001E-3</c:v>
                </c:pt>
                <c:pt idx="52">
                  <c:v>7.3260074E-3</c:v>
                </c:pt>
                <c:pt idx="53">
                  <c:v>1.2210011999999999E-2</c:v>
                </c:pt>
                <c:pt idx="54">
                  <c:v>7.3260074E-3</c:v>
                </c:pt>
                <c:pt idx="55">
                  <c:v>2.4420025000000001E-3</c:v>
                </c:pt>
                <c:pt idx="56">
                  <c:v>2.4420025000000001E-3</c:v>
                </c:pt>
                <c:pt idx="57">
                  <c:v>7.3260074E-3</c:v>
                </c:pt>
                <c:pt idx="58">
                  <c:v>7.3260074E-3</c:v>
                </c:pt>
                <c:pt idx="59">
                  <c:v>7.3260074E-3</c:v>
                </c:pt>
                <c:pt idx="60">
                  <c:v>2.4420025000000001E-3</c:v>
                </c:pt>
                <c:pt idx="61">
                  <c:v>2.4420025000000001E-3</c:v>
                </c:pt>
                <c:pt idx="62">
                  <c:v>7.3260074E-3</c:v>
                </c:pt>
                <c:pt idx="63">
                  <c:v>1.2210011999999999E-2</c:v>
                </c:pt>
                <c:pt idx="64">
                  <c:v>7.3260074E-3</c:v>
                </c:pt>
                <c:pt idx="65">
                  <c:v>2.4420025000000001E-3</c:v>
                </c:pt>
                <c:pt idx="66">
                  <c:v>2.4420025000000001E-3</c:v>
                </c:pt>
                <c:pt idx="67">
                  <c:v>7.3260074E-3</c:v>
                </c:pt>
                <c:pt idx="68">
                  <c:v>7.3260074E-3</c:v>
                </c:pt>
                <c:pt idx="69">
                  <c:v>2.4420025000000001E-3</c:v>
                </c:pt>
                <c:pt idx="70">
                  <c:v>2.4420025000000001E-3</c:v>
                </c:pt>
                <c:pt idx="71">
                  <c:v>7.3260074E-3</c:v>
                </c:pt>
                <c:pt idx="72">
                  <c:v>7.3260074E-3</c:v>
                </c:pt>
                <c:pt idx="73">
                  <c:v>7.3260074E-3</c:v>
                </c:pt>
                <c:pt idx="74">
                  <c:v>2.4420025000000001E-3</c:v>
                </c:pt>
                <c:pt idx="75">
                  <c:v>2.4420025000000001E-3</c:v>
                </c:pt>
                <c:pt idx="76">
                  <c:v>2.4420025000000001E-3</c:v>
                </c:pt>
                <c:pt idx="77">
                  <c:v>7.3260074E-3</c:v>
                </c:pt>
                <c:pt idx="78">
                  <c:v>1.2210011999999999E-2</c:v>
                </c:pt>
                <c:pt idx="79">
                  <c:v>7.3260074E-3</c:v>
                </c:pt>
                <c:pt idx="80">
                  <c:v>2.4420025000000001E-3</c:v>
                </c:pt>
                <c:pt idx="81">
                  <c:v>2.4420025000000001E-3</c:v>
                </c:pt>
                <c:pt idx="82">
                  <c:v>7.3260074E-3</c:v>
                </c:pt>
                <c:pt idx="83">
                  <c:v>7.3260074E-3</c:v>
                </c:pt>
                <c:pt idx="84">
                  <c:v>2.4420025000000001E-3</c:v>
                </c:pt>
                <c:pt idx="85">
                  <c:v>2.4420025000000001E-3</c:v>
                </c:pt>
                <c:pt idx="86">
                  <c:v>2.4420025000000001E-3</c:v>
                </c:pt>
                <c:pt idx="87">
                  <c:v>7.3260074E-3</c:v>
                </c:pt>
                <c:pt idx="88">
                  <c:v>7.3260074E-3</c:v>
                </c:pt>
                <c:pt idx="89">
                  <c:v>2.4420025000000001E-3</c:v>
                </c:pt>
                <c:pt idx="90">
                  <c:v>-2.4420025000000001E-3</c:v>
                </c:pt>
                <c:pt idx="91">
                  <c:v>7.3260074E-3</c:v>
                </c:pt>
                <c:pt idx="92">
                  <c:v>7.3260074E-3</c:v>
                </c:pt>
                <c:pt idx="93">
                  <c:v>7.3260074E-3</c:v>
                </c:pt>
                <c:pt idx="94">
                  <c:v>2.4420025000000001E-3</c:v>
                </c:pt>
                <c:pt idx="95">
                  <c:v>2.4420025000000001E-3</c:v>
                </c:pt>
                <c:pt idx="96">
                  <c:v>2.4420025000000001E-3</c:v>
                </c:pt>
                <c:pt idx="97">
                  <c:v>7.3260074E-3</c:v>
                </c:pt>
                <c:pt idx="98">
                  <c:v>7.3260074E-3</c:v>
                </c:pt>
                <c:pt idx="99">
                  <c:v>2.4420025000000001E-3</c:v>
                </c:pt>
                <c:pt idx="100">
                  <c:v>2.4420025000000001E-3</c:v>
                </c:pt>
                <c:pt idx="101">
                  <c:v>7.3260074E-3</c:v>
                </c:pt>
                <c:pt idx="102">
                  <c:v>7.3260074E-3</c:v>
                </c:pt>
                <c:pt idx="103">
                  <c:v>7.3260074E-3</c:v>
                </c:pt>
                <c:pt idx="104">
                  <c:v>7.3260074E-3</c:v>
                </c:pt>
                <c:pt idx="105">
                  <c:v>2.4420025000000001E-3</c:v>
                </c:pt>
                <c:pt idx="106">
                  <c:v>7.3260074E-3</c:v>
                </c:pt>
                <c:pt idx="107">
                  <c:v>7.3260074E-3</c:v>
                </c:pt>
                <c:pt idx="108">
                  <c:v>7.3260074E-3</c:v>
                </c:pt>
                <c:pt idx="109">
                  <c:v>7.3260074E-3</c:v>
                </c:pt>
                <c:pt idx="110">
                  <c:v>2.4420025000000001E-3</c:v>
                </c:pt>
                <c:pt idx="111">
                  <c:v>2.4420025000000001E-3</c:v>
                </c:pt>
                <c:pt idx="112">
                  <c:v>2.4420025000000001E-3</c:v>
                </c:pt>
                <c:pt idx="113">
                  <c:v>1.2210011999999999E-2</c:v>
                </c:pt>
                <c:pt idx="114">
                  <c:v>7.3260074E-3</c:v>
                </c:pt>
                <c:pt idx="115">
                  <c:v>2.4420025000000001E-3</c:v>
                </c:pt>
                <c:pt idx="116">
                  <c:v>2.4420025000000001E-3</c:v>
                </c:pt>
                <c:pt idx="117">
                  <c:v>7.3260074E-3</c:v>
                </c:pt>
                <c:pt idx="118">
                  <c:v>7.3260074E-3</c:v>
                </c:pt>
                <c:pt idx="119">
                  <c:v>7.3260074E-3</c:v>
                </c:pt>
                <c:pt idx="120">
                  <c:v>2.4420025000000001E-3</c:v>
                </c:pt>
                <c:pt idx="121">
                  <c:v>2.4420025000000001E-3</c:v>
                </c:pt>
                <c:pt idx="122">
                  <c:v>7.3260074E-3</c:v>
                </c:pt>
                <c:pt idx="123">
                  <c:v>7.3260074E-3</c:v>
                </c:pt>
                <c:pt idx="124">
                  <c:v>7.3260074E-3</c:v>
                </c:pt>
                <c:pt idx="125">
                  <c:v>2.4420025000000001E-3</c:v>
                </c:pt>
                <c:pt idx="126">
                  <c:v>2.4420025000000001E-3</c:v>
                </c:pt>
                <c:pt idx="127">
                  <c:v>7.3260074E-3</c:v>
                </c:pt>
                <c:pt idx="128">
                  <c:v>1.2210011999999999E-2</c:v>
                </c:pt>
                <c:pt idx="129">
                  <c:v>7.3260074E-3</c:v>
                </c:pt>
                <c:pt idx="130">
                  <c:v>-2.4420025000000001E-3</c:v>
                </c:pt>
                <c:pt idx="131">
                  <c:v>2.4420025000000001E-3</c:v>
                </c:pt>
                <c:pt idx="132">
                  <c:v>7.3260074E-3</c:v>
                </c:pt>
                <c:pt idx="133">
                  <c:v>1.2210011999999999E-2</c:v>
                </c:pt>
                <c:pt idx="134">
                  <c:v>7.3260074E-3</c:v>
                </c:pt>
                <c:pt idx="135">
                  <c:v>2.4420025000000001E-3</c:v>
                </c:pt>
                <c:pt idx="136">
                  <c:v>2.4420025000000001E-3</c:v>
                </c:pt>
                <c:pt idx="137">
                  <c:v>7.3260074E-3</c:v>
                </c:pt>
                <c:pt idx="138">
                  <c:v>1.2210011999999999E-2</c:v>
                </c:pt>
                <c:pt idx="139">
                  <c:v>7.3260074E-3</c:v>
                </c:pt>
                <c:pt idx="140">
                  <c:v>2.4420025000000001E-3</c:v>
                </c:pt>
                <c:pt idx="141">
                  <c:v>7.3260074E-3</c:v>
                </c:pt>
                <c:pt idx="142">
                  <c:v>1.2210011999999999E-2</c:v>
                </c:pt>
                <c:pt idx="143">
                  <c:v>7.3260074E-3</c:v>
                </c:pt>
                <c:pt idx="144">
                  <c:v>2.4420025000000001E-3</c:v>
                </c:pt>
                <c:pt idx="145">
                  <c:v>2.4420025000000001E-3</c:v>
                </c:pt>
                <c:pt idx="146">
                  <c:v>7.3260074E-3</c:v>
                </c:pt>
                <c:pt idx="147">
                  <c:v>7.3260074E-3</c:v>
                </c:pt>
                <c:pt idx="148">
                  <c:v>7.3260074E-3</c:v>
                </c:pt>
                <c:pt idx="149">
                  <c:v>2.4420025000000001E-3</c:v>
                </c:pt>
                <c:pt idx="150">
                  <c:v>2.4420025000000001E-3</c:v>
                </c:pt>
                <c:pt idx="151">
                  <c:v>7.3260074E-3</c:v>
                </c:pt>
                <c:pt idx="152">
                  <c:v>1.2210011999999999E-2</c:v>
                </c:pt>
                <c:pt idx="153">
                  <c:v>7.3260074E-3</c:v>
                </c:pt>
                <c:pt idx="154">
                  <c:v>2.4420025000000001E-3</c:v>
                </c:pt>
                <c:pt idx="155">
                  <c:v>2.4420025000000001E-3</c:v>
                </c:pt>
                <c:pt idx="156">
                  <c:v>7.3260074E-3</c:v>
                </c:pt>
                <c:pt idx="157">
                  <c:v>7.3260074E-3</c:v>
                </c:pt>
                <c:pt idx="158">
                  <c:v>7.3260074E-3</c:v>
                </c:pt>
                <c:pt idx="159">
                  <c:v>2.4420025000000001E-3</c:v>
                </c:pt>
                <c:pt idx="160">
                  <c:v>2.4420025000000001E-3</c:v>
                </c:pt>
                <c:pt idx="161">
                  <c:v>7.3260074E-3</c:v>
                </c:pt>
                <c:pt idx="162">
                  <c:v>7.3260074E-3</c:v>
                </c:pt>
                <c:pt idx="163">
                  <c:v>7.3260074E-3</c:v>
                </c:pt>
                <c:pt idx="164">
                  <c:v>2.4420025000000001E-3</c:v>
                </c:pt>
                <c:pt idx="165">
                  <c:v>2.4420025000000001E-3</c:v>
                </c:pt>
                <c:pt idx="166">
                  <c:v>7.3260074E-3</c:v>
                </c:pt>
                <c:pt idx="167">
                  <c:v>1.2210011999999999E-2</c:v>
                </c:pt>
                <c:pt idx="168">
                  <c:v>7.3260074E-3</c:v>
                </c:pt>
                <c:pt idx="169">
                  <c:v>2.4420025000000001E-3</c:v>
                </c:pt>
                <c:pt idx="170">
                  <c:v>2.4420025000000001E-3</c:v>
                </c:pt>
                <c:pt idx="171">
                  <c:v>7.3260074E-3</c:v>
                </c:pt>
                <c:pt idx="172">
                  <c:v>7.3260074E-3</c:v>
                </c:pt>
                <c:pt idx="173">
                  <c:v>7.3260074E-3</c:v>
                </c:pt>
                <c:pt idx="174">
                  <c:v>2.4420025000000001E-3</c:v>
                </c:pt>
                <c:pt idx="175">
                  <c:v>2.4420025000000001E-3</c:v>
                </c:pt>
                <c:pt idx="176">
                  <c:v>2.4420025000000001E-3</c:v>
                </c:pt>
                <c:pt idx="177">
                  <c:v>7.3260074E-3</c:v>
                </c:pt>
                <c:pt idx="178">
                  <c:v>7.3260074E-3</c:v>
                </c:pt>
                <c:pt idx="179">
                  <c:v>2.4420025000000001E-3</c:v>
                </c:pt>
                <c:pt idx="180">
                  <c:v>2.4420025000000001E-3</c:v>
                </c:pt>
                <c:pt idx="181">
                  <c:v>2.4420025000000001E-3</c:v>
                </c:pt>
                <c:pt idx="182">
                  <c:v>7.3260074E-3</c:v>
                </c:pt>
                <c:pt idx="183">
                  <c:v>1.2210011999999999E-2</c:v>
                </c:pt>
                <c:pt idx="184">
                  <c:v>7.3260074E-3</c:v>
                </c:pt>
                <c:pt idx="185">
                  <c:v>2.4420025000000001E-3</c:v>
                </c:pt>
                <c:pt idx="186">
                  <c:v>2.4420025000000001E-3</c:v>
                </c:pt>
                <c:pt idx="187">
                  <c:v>7.3260074E-3</c:v>
                </c:pt>
                <c:pt idx="188">
                  <c:v>1.2210011999999999E-2</c:v>
                </c:pt>
                <c:pt idx="189">
                  <c:v>2.4420025000000001E-3</c:v>
                </c:pt>
                <c:pt idx="190">
                  <c:v>2.4420025000000001E-3</c:v>
                </c:pt>
                <c:pt idx="191">
                  <c:v>2.4420025000000001E-3</c:v>
                </c:pt>
                <c:pt idx="192">
                  <c:v>7.3260074E-3</c:v>
                </c:pt>
                <c:pt idx="193">
                  <c:v>7.3260074E-3</c:v>
                </c:pt>
                <c:pt idx="194">
                  <c:v>2.4420025000000001E-3</c:v>
                </c:pt>
                <c:pt idx="195">
                  <c:v>2.4420025000000001E-3</c:v>
                </c:pt>
                <c:pt idx="196">
                  <c:v>2.4420025000000001E-3</c:v>
                </c:pt>
                <c:pt idx="197">
                  <c:v>7.3260074E-3</c:v>
                </c:pt>
                <c:pt idx="198">
                  <c:v>1.2210011999999999E-2</c:v>
                </c:pt>
                <c:pt idx="199">
                  <c:v>2.4420025000000001E-3</c:v>
                </c:pt>
                <c:pt idx="200">
                  <c:v>2.4420025000000001E-3</c:v>
                </c:pt>
                <c:pt idx="201">
                  <c:v>2.4420025000000001E-3</c:v>
                </c:pt>
                <c:pt idx="202">
                  <c:v>7.3260074E-3</c:v>
                </c:pt>
                <c:pt idx="203">
                  <c:v>7.3260074E-3</c:v>
                </c:pt>
                <c:pt idx="204">
                  <c:v>7.3260074E-3</c:v>
                </c:pt>
                <c:pt idx="205">
                  <c:v>2.4420025000000001E-3</c:v>
                </c:pt>
                <c:pt idx="206">
                  <c:v>2.4420025000000001E-3</c:v>
                </c:pt>
                <c:pt idx="207">
                  <c:v>7.3260074E-3</c:v>
                </c:pt>
                <c:pt idx="208">
                  <c:v>7.3260074E-3</c:v>
                </c:pt>
                <c:pt idx="209">
                  <c:v>7.3260074E-3</c:v>
                </c:pt>
                <c:pt idx="210">
                  <c:v>2.4420025000000001E-3</c:v>
                </c:pt>
                <c:pt idx="211">
                  <c:v>2.4420025000000001E-3</c:v>
                </c:pt>
                <c:pt idx="212">
                  <c:v>1.2210011999999999E-2</c:v>
                </c:pt>
                <c:pt idx="213">
                  <c:v>7.3260074E-3</c:v>
                </c:pt>
                <c:pt idx="214">
                  <c:v>2.4420025000000001E-3</c:v>
                </c:pt>
                <c:pt idx="215">
                  <c:v>2.4420025000000001E-3</c:v>
                </c:pt>
                <c:pt idx="216">
                  <c:v>7.3260074E-3</c:v>
                </c:pt>
                <c:pt idx="217">
                  <c:v>7.3260074E-3</c:v>
                </c:pt>
                <c:pt idx="218">
                  <c:v>7.3260074E-3</c:v>
                </c:pt>
                <c:pt idx="219">
                  <c:v>2.4420025000000001E-3</c:v>
                </c:pt>
                <c:pt idx="220">
                  <c:v>2.4420025000000001E-3</c:v>
                </c:pt>
                <c:pt idx="221">
                  <c:v>7.3260074E-3</c:v>
                </c:pt>
                <c:pt idx="222">
                  <c:v>7.3260074E-3</c:v>
                </c:pt>
                <c:pt idx="223">
                  <c:v>7.3260074E-3</c:v>
                </c:pt>
                <c:pt idx="224">
                  <c:v>2.4420025000000001E-3</c:v>
                </c:pt>
                <c:pt idx="225">
                  <c:v>2.4420025000000001E-3</c:v>
                </c:pt>
                <c:pt idx="226">
                  <c:v>7.3260074E-3</c:v>
                </c:pt>
                <c:pt idx="227">
                  <c:v>7.3260074E-3</c:v>
                </c:pt>
                <c:pt idx="228">
                  <c:v>2.4420025000000001E-3</c:v>
                </c:pt>
                <c:pt idx="229">
                  <c:v>-2.4420025000000001E-3</c:v>
                </c:pt>
                <c:pt idx="230">
                  <c:v>7.3260074E-3</c:v>
                </c:pt>
                <c:pt idx="231">
                  <c:v>7.3260074E-3</c:v>
                </c:pt>
                <c:pt idx="232">
                  <c:v>1.2210011999999999E-2</c:v>
                </c:pt>
                <c:pt idx="233">
                  <c:v>7.3260074E-3</c:v>
                </c:pt>
                <c:pt idx="234">
                  <c:v>2.4420025000000001E-3</c:v>
                </c:pt>
                <c:pt idx="235">
                  <c:v>2.4420025000000001E-3</c:v>
                </c:pt>
                <c:pt idx="236">
                  <c:v>7.3260074E-3</c:v>
                </c:pt>
                <c:pt idx="237">
                  <c:v>1.2210011999999999E-2</c:v>
                </c:pt>
                <c:pt idx="238">
                  <c:v>7.3260074E-3</c:v>
                </c:pt>
                <c:pt idx="239">
                  <c:v>2.4420025000000001E-3</c:v>
                </c:pt>
                <c:pt idx="240">
                  <c:v>2.4420025000000001E-3</c:v>
                </c:pt>
                <c:pt idx="241">
                  <c:v>7.3260074E-3</c:v>
                </c:pt>
                <c:pt idx="242">
                  <c:v>7.3260074E-3</c:v>
                </c:pt>
                <c:pt idx="243">
                  <c:v>1.2210011999999999E-2</c:v>
                </c:pt>
                <c:pt idx="244">
                  <c:v>2.4420025000000001E-3</c:v>
                </c:pt>
                <c:pt idx="245">
                  <c:v>2.4420025000000001E-3</c:v>
                </c:pt>
                <c:pt idx="246">
                  <c:v>1.2210011999999999E-2</c:v>
                </c:pt>
                <c:pt idx="247">
                  <c:v>7.3260074E-3</c:v>
                </c:pt>
                <c:pt idx="248">
                  <c:v>2.4420025000000001E-3</c:v>
                </c:pt>
                <c:pt idx="249">
                  <c:v>2.4420025000000001E-3</c:v>
                </c:pt>
                <c:pt idx="250">
                  <c:v>2.4420025000000001E-3</c:v>
                </c:pt>
                <c:pt idx="251">
                  <c:v>7.3260074E-3</c:v>
                </c:pt>
                <c:pt idx="252">
                  <c:v>7.3260074E-3</c:v>
                </c:pt>
                <c:pt idx="253">
                  <c:v>7.3260074E-3</c:v>
                </c:pt>
                <c:pt idx="254">
                  <c:v>2.4420025000000001E-3</c:v>
                </c:pt>
                <c:pt idx="255">
                  <c:v>2.4420025000000001E-3</c:v>
                </c:pt>
                <c:pt idx="256">
                  <c:v>7.3260074E-3</c:v>
                </c:pt>
                <c:pt idx="257">
                  <c:v>1.2210011999999999E-2</c:v>
                </c:pt>
                <c:pt idx="258">
                  <c:v>7.3260074E-3</c:v>
                </c:pt>
                <c:pt idx="259">
                  <c:v>1.7094017999999999E-2</c:v>
                </c:pt>
                <c:pt idx="260">
                  <c:v>3.1746033999999999E-2</c:v>
                </c:pt>
                <c:pt idx="261">
                  <c:v>4.6398046999999998E-2</c:v>
                </c:pt>
                <c:pt idx="262">
                  <c:v>5.6166056999999998E-2</c:v>
                </c:pt>
                <c:pt idx="263">
                  <c:v>7.0818073999999995E-2</c:v>
                </c:pt>
                <c:pt idx="264">
                  <c:v>8.0586080000000004E-2</c:v>
                </c:pt>
                <c:pt idx="265">
                  <c:v>9.5238100000000006E-2</c:v>
                </c:pt>
                <c:pt idx="266">
                  <c:v>0.114774115</c:v>
                </c:pt>
                <c:pt idx="267">
                  <c:v>0.13431013999999999</c:v>
                </c:pt>
                <c:pt idx="268">
                  <c:v>0.14896214999999999</c:v>
                </c:pt>
                <c:pt idx="269">
                  <c:v>0.15873016000000001</c:v>
                </c:pt>
                <c:pt idx="270">
                  <c:v>0.16849817</c:v>
                </c:pt>
                <c:pt idx="271">
                  <c:v>0.18803418999999999</c:v>
                </c:pt>
                <c:pt idx="272">
                  <c:v>0.21245421</c:v>
                </c:pt>
                <c:pt idx="273">
                  <c:v>0.22710622999999999</c:v>
                </c:pt>
                <c:pt idx="274">
                  <c:v>0.23199022999999999</c:v>
                </c:pt>
                <c:pt idx="275">
                  <c:v>0.24664225000000001</c:v>
                </c:pt>
                <c:pt idx="276">
                  <c:v>0.26617827999999999</c:v>
                </c:pt>
                <c:pt idx="277">
                  <c:v>0.28571429999999998</c:v>
                </c:pt>
                <c:pt idx="278">
                  <c:v>0.29548229999999998</c:v>
                </c:pt>
                <c:pt idx="279">
                  <c:v>0.31013432000000002</c:v>
                </c:pt>
                <c:pt idx="280">
                  <c:v>0.32478634000000001</c:v>
                </c:pt>
                <c:pt idx="281">
                  <c:v>0.33455434000000001</c:v>
                </c:pt>
                <c:pt idx="282">
                  <c:v>0.34920635999999999</c:v>
                </c:pt>
                <c:pt idx="283">
                  <c:v>0.37362637999999998</c:v>
                </c:pt>
                <c:pt idx="284">
                  <c:v>0.38827840000000002</c:v>
                </c:pt>
                <c:pt idx="285">
                  <c:v>0.39804640000000002</c:v>
                </c:pt>
                <c:pt idx="286">
                  <c:v>0.40781440000000002</c:v>
                </c:pt>
                <c:pt idx="287">
                  <c:v>0.43223444</c:v>
                </c:pt>
                <c:pt idx="288">
                  <c:v>0.45177044999999999</c:v>
                </c:pt>
                <c:pt idx="289">
                  <c:v>0.46153845999999998</c:v>
                </c:pt>
                <c:pt idx="290">
                  <c:v>0.46642246999999998</c:v>
                </c:pt>
                <c:pt idx="291">
                  <c:v>0.49084250000000001</c:v>
                </c:pt>
                <c:pt idx="292">
                  <c:v>0.51526254000000005</c:v>
                </c:pt>
                <c:pt idx="293">
                  <c:v>0.52991456000000003</c:v>
                </c:pt>
                <c:pt idx="294">
                  <c:v>0.53479856000000003</c:v>
                </c:pt>
                <c:pt idx="295">
                  <c:v>0.54945060000000001</c:v>
                </c:pt>
                <c:pt idx="296">
                  <c:v>0.56898660000000001</c:v>
                </c:pt>
                <c:pt idx="297">
                  <c:v>0.58363860000000001</c:v>
                </c:pt>
                <c:pt idx="298">
                  <c:v>0.59829060000000001</c:v>
                </c:pt>
                <c:pt idx="299">
                  <c:v>0.61294263999999998</c:v>
                </c:pt>
                <c:pt idx="300">
                  <c:v>0.62759465000000003</c:v>
                </c:pt>
                <c:pt idx="301">
                  <c:v>0.64224665999999997</c:v>
                </c:pt>
                <c:pt idx="302">
                  <c:v>0.65201469999999995</c:v>
                </c:pt>
                <c:pt idx="303">
                  <c:v>0.67643470000000006</c:v>
                </c:pt>
                <c:pt idx="304">
                  <c:v>0.69108670000000005</c:v>
                </c:pt>
                <c:pt idx="305">
                  <c:v>0.70085470000000005</c:v>
                </c:pt>
                <c:pt idx="306">
                  <c:v>0.71062270000000005</c:v>
                </c:pt>
                <c:pt idx="307">
                  <c:v>0.73504274999999997</c:v>
                </c:pt>
                <c:pt idx="308">
                  <c:v>0.75457876999999995</c:v>
                </c:pt>
                <c:pt idx="309">
                  <c:v>0.76434679999999999</c:v>
                </c:pt>
                <c:pt idx="310">
                  <c:v>0.77411479999999999</c:v>
                </c:pt>
                <c:pt idx="311">
                  <c:v>0.78876679999999999</c:v>
                </c:pt>
                <c:pt idx="312">
                  <c:v>0.81318679999999999</c:v>
                </c:pt>
                <c:pt idx="313">
                  <c:v>0.82783883999999996</c:v>
                </c:pt>
                <c:pt idx="314">
                  <c:v>0.83272283999999996</c:v>
                </c:pt>
                <c:pt idx="315">
                  <c:v>0.84737485999999995</c:v>
                </c:pt>
                <c:pt idx="316">
                  <c:v>0.86691090000000004</c:v>
                </c:pt>
                <c:pt idx="317">
                  <c:v>0.88156290000000004</c:v>
                </c:pt>
                <c:pt idx="318">
                  <c:v>0.90109890000000004</c:v>
                </c:pt>
                <c:pt idx="319">
                  <c:v>0.92063490000000003</c:v>
                </c:pt>
                <c:pt idx="320">
                  <c:v>0.93040292999999996</c:v>
                </c:pt>
                <c:pt idx="321">
                  <c:v>0.94017094000000001</c:v>
                </c:pt>
                <c:pt idx="322">
                  <c:v>0.94993894999999995</c:v>
                </c:pt>
                <c:pt idx="323">
                  <c:v>0.97435899999999998</c:v>
                </c:pt>
                <c:pt idx="324">
                  <c:v>0.99877899999999997</c:v>
                </c:pt>
                <c:pt idx="325">
                  <c:v>1.0085470999999999</c:v>
                </c:pt>
                <c:pt idx="326">
                  <c:v>1.0134311</c:v>
                </c:pt>
                <c:pt idx="327">
                  <c:v>1.0378510999999999</c:v>
                </c:pt>
                <c:pt idx="328">
                  <c:v>1.0525031</c:v>
                </c:pt>
                <c:pt idx="329">
                  <c:v>1.0720391</c:v>
                </c:pt>
                <c:pt idx="330">
                  <c:v>1.0769230999999999</c:v>
                </c:pt>
                <c:pt idx="331">
                  <c:v>1.0866910999999999</c:v>
                </c:pt>
                <c:pt idx="332">
                  <c:v>1.1111112000000001</c:v>
                </c:pt>
                <c:pt idx="333">
                  <c:v>1.1306472000000001</c:v>
                </c:pt>
                <c:pt idx="334">
                  <c:v>1.1355312</c:v>
                </c:pt>
                <c:pt idx="335">
                  <c:v>1.1550672</c:v>
                </c:pt>
                <c:pt idx="336">
                  <c:v>1.1697192000000001</c:v>
                </c:pt>
                <c:pt idx="337">
                  <c:v>1.1794872000000001</c:v>
                </c:pt>
                <c:pt idx="338">
                  <c:v>1.1990232000000001</c:v>
                </c:pt>
                <c:pt idx="339">
                  <c:v>1.2234433</c:v>
                </c:pt>
                <c:pt idx="340">
                  <c:v>1.2380952999999999</c:v>
                </c:pt>
                <c:pt idx="341">
                  <c:v>1.2429793</c:v>
                </c:pt>
                <c:pt idx="342">
                  <c:v>1.2576312999999999</c:v>
                </c:pt>
                <c:pt idx="343">
                  <c:v>1.2722833</c:v>
                </c:pt>
                <c:pt idx="344">
                  <c:v>1.3015873</c:v>
                </c:pt>
                <c:pt idx="345">
                  <c:v>1.3113554000000001</c:v>
                </c:pt>
                <c:pt idx="346">
                  <c:v>1.3162393999999999</c:v>
                </c:pt>
                <c:pt idx="347">
                  <c:v>1.3406594000000001</c:v>
                </c:pt>
                <c:pt idx="348">
                  <c:v>1.3601954000000001</c:v>
                </c:pt>
                <c:pt idx="349">
                  <c:v>1.3699634000000001</c:v>
                </c:pt>
                <c:pt idx="350">
                  <c:v>1.3748473999999999</c:v>
                </c:pt>
                <c:pt idx="351">
                  <c:v>1.3943833999999999</c:v>
                </c:pt>
                <c:pt idx="352">
                  <c:v>1.4139193999999999</c:v>
                </c:pt>
                <c:pt idx="353">
                  <c:v>1.4285715000000001</c:v>
                </c:pt>
                <c:pt idx="354">
                  <c:v>1.4383395000000001</c:v>
                </c:pt>
                <c:pt idx="355">
                  <c:v>1.4529915</c:v>
                </c:pt>
                <c:pt idx="356">
                  <c:v>1.4725275</c:v>
                </c:pt>
                <c:pt idx="357">
                  <c:v>1.4920635</c:v>
                </c:pt>
                <c:pt idx="358">
                  <c:v>1.5067155000000001</c:v>
                </c:pt>
                <c:pt idx="359">
                  <c:v>1.5213675</c:v>
                </c:pt>
                <c:pt idx="360">
                  <c:v>1.5311356</c:v>
                </c:pt>
                <c:pt idx="361">
                  <c:v>1.5409036</c:v>
                </c:pt>
                <c:pt idx="362">
                  <c:v>1.5604396</c:v>
                </c:pt>
                <c:pt idx="363">
                  <c:v>1.5799756</c:v>
                </c:pt>
                <c:pt idx="364">
                  <c:v>1.5995116</c:v>
                </c:pt>
                <c:pt idx="365">
                  <c:v>1.6092796</c:v>
                </c:pt>
                <c:pt idx="366">
                  <c:v>1.6190476</c:v>
                </c:pt>
                <c:pt idx="367">
                  <c:v>1.6385837000000001</c:v>
                </c:pt>
                <c:pt idx="368">
                  <c:v>1.6630037</c:v>
                </c:pt>
                <c:pt idx="369">
                  <c:v>1.6727717</c:v>
                </c:pt>
                <c:pt idx="370">
                  <c:v>1.6776557000000001</c:v>
                </c:pt>
                <c:pt idx="371">
                  <c:v>1.6971917000000001</c:v>
                </c:pt>
                <c:pt idx="372">
                  <c:v>1.7167277000000001</c:v>
                </c:pt>
                <c:pt idx="373">
                  <c:v>1.7313797</c:v>
                </c:pt>
                <c:pt idx="374">
                  <c:v>1.7411478</c:v>
                </c:pt>
                <c:pt idx="375">
                  <c:v>1.7557997999999999</c:v>
                </c:pt>
                <c:pt idx="376">
                  <c:v>1.7753357999999999</c:v>
                </c:pt>
                <c:pt idx="377">
                  <c:v>1.7997558</c:v>
                </c:pt>
                <c:pt idx="378">
                  <c:v>1.8046397999999999</c:v>
                </c:pt>
                <c:pt idx="379">
                  <c:v>1.8192918</c:v>
                </c:pt>
                <c:pt idx="380">
                  <c:v>1.8388278</c:v>
                </c:pt>
                <c:pt idx="381">
                  <c:v>1.8485959000000001</c:v>
                </c:pt>
                <c:pt idx="382">
                  <c:v>1.8681319000000001</c:v>
                </c:pt>
                <c:pt idx="383">
                  <c:v>1.8827839</c:v>
                </c:pt>
                <c:pt idx="384">
                  <c:v>1.8974359000000001</c:v>
                </c:pt>
                <c:pt idx="385">
                  <c:v>1.9072039000000001</c:v>
                </c:pt>
                <c:pt idx="386">
                  <c:v>1.9218559</c:v>
                </c:pt>
                <c:pt idx="387">
                  <c:v>1.941392</c:v>
                </c:pt>
                <c:pt idx="388">
                  <c:v>1.960928</c:v>
                </c:pt>
                <c:pt idx="389">
                  <c:v>1.970696</c:v>
                </c:pt>
                <c:pt idx="390">
                  <c:v>1.9755799999999999</c:v>
                </c:pt>
                <c:pt idx="391">
                  <c:v>2.0048840000000001</c:v>
                </c:pt>
                <c:pt idx="392">
                  <c:v>2.0244200000000001</c:v>
                </c:pt>
                <c:pt idx="393">
                  <c:v>2.0293040000000002</c:v>
                </c:pt>
                <c:pt idx="394">
                  <c:v>2.039072</c:v>
                </c:pt>
                <c:pt idx="395">
                  <c:v>2.0537239999999999</c:v>
                </c:pt>
                <c:pt idx="396">
                  <c:v>2.0830280000000001</c:v>
                </c:pt>
                <c:pt idx="397">
                  <c:v>2.1025640000000001</c:v>
                </c:pt>
                <c:pt idx="398">
                  <c:v>2.1025640000000001</c:v>
                </c:pt>
                <c:pt idx="399">
                  <c:v>2.117216</c:v>
                </c:pt>
                <c:pt idx="400">
                  <c:v>2.1416360999999999</c:v>
                </c:pt>
                <c:pt idx="401">
                  <c:v>2.1562880999999998</c:v>
                </c:pt>
                <c:pt idx="402">
                  <c:v>2.1660561999999999</c:v>
                </c:pt>
                <c:pt idx="403">
                  <c:v>2.1807082000000002</c:v>
                </c:pt>
                <c:pt idx="404">
                  <c:v>2.1953602000000001</c:v>
                </c:pt>
                <c:pt idx="405">
                  <c:v>2.2148962000000001</c:v>
                </c:pt>
                <c:pt idx="406">
                  <c:v>2.2295482</c:v>
                </c:pt>
                <c:pt idx="407">
                  <c:v>2.2393162000000002</c:v>
                </c:pt>
                <c:pt idx="408">
                  <c:v>2.2539682000000001</c:v>
                </c:pt>
                <c:pt idx="409">
                  <c:v>2.2783883</c:v>
                </c:pt>
                <c:pt idx="410">
                  <c:v>2.2832723000000001</c:v>
                </c:pt>
                <c:pt idx="411">
                  <c:v>2.3076922999999998</c:v>
                </c:pt>
                <c:pt idx="412">
                  <c:v>2.3272282999999998</c:v>
                </c:pt>
                <c:pt idx="413">
                  <c:v>2.3272282999999998</c:v>
                </c:pt>
                <c:pt idx="414">
                  <c:v>2.3467642999999998</c:v>
                </c:pt>
                <c:pt idx="415">
                  <c:v>2.3711842999999999</c:v>
                </c:pt>
                <c:pt idx="416">
                  <c:v>2.3809524</c:v>
                </c:pt>
                <c:pt idx="417">
                  <c:v>2.3907204000000002</c:v>
                </c:pt>
                <c:pt idx="418">
                  <c:v>2.4053724000000001</c:v>
                </c:pt>
                <c:pt idx="419">
                  <c:v>2.4249084000000001</c:v>
                </c:pt>
                <c:pt idx="420">
                  <c:v>2.4444444000000001</c:v>
                </c:pt>
                <c:pt idx="421">
                  <c:v>2.4590964</c:v>
                </c:pt>
                <c:pt idx="422">
                  <c:v>2.4590964</c:v>
                </c:pt>
                <c:pt idx="423">
                  <c:v>2.4835164999999999</c:v>
                </c:pt>
                <c:pt idx="424">
                  <c:v>2.5079365</c:v>
                </c:pt>
                <c:pt idx="425">
                  <c:v>2.5128205000000001</c:v>
                </c:pt>
                <c:pt idx="426">
                  <c:v>2.5274725</c:v>
                </c:pt>
                <c:pt idx="427">
                  <c:v>2.5421244999999999</c:v>
                </c:pt>
                <c:pt idx="428">
                  <c:v>2.5567764999999998</c:v>
                </c:pt>
                <c:pt idx="429">
                  <c:v>2.5811964999999999</c:v>
                </c:pt>
                <c:pt idx="430">
                  <c:v>2.5958486000000001</c:v>
                </c:pt>
                <c:pt idx="431">
                  <c:v>2.6056165999999998</c:v>
                </c:pt>
                <c:pt idx="432">
                  <c:v>2.6202686000000002</c:v>
                </c:pt>
                <c:pt idx="433">
                  <c:v>2.6349206000000001</c:v>
                </c:pt>
                <c:pt idx="434">
                  <c:v>2.6446885999999998</c:v>
                </c:pt>
                <c:pt idx="435">
                  <c:v>2.6739926000000001</c:v>
                </c:pt>
                <c:pt idx="436">
                  <c:v>2.6886445999999999</c:v>
                </c:pt>
                <c:pt idx="437">
                  <c:v>2.6935286999999999</c:v>
                </c:pt>
                <c:pt idx="438">
                  <c:v>2.7081807000000002</c:v>
                </c:pt>
                <c:pt idx="439">
                  <c:v>2.7277167000000002</c:v>
                </c:pt>
                <c:pt idx="440">
                  <c:v>2.7521366999999999</c:v>
                </c:pt>
                <c:pt idx="441">
                  <c:v>2.7619047000000001</c:v>
                </c:pt>
                <c:pt idx="442">
                  <c:v>2.7667887000000002</c:v>
                </c:pt>
                <c:pt idx="443">
                  <c:v>2.7814407000000001</c:v>
                </c:pt>
                <c:pt idx="444">
                  <c:v>2.8107448000000002</c:v>
                </c:pt>
                <c:pt idx="445">
                  <c:v>2.8205127999999999</c:v>
                </c:pt>
                <c:pt idx="446">
                  <c:v>2.8253968</c:v>
                </c:pt>
                <c:pt idx="447">
                  <c:v>2.8449328</c:v>
                </c:pt>
                <c:pt idx="448">
                  <c:v>2.8595847999999999</c:v>
                </c:pt>
                <c:pt idx="449">
                  <c:v>2.8791207999999999</c:v>
                </c:pt>
                <c:pt idx="450">
                  <c:v>2.8937727999999998</c:v>
                </c:pt>
                <c:pt idx="451">
                  <c:v>2.9084249</c:v>
                </c:pt>
                <c:pt idx="452">
                  <c:v>2.9230768999999999</c:v>
                </c:pt>
                <c:pt idx="453">
                  <c:v>2.937729</c:v>
                </c:pt>
                <c:pt idx="454">
                  <c:v>2.9474969999999998</c:v>
                </c:pt>
                <c:pt idx="455">
                  <c:v>2.9719169999999999</c:v>
                </c:pt>
                <c:pt idx="456">
                  <c:v>2.9914529999999999</c:v>
                </c:pt>
                <c:pt idx="457">
                  <c:v>2.996337</c:v>
                </c:pt>
                <c:pt idx="458">
                  <c:v>3.0109889999999999</c:v>
                </c:pt>
                <c:pt idx="459">
                  <c:v>3.035409</c:v>
                </c:pt>
                <c:pt idx="460">
                  <c:v>3.0500609999999999</c:v>
                </c:pt>
                <c:pt idx="461">
                  <c:v>3.0647129999999998</c:v>
                </c:pt>
                <c:pt idx="462">
                  <c:v>3.0695969999999999</c:v>
                </c:pt>
                <c:pt idx="463">
                  <c:v>3.0842489999999998</c:v>
                </c:pt>
                <c:pt idx="464">
                  <c:v>3.1086689999999999</c:v>
                </c:pt>
                <c:pt idx="465">
                  <c:v>3.1282049999999999</c:v>
                </c:pt>
                <c:pt idx="466">
                  <c:v>3.1282049999999999</c:v>
                </c:pt>
                <c:pt idx="467">
                  <c:v>3.1477409999999999</c:v>
                </c:pt>
                <c:pt idx="468">
                  <c:v>3.1672769999999999</c:v>
                </c:pt>
                <c:pt idx="469">
                  <c:v>3.1770450000000001</c:v>
                </c:pt>
                <c:pt idx="470">
                  <c:v>3.1965811</c:v>
                </c:pt>
                <c:pt idx="471">
                  <c:v>3.2112330999999998</c:v>
                </c:pt>
                <c:pt idx="472">
                  <c:v>3.2210011000000001</c:v>
                </c:pt>
                <c:pt idx="473">
                  <c:v>3.2405371999999999</c:v>
                </c:pt>
                <c:pt idx="474">
                  <c:v>3.2551891999999998</c:v>
                </c:pt>
                <c:pt idx="475">
                  <c:v>3.2698412000000001</c:v>
                </c:pt>
                <c:pt idx="476">
                  <c:v>3.2844932</c:v>
                </c:pt>
                <c:pt idx="477">
                  <c:v>3.2991451999999999</c:v>
                </c:pt>
                <c:pt idx="478">
                  <c:v>3.3089132000000001</c:v>
                </c:pt>
                <c:pt idx="479">
                  <c:v>3.3382173000000002</c:v>
                </c:pt>
                <c:pt idx="480">
                  <c:v>3.3528693000000001</c:v>
                </c:pt>
                <c:pt idx="481">
                  <c:v>3.3577533000000002</c:v>
                </c:pt>
                <c:pt idx="482">
                  <c:v>3.3724053000000001</c:v>
                </c:pt>
                <c:pt idx="483">
                  <c:v>3.3968253000000002</c:v>
                </c:pt>
                <c:pt idx="484">
                  <c:v>3.4114773</c:v>
                </c:pt>
                <c:pt idx="485">
                  <c:v>3.4261292999999999</c:v>
                </c:pt>
                <c:pt idx="486">
                  <c:v>3.4261292999999999</c:v>
                </c:pt>
                <c:pt idx="487">
                  <c:v>3.4505493999999999</c:v>
                </c:pt>
                <c:pt idx="488">
                  <c:v>3.4749694</c:v>
                </c:pt>
                <c:pt idx="489">
                  <c:v>3.4847374000000002</c:v>
                </c:pt>
                <c:pt idx="490">
                  <c:v>3.4896213999999999</c:v>
                </c:pt>
                <c:pt idx="491">
                  <c:v>3.5140414</c:v>
                </c:pt>
                <c:pt idx="492">
                  <c:v>3.5286933999999999</c:v>
                </c:pt>
                <c:pt idx="493">
                  <c:v>3.5433455</c:v>
                </c:pt>
                <c:pt idx="494">
                  <c:v>3.5579974999999999</c:v>
                </c:pt>
                <c:pt idx="495">
                  <c:v>3.5677655000000001</c:v>
                </c:pt>
                <c:pt idx="496">
                  <c:v>3.5921854999999998</c:v>
                </c:pt>
                <c:pt idx="497">
                  <c:v>3.6019535</c:v>
                </c:pt>
                <c:pt idx="498">
                  <c:v>3.6068375000000001</c:v>
                </c:pt>
                <c:pt idx="499">
                  <c:v>3.6312574999999998</c:v>
                </c:pt>
                <c:pt idx="500">
                  <c:v>3.6507936000000001</c:v>
                </c:pt>
                <c:pt idx="501">
                  <c:v>3.6605615999999999</c:v>
                </c:pt>
                <c:pt idx="502">
                  <c:v>3.6752136000000002</c:v>
                </c:pt>
                <c:pt idx="503">
                  <c:v>3.6947496000000002</c:v>
                </c:pt>
                <c:pt idx="504">
                  <c:v>3.7094016000000001</c:v>
                </c:pt>
                <c:pt idx="505">
                  <c:v>3.7240536</c:v>
                </c:pt>
                <c:pt idx="506">
                  <c:v>3.7338216000000002</c:v>
                </c:pt>
                <c:pt idx="507">
                  <c:v>3.7484736000000001</c:v>
                </c:pt>
                <c:pt idx="508">
                  <c:v>3.7728937</c:v>
                </c:pt>
                <c:pt idx="509">
                  <c:v>3.7924297</c:v>
                </c:pt>
                <c:pt idx="510">
                  <c:v>3.7924297</c:v>
                </c:pt>
                <c:pt idx="511">
                  <c:v>3.8119657</c:v>
                </c:pt>
                <c:pt idx="512">
                  <c:v>3.8315017</c:v>
                </c:pt>
                <c:pt idx="513">
                  <c:v>3.8461536999999999</c:v>
                </c:pt>
                <c:pt idx="514">
                  <c:v>3.8656898000000002</c:v>
                </c:pt>
                <c:pt idx="515">
                  <c:v>3.8754578</c:v>
                </c:pt>
                <c:pt idx="516">
                  <c:v>3.8852258000000002</c:v>
                </c:pt>
                <c:pt idx="517">
                  <c:v>3.9047618000000002</c:v>
                </c:pt>
                <c:pt idx="518">
                  <c:v>3.9145297999999999</c:v>
                </c:pt>
                <c:pt idx="519">
                  <c:v>3.9291817999999998</c:v>
                </c:pt>
                <c:pt idx="520">
                  <c:v>3.9536017999999999</c:v>
                </c:pt>
                <c:pt idx="521">
                  <c:v>3.9633698000000002</c:v>
                </c:pt>
                <c:pt idx="522">
                  <c:v>3.9731378999999998</c:v>
                </c:pt>
                <c:pt idx="523">
                  <c:v>4.0024420000000003</c:v>
                </c:pt>
                <c:pt idx="524">
                  <c:v>4.0170940000000002</c:v>
                </c:pt>
                <c:pt idx="525">
                  <c:v>4.0219779999999998</c:v>
                </c:pt>
                <c:pt idx="526">
                  <c:v>4.0366299999999997</c:v>
                </c:pt>
                <c:pt idx="527">
                  <c:v>4.0561660000000002</c:v>
                </c:pt>
                <c:pt idx="528">
                  <c:v>4.070818</c:v>
                </c:pt>
                <c:pt idx="529">
                  <c:v>4.0854699999999999</c:v>
                </c:pt>
                <c:pt idx="530">
                  <c:v>4.1001219999999998</c:v>
                </c:pt>
                <c:pt idx="531">
                  <c:v>4.10989</c:v>
                </c:pt>
                <c:pt idx="532">
                  <c:v>4.1391939999999998</c:v>
                </c:pt>
                <c:pt idx="533">
                  <c:v>4.1538462999999997</c:v>
                </c:pt>
                <c:pt idx="534">
                  <c:v>4.148962</c:v>
                </c:pt>
                <c:pt idx="535">
                  <c:v>4.1782659999999998</c:v>
                </c:pt>
                <c:pt idx="536">
                  <c:v>4.1978020000000003</c:v>
                </c:pt>
                <c:pt idx="537">
                  <c:v>4.2026862999999999</c:v>
                </c:pt>
                <c:pt idx="538">
                  <c:v>4.2173379999999998</c:v>
                </c:pt>
                <c:pt idx="539">
                  <c:v>4.2368740000000003</c:v>
                </c:pt>
                <c:pt idx="540">
                  <c:v>4.2515264000000004</c:v>
                </c:pt>
                <c:pt idx="541">
                  <c:v>4.2759460000000002</c:v>
                </c:pt>
                <c:pt idx="542">
                  <c:v>4.2857139999999996</c:v>
                </c:pt>
                <c:pt idx="543">
                  <c:v>4.2857139999999996</c:v>
                </c:pt>
                <c:pt idx="544">
                  <c:v>4.3150180000000002</c:v>
                </c:pt>
                <c:pt idx="545">
                  <c:v>4.3345539999999998</c:v>
                </c:pt>
                <c:pt idx="546">
                  <c:v>4.3345539999999998</c:v>
                </c:pt>
                <c:pt idx="547">
                  <c:v>4.3540900000000002</c:v>
                </c:pt>
                <c:pt idx="548">
                  <c:v>4.3785105</c:v>
                </c:pt>
                <c:pt idx="549">
                  <c:v>4.3833941999999997</c:v>
                </c:pt>
                <c:pt idx="550">
                  <c:v>4.4029303000000004</c:v>
                </c:pt>
                <c:pt idx="551">
                  <c:v>4.4175825</c:v>
                </c:pt>
                <c:pt idx="552">
                  <c:v>4.4273505000000002</c:v>
                </c:pt>
                <c:pt idx="553">
                  <c:v>4.4517702999999997</c:v>
                </c:pt>
                <c:pt idx="554">
                  <c:v>4.4615383</c:v>
                </c:pt>
                <c:pt idx="555">
                  <c:v>4.4810743000000004</c:v>
                </c:pt>
                <c:pt idx="556">
                  <c:v>4.5006104000000002</c:v>
                </c:pt>
                <c:pt idx="557">
                  <c:v>4.5006104000000002</c:v>
                </c:pt>
                <c:pt idx="558">
                  <c:v>4.5201463999999998</c:v>
                </c:pt>
                <c:pt idx="559">
                  <c:v>4.5445665999999996</c:v>
                </c:pt>
                <c:pt idx="560">
                  <c:v>4.5543345999999998</c:v>
                </c:pt>
                <c:pt idx="561">
                  <c:v>4.5689864</c:v>
                </c:pt>
                <c:pt idx="562">
                  <c:v>4.5836386999999998</c:v>
                </c:pt>
                <c:pt idx="563">
                  <c:v>4.5982903999999998</c:v>
                </c:pt>
                <c:pt idx="564">
                  <c:v>4.6178264999999996</c:v>
                </c:pt>
                <c:pt idx="565">
                  <c:v>4.6373625000000001</c:v>
                </c:pt>
                <c:pt idx="566">
                  <c:v>4.6324787000000001</c:v>
                </c:pt>
                <c:pt idx="567">
                  <c:v>4.6568984999999996</c:v>
                </c:pt>
                <c:pt idx="568">
                  <c:v>4.6813187999999997</c:v>
                </c:pt>
                <c:pt idx="569">
                  <c:v>4.6862025000000003</c:v>
                </c:pt>
                <c:pt idx="570">
                  <c:v>4.6959704999999996</c:v>
                </c:pt>
                <c:pt idx="571">
                  <c:v>4.7155066000000003</c:v>
                </c:pt>
                <c:pt idx="572">
                  <c:v>4.7301589999999996</c:v>
                </c:pt>
                <c:pt idx="573">
                  <c:v>4.7545786000000003</c:v>
                </c:pt>
                <c:pt idx="574">
                  <c:v>4.7692310000000004</c:v>
                </c:pt>
                <c:pt idx="575">
                  <c:v>4.7789989999999998</c:v>
                </c:pt>
                <c:pt idx="576">
                  <c:v>4.7936506000000003</c:v>
                </c:pt>
                <c:pt idx="577">
                  <c:v>4.8131865999999999</c:v>
                </c:pt>
                <c:pt idx="578">
                  <c:v>4.8229547000000004</c:v>
                </c:pt>
                <c:pt idx="579">
                  <c:v>4.8424906999999999</c:v>
                </c:pt>
                <c:pt idx="580">
                  <c:v>4.8571429999999998</c:v>
                </c:pt>
                <c:pt idx="581">
                  <c:v>4.8620267000000004</c:v>
                </c:pt>
                <c:pt idx="582">
                  <c:v>4.8864470000000004</c:v>
                </c:pt>
                <c:pt idx="583">
                  <c:v>4.9108666999999997</c:v>
                </c:pt>
                <c:pt idx="584">
                  <c:v>4.9108666999999997</c:v>
                </c:pt>
                <c:pt idx="585">
                  <c:v>4.9304028000000004</c:v>
                </c:pt>
                <c:pt idx="586">
                  <c:v>4.9499389999999996</c:v>
                </c:pt>
                <c:pt idx="587">
                  <c:v>4.9645910000000004</c:v>
                </c:pt>
                <c:pt idx="588">
                  <c:v>4.9890109999999996</c:v>
                </c:pt>
                <c:pt idx="589">
                  <c:v>4.9987789999999999</c:v>
                </c:pt>
                <c:pt idx="590">
                  <c:v>4.9938950000000002</c:v>
                </c:pt>
                <c:pt idx="591">
                  <c:v>5.023199</c:v>
                </c:pt>
                <c:pt idx="592">
                  <c:v>5.0476190000000001</c:v>
                </c:pt>
                <c:pt idx="593">
                  <c:v>5.0427350000000004</c:v>
                </c:pt>
                <c:pt idx="594">
                  <c:v>5.062271</c:v>
                </c:pt>
                <c:pt idx="595">
                  <c:v>5.0866910000000001</c:v>
                </c:pt>
                <c:pt idx="596">
                  <c:v>5.0964590000000003</c:v>
                </c:pt>
                <c:pt idx="597">
                  <c:v>5.1159949999999998</c:v>
                </c:pt>
                <c:pt idx="598">
                  <c:v>5.1306469999999997</c:v>
                </c:pt>
                <c:pt idx="599">
                  <c:v>5.1306469999999997</c:v>
                </c:pt>
                <c:pt idx="600">
                  <c:v>5.1599510000000004</c:v>
                </c:pt>
                <c:pt idx="601">
                  <c:v>5.1843709999999996</c:v>
                </c:pt>
                <c:pt idx="602">
                  <c:v>5.1843709999999996</c:v>
                </c:pt>
                <c:pt idx="603">
                  <c:v>5.2087912999999997</c:v>
                </c:pt>
                <c:pt idx="604">
                  <c:v>5.2234429999999996</c:v>
                </c:pt>
                <c:pt idx="605">
                  <c:v>5.2283273000000001</c:v>
                </c:pt>
                <c:pt idx="606">
                  <c:v>5.2478632999999997</c:v>
                </c:pt>
                <c:pt idx="607">
                  <c:v>5.2673993000000001</c:v>
                </c:pt>
                <c:pt idx="608">
                  <c:v>5.2771673000000003</c:v>
                </c:pt>
                <c:pt idx="609">
                  <c:v>5.2918190000000003</c:v>
                </c:pt>
                <c:pt idx="610">
                  <c:v>5.3015869999999996</c:v>
                </c:pt>
                <c:pt idx="611">
                  <c:v>5.3260073999999999</c:v>
                </c:pt>
                <c:pt idx="612">
                  <c:v>5.3504269999999998</c:v>
                </c:pt>
                <c:pt idx="613">
                  <c:v>5.3455434000000004</c:v>
                </c:pt>
                <c:pt idx="614">
                  <c:v>5.360195</c:v>
                </c:pt>
                <c:pt idx="615">
                  <c:v>5.3894989999999998</c:v>
                </c:pt>
                <c:pt idx="616">
                  <c:v>5.399267</c:v>
                </c:pt>
                <c:pt idx="617">
                  <c:v>5.4188029999999996</c:v>
                </c:pt>
                <c:pt idx="618">
                  <c:v>5.4285709999999998</c:v>
                </c:pt>
                <c:pt idx="619">
                  <c:v>5.4334555</c:v>
                </c:pt>
                <c:pt idx="620">
                  <c:v>5.4627594999999998</c:v>
                </c:pt>
                <c:pt idx="621">
                  <c:v>5.4871793000000002</c:v>
                </c:pt>
                <c:pt idx="622">
                  <c:v>5.4822955000000002</c:v>
                </c:pt>
                <c:pt idx="623">
                  <c:v>5.5018314999999998</c:v>
                </c:pt>
                <c:pt idx="624">
                  <c:v>5.5262513000000002</c:v>
                </c:pt>
                <c:pt idx="625">
                  <c:v>5.5311355999999998</c:v>
                </c:pt>
                <c:pt idx="626">
                  <c:v>5.5457872999999998</c:v>
                </c:pt>
                <c:pt idx="627">
                  <c:v>5.5653233999999996</c:v>
                </c:pt>
                <c:pt idx="628">
                  <c:v>5.5750913999999998</c:v>
                </c:pt>
                <c:pt idx="629">
                  <c:v>5.5995115999999996</c:v>
                </c:pt>
                <c:pt idx="630">
                  <c:v>5.6141633999999998</c:v>
                </c:pt>
                <c:pt idx="631">
                  <c:v>5.6190476</c:v>
                </c:pt>
                <c:pt idx="632">
                  <c:v>5.6434673999999996</c:v>
                </c:pt>
                <c:pt idx="633">
                  <c:v>5.6630034</c:v>
                </c:pt>
                <c:pt idx="634">
                  <c:v>5.6678876999999996</c:v>
                </c:pt>
                <c:pt idx="635">
                  <c:v>5.6923075000000001</c:v>
                </c:pt>
                <c:pt idx="636">
                  <c:v>5.7020755000000003</c:v>
                </c:pt>
                <c:pt idx="637">
                  <c:v>5.7118434999999996</c:v>
                </c:pt>
                <c:pt idx="638">
                  <c:v>5.7362637999999997</c:v>
                </c:pt>
                <c:pt idx="639">
                  <c:v>5.7509154999999996</c:v>
                </c:pt>
                <c:pt idx="640">
                  <c:v>5.7557999999999998</c:v>
                </c:pt>
                <c:pt idx="641">
                  <c:v>5.7753360000000002</c:v>
                </c:pt>
                <c:pt idx="642">
                  <c:v>5.7899875999999999</c:v>
                </c:pt>
                <c:pt idx="643">
                  <c:v>5.80464</c:v>
                </c:pt>
                <c:pt idx="644">
                  <c:v>5.8241759999999996</c:v>
                </c:pt>
                <c:pt idx="645">
                  <c:v>5.8388276000000001</c:v>
                </c:pt>
                <c:pt idx="646">
                  <c:v>5.843712</c:v>
                </c:pt>
                <c:pt idx="647">
                  <c:v>5.8681315999999999</c:v>
                </c:pt>
                <c:pt idx="648">
                  <c:v>5.8876676999999997</c:v>
                </c:pt>
                <c:pt idx="649">
                  <c:v>5.8925520000000002</c:v>
                </c:pt>
                <c:pt idx="650">
                  <c:v>5.9120879999999998</c:v>
                </c:pt>
                <c:pt idx="651">
                  <c:v>5.9267396999999997</c:v>
                </c:pt>
                <c:pt idx="652">
                  <c:v>5.9462757000000002</c:v>
                </c:pt>
                <c:pt idx="653">
                  <c:v>5.9658116999999997</c:v>
                </c:pt>
                <c:pt idx="654">
                  <c:v>5.9658116999999997</c:v>
                </c:pt>
                <c:pt idx="655">
                  <c:v>5.9902319999999998</c:v>
                </c:pt>
                <c:pt idx="656">
                  <c:v>6.0146522999999998</c:v>
                </c:pt>
                <c:pt idx="657">
                  <c:v>6.0048842000000002</c:v>
                </c:pt>
                <c:pt idx="658">
                  <c:v>6.0293039999999998</c:v>
                </c:pt>
                <c:pt idx="659">
                  <c:v>6.0537242999999998</c:v>
                </c:pt>
                <c:pt idx="660">
                  <c:v>6.0586080000000004</c:v>
                </c:pt>
                <c:pt idx="661">
                  <c:v>6.078144</c:v>
                </c:pt>
                <c:pt idx="662">
                  <c:v>6.0927962999999998</c:v>
                </c:pt>
                <c:pt idx="663">
                  <c:v>6.1025643000000001</c:v>
                </c:pt>
                <c:pt idx="664">
                  <c:v>6.1269840000000002</c:v>
                </c:pt>
                <c:pt idx="665">
                  <c:v>6.1465199999999998</c:v>
                </c:pt>
                <c:pt idx="666">
                  <c:v>6.1367520000000004</c:v>
                </c:pt>
                <c:pt idx="667">
                  <c:v>6.1709404000000001</c:v>
                </c:pt>
                <c:pt idx="668">
                  <c:v>6.19536</c:v>
                </c:pt>
                <c:pt idx="669">
                  <c:v>6.1904763999999997</c:v>
                </c:pt>
                <c:pt idx="670">
                  <c:v>6.2051280000000002</c:v>
                </c:pt>
                <c:pt idx="671">
                  <c:v>6.234432</c:v>
                </c:pt>
                <c:pt idx="672">
                  <c:v>6.2442000000000002</c:v>
                </c:pt>
                <c:pt idx="673">
                  <c:v>6.2588524999999997</c:v>
                </c:pt>
                <c:pt idx="674">
                  <c:v>6.2783885000000001</c:v>
                </c:pt>
                <c:pt idx="675">
                  <c:v>6.2930403000000004</c:v>
                </c:pt>
                <c:pt idx="676">
                  <c:v>6.3028082999999997</c:v>
                </c:pt>
                <c:pt idx="677">
                  <c:v>6.3223443000000001</c:v>
                </c:pt>
                <c:pt idx="678">
                  <c:v>6.3321123000000004</c:v>
                </c:pt>
                <c:pt idx="679">
                  <c:v>6.3467646000000002</c:v>
                </c:pt>
                <c:pt idx="680">
                  <c:v>6.3711843000000004</c:v>
                </c:pt>
                <c:pt idx="681">
                  <c:v>6.3760686</c:v>
                </c:pt>
                <c:pt idx="682">
                  <c:v>6.3858366000000002</c:v>
                </c:pt>
                <c:pt idx="683">
                  <c:v>6.4151406</c:v>
                </c:pt>
                <c:pt idx="684">
                  <c:v>6.4297924000000002</c:v>
                </c:pt>
                <c:pt idx="685">
                  <c:v>6.4395604000000004</c:v>
                </c:pt>
                <c:pt idx="686">
                  <c:v>6.4590964</c:v>
                </c:pt>
                <c:pt idx="687">
                  <c:v>6.4737486999999998</c:v>
                </c:pt>
                <c:pt idx="688">
                  <c:v>6.4835167</c:v>
                </c:pt>
                <c:pt idx="689">
                  <c:v>6.5079364999999996</c:v>
                </c:pt>
                <c:pt idx="690">
                  <c:v>6.5177044999999998</c:v>
                </c:pt>
                <c:pt idx="691">
                  <c:v>6.5274725</c:v>
                </c:pt>
                <c:pt idx="692">
                  <c:v>6.5567764999999998</c:v>
                </c:pt>
                <c:pt idx="693">
                  <c:v>6.5665445</c:v>
                </c:pt>
                <c:pt idx="694">
                  <c:v>6.5665445</c:v>
                </c:pt>
                <c:pt idx="695">
                  <c:v>6.5958486000000001</c:v>
                </c:pt>
                <c:pt idx="696">
                  <c:v>6.6153845999999996</c:v>
                </c:pt>
                <c:pt idx="697">
                  <c:v>6.6153845999999996</c:v>
                </c:pt>
                <c:pt idx="698">
                  <c:v>6.6349206000000001</c:v>
                </c:pt>
                <c:pt idx="699">
                  <c:v>6.6544565999999996</c:v>
                </c:pt>
                <c:pt idx="700">
                  <c:v>6.6691089999999997</c:v>
                </c:pt>
                <c:pt idx="701">
                  <c:v>6.6886450000000002</c:v>
                </c:pt>
                <c:pt idx="702">
                  <c:v>6.6935286999999999</c:v>
                </c:pt>
                <c:pt idx="703">
                  <c:v>6.7032967000000001</c:v>
                </c:pt>
                <c:pt idx="704">
                  <c:v>6.7277170000000002</c:v>
                </c:pt>
                <c:pt idx="705">
                  <c:v>6.7472529999999997</c:v>
                </c:pt>
                <c:pt idx="706">
                  <c:v>6.7521367000000003</c:v>
                </c:pt>
                <c:pt idx="707">
                  <c:v>6.7765570000000004</c:v>
                </c:pt>
                <c:pt idx="708">
                  <c:v>6.7912087000000003</c:v>
                </c:pt>
                <c:pt idx="709">
                  <c:v>6.7960929999999999</c:v>
                </c:pt>
                <c:pt idx="710">
                  <c:v>6.820513</c:v>
                </c:pt>
                <c:pt idx="711">
                  <c:v>6.8400489999999996</c:v>
                </c:pt>
                <c:pt idx="712">
                  <c:v>6.8400489999999996</c:v>
                </c:pt>
                <c:pt idx="713">
                  <c:v>6.8644689999999997</c:v>
                </c:pt>
                <c:pt idx="714">
                  <c:v>6.8791209999999996</c:v>
                </c:pt>
                <c:pt idx="715">
                  <c:v>6.8888889999999998</c:v>
                </c:pt>
                <c:pt idx="716">
                  <c:v>6.9084250000000003</c:v>
                </c:pt>
                <c:pt idx="717">
                  <c:v>6.9279609999999998</c:v>
                </c:pt>
                <c:pt idx="718">
                  <c:v>6.9279609999999998</c:v>
                </c:pt>
                <c:pt idx="719">
                  <c:v>6.9572649999999996</c:v>
                </c:pt>
                <c:pt idx="720">
                  <c:v>6.976801</c:v>
                </c:pt>
                <c:pt idx="721">
                  <c:v>6.9719170000000004</c:v>
                </c:pt>
                <c:pt idx="722">
                  <c:v>6.9963369999999996</c:v>
                </c:pt>
                <c:pt idx="723">
                  <c:v>7.0207569999999997</c:v>
                </c:pt>
                <c:pt idx="724">
                  <c:v>7.0256410000000002</c:v>
                </c:pt>
                <c:pt idx="725">
                  <c:v>7.0500610000000004</c:v>
                </c:pt>
                <c:pt idx="726">
                  <c:v>7.0598289999999997</c:v>
                </c:pt>
                <c:pt idx="727">
                  <c:v>7.0695971999999996</c:v>
                </c:pt>
                <c:pt idx="728">
                  <c:v>7.094017</c:v>
                </c:pt>
                <c:pt idx="729">
                  <c:v>7.1184373000000001</c:v>
                </c:pt>
                <c:pt idx="730">
                  <c:v>7.1086692999999999</c:v>
                </c:pt>
                <c:pt idx="731">
                  <c:v>7.1282053000000003</c:v>
                </c:pt>
                <c:pt idx="732">
                  <c:v>7.1575093000000001</c:v>
                </c:pt>
                <c:pt idx="733">
                  <c:v>7.1623929999999998</c:v>
                </c:pt>
                <c:pt idx="734">
                  <c:v>7.1770452999999996</c:v>
                </c:pt>
                <c:pt idx="735">
                  <c:v>7.1965814000000004</c:v>
                </c:pt>
                <c:pt idx="736">
                  <c:v>7.2063493999999997</c:v>
                </c:pt>
                <c:pt idx="737">
                  <c:v>7.2258854000000001</c:v>
                </c:pt>
                <c:pt idx="738">
                  <c:v>7.2454213999999997</c:v>
                </c:pt>
                <c:pt idx="739">
                  <c:v>7.2551893999999999</c:v>
                </c:pt>
                <c:pt idx="740">
                  <c:v>7.2698410000000004</c:v>
                </c:pt>
                <c:pt idx="741">
                  <c:v>7.2942615000000002</c:v>
                </c:pt>
                <c:pt idx="742">
                  <c:v>7.3040295000000004</c:v>
                </c:pt>
                <c:pt idx="743">
                  <c:v>7.3040295000000004</c:v>
                </c:pt>
                <c:pt idx="744">
                  <c:v>7.3333335000000002</c:v>
                </c:pt>
                <c:pt idx="745">
                  <c:v>7.3528694999999997</c:v>
                </c:pt>
                <c:pt idx="746">
                  <c:v>7.3479853000000004</c:v>
                </c:pt>
                <c:pt idx="747">
                  <c:v>7.3772893000000002</c:v>
                </c:pt>
                <c:pt idx="748">
                  <c:v>7.4017096000000002</c:v>
                </c:pt>
                <c:pt idx="749">
                  <c:v>7.3968252999999997</c:v>
                </c:pt>
                <c:pt idx="750">
                  <c:v>7.4212455999999998</c:v>
                </c:pt>
                <c:pt idx="751">
                  <c:v>7.4407816000000002</c:v>
                </c:pt>
                <c:pt idx="752">
                  <c:v>7.4358974</c:v>
                </c:pt>
                <c:pt idx="753">
                  <c:v>7.4603175999999998</c:v>
                </c:pt>
                <c:pt idx="754">
                  <c:v>7.4700856</c:v>
                </c:pt>
                <c:pt idx="755">
                  <c:v>7.4700856</c:v>
                </c:pt>
                <c:pt idx="756">
                  <c:v>7.4945054000000004</c:v>
                </c:pt>
                <c:pt idx="757">
                  <c:v>7.5091577000000003</c:v>
                </c:pt>
                <c:pt idx="758">
                  <c:v>7.5042733999999998</c:v>
                </c:pt>
                <c:pt idx="759">
                  <c:v>7.5238094000000002</c:v>
                </c:pt>
                <c:pt idx="760">
                  <c:v>7.5433455</c:v>
                </c:pt>
                <c:pt idx="761">
                  <c:v>7.5335774000000004</c:v>
                </c:pt>
                <c:pt idx="762">
                  <c:v>7.5579976999999996</c:v>
                </c:pt>
                <c:pt idx="763">
                  <c:v>7.5726494999999998</c:v>
                </c:pt>
                <c:pt idx="764">
                  <c:v>7.5726494999999998</c:v>
                </c:pt>
                <c:pt idx="765">
                  <c:v>7.5921855000000003</c:v>
                </c:pt>
                <c:pt idx="766">
                  <c:v>7.5970696999999996</c:v>
                </c:pt>
                <c:pt idx="767">
                  <c:v>7.6019534999999996</c:v>
                </c:pt>
                <c:pt idx="768">
                  <c:v>7.6214895</c:v>
                </c:pt>
                <c:pt idx="769">
                  <c:v>7.6312575000000002</c:v>
                </c:pt>
                <c:pt idx="770">
                  <c:v>7.6214895</c:v>
                </c:pt>
                <c:pt idx="771">
                  <c:v>7.6459099999999998</c:v>
                </c:pt>
                <c:pt idx="772">
                  <c:v>7.655678</c:v>
                </c:pt>
                <c:pt idx="773">
                  <c:v>7.6459099999999998</c:v>
                </c:pt>
                <c:pt idx="774">
                  <c:v>7.6654460000000002</c:v>
                </c:pt>
                <c:pt idx="775">
                  <c:v>7.6752140000000004</c:v>
                </c:pt>
                <c:pt idx="776">
                  <c:v>7.6752140000000004</c:v>
                </c:pt>
                <c:pt idx="777">
                  <c:v>7.6898656000000001</c:v>
                </c:pt>
                <c:pt idx="778">
                  <c:v>7.69475</c:v>
                </c:pt>
                <c:pt idx="779">
                  <c:v>7.6898656000000001</c:v>
                </c:pt>
                <c:pt idx="780">
                  <c:v>7.7045180000000002</c:v>
                </c:pt>
                <c:pt idx="781">
                  <c:v>7.7142860000000004</c:v>
                </c:pt>
                <c:pt idx="782">
                  <c:v>7.7045180000000002</c:v>
                </c:pt>
                <c:pt idx="783">
                  <c:v>7.7191695999999999</c:v>
                </c:pt>
                <c:pt idx="784">
                  <c:v>7.7289376000000001</c:v>
                </c:pt>
                <c:pt idx="785">
                  <c:v>7.7191695999999999</c:v>
                </c:pt>
                <c:pt idx="786">
                  <c:v>7.7387056000000003</c:v>
                </c:pt>
                <c:pt idx="787">
                  <c:v>7.7387056000000003</c:v>
                </c:pt>
                <c:pt idx="788">
                  <c:v>7.7387056000000003</c:v>
                </c:pt>
                <c:pt idx="789">
                  <c:v>7.7533580000000004</c:v>
                </c:pt>
                <c:pt idx="790">
                  <c:v>7.7533580000000004</c:v>
                </c:pt>
                <c:pt idx="791">
                  <c:v>7.7435900000000002</c:v>
                </c:pt>
                <c:pt idx="792">
                  <c:v>7.7582417000000001</c:v>
                </c:pt>
                <c:pt idx="793">
                  <c:v>7.7582417000000001</c:v>
                </c:pt>
                <c:pt idx="794">
                  <c:v>7.7582417000000001</c:v>
                </c:pt>
                <c:pt idx="795">
                  <c:v>7.772894</c:v>
                </c:pt>
                <c:pt idx="796">
                  <c:v>7.772894</c:v>
                </c:pt>
                <c:pt idx="797">
                  <c:v>7.7582417000000001</c:v>
                </c:pt>
                <c:pt idx="798">
                  <c:v>7.7777776999999997</c:v>
                </c:pt>
                <c:pt idx="799">
                  <c:v>7.7875456999999999</c:v>
                </c:pt>
                <c:pt idx="800">
                  <c:v>7.772894</c:v>
                </c:pt>
                <c:pt idx="801">
                  <c:v>7.7826620000000002</c:v>
                </c:pt>
                <c:pt idx="802">
                  <c:v>7.7875456999999999</c:v>
                </c:pt>
                <c:pt idx="803">
                  <c:v>7.7777776999999997</c:v>
                </c:pt>
                <c:pt idx="804">
                  <c:v>7.7924300000000004</c:v>
                </c:pt>
                <c:pt idx="805">
                  <c:v>7.7973137000000001</c:v>
                </c:pt>
                <c:pt idx="806">
                  <c:v>7.7826620000000002</c:v>
                </c:pt>
                <c:pt idx="807">
                  <c:v>7.7875456999999999</c:v>
                </c:pt>
                <c:pt idx="808">
                  <c:v>7.7973137000000001</c:v>
                </c:pt>
                <c:pt idx="809">
                  <c:v>7.7826620000000002</c:v>
                </c:pt>
                <c:pt idx="810">
                  <c:v>7.7973137000000001</c:v>
                </c:pt>
                <c:pt idx="811">
                  <c:v>7.8021979999999997</c:v>
                </c:pt>
                <c:pt idx="812">
                  <c:v>7.7826620000000002</c:v>
                </c:pt>
                <c:pt idx="813">
                  <c:v>7.7973137000000001</c:v>
                </c:pt>
                <c:pt idx="814">
                  <c:v>7.8070817000000003</c:v>
                </c:pt>
                <c:pt idx="815">
                  <c:v>7.7924300000000004</c:v>
                </c:pt>
                <c:pt idx="816">
                  <c:v>7.7973137000000001</c:v>
                </c:pt>
                <c:pt idx="817">
                  <c:v>7.8021979999999997</c:v>
                </c:pt>
                <c:pt idx="818">
                  <c:v>7.7973137000000001</c:v>
                </c:pt>
                <c:pt idx="819">
                  <c:v>7.8070817000000003</c:v>
                </c:pt>
                <c:pt idx="820">
                  <c:v>7.8070817000000003</c:v>
                </c:pt>
                <c:pt idx="821">
                  <c:v>7.7973137000000001</c:v>
                </c:pt>
                <c:pt idx="822">
                  <c:v>7.8070817000000003</c:v>
                </c:pt>
                <c:pt idx="823">
                  <c:v>7.8021979999999997</c:v>
                </c:pt>
                <c:pt idx="824">
                  <c:v>7.811966</c:v>
                </c:pt>
                <c:pt idx="825">
                  <c:v>7.8070817000000003</c:v>
                </c:pt>
                <c:pt idx="826">
                  <c:v>7.7973137000000001</c:v>
                </c:pt>
                <c:pt idx="827">
                  <c:v>7.8021979999999997</c:v>
                </c:pt>
                <c:pt idx="828">
                  <c:v>7.8070817000000003</c:v>
                </c:pt>
                <c:pt idx="829">
                  <c:v>7.8021979999999997</c:v>
                </c:pt>
                <c:pt idx="830">
                  <c:v>7.811966</c:v>
                </c:pt>
                <c:pt idx="831">
                  <c:v>7.8070817000000003</c:v>
                </c:pt>
                <c:pt idx="832">
                  <c:v>7.7973137000000001</c:v>
                </c:pt>
                <c:pt idx="833">
                  <c:v>7.8070817000000003</c:v>
                </c:pt>
                <c:pt idx="834">
                  <c:v>7.811966</c:v>
                </c:pt>
                <c:pt idx="835">
                  <c:v>7.8021979999999997</c:v>
                </c:pt>
                <c:pt idx="836">
                  <c:v>7.8070817000000003</c:v>
                </c:pt>
                <c:pt idx="837">
                  <c:v>7.811966</c:v>
                </c:pt>
                <c:pt idx="838">
                  <c:v>7.7973137000000001</c:v>
                </c:pt>
                <c:pt idx="839">
                  <c:v>7.811966</c:v>
                </c:pt>
                <c:pt idx="840">
                  <c:v>7.811966</c:v>
                </c:pt>
                <c:pt idx="841">
                  <c:v>7.7973137000000001</c:v>
                </c:pt>
                <c:pt idx="842">
                  <c:v>7.811966</c:v>
                </c:pt>
                <c:pt idx="843">
                  <c:v>7.811966</c:v>
                </c:pt>
                <c:pt idx="844">
                  <c:v>7.8070817000000003</c:v>
                </c:pt>
                <c:pt idx="845">
                  <c:v>7.8070817000000003</c:v>
                </c:pt>
                <c:pt idx="846">
                  <c:v>7.811966</c:v>
                </c:pt>
                <c:pt idx="847">
                  <c:v>7.8070817000000003</c:v>
                </c:pt>
                <c:pt idx="848">
                  <c:v>7.8168496999999997</c:v>
                </c:pt>
                <c:pt idx="849">
                  <c:v>7.8168496999999997</c:v>
                </c:pt>
                <c:pt idx="850">
                  <c:v>7.8021979999999997</c:v>
                </c:pt>
                <c:pt idx="851">
                  <c:v>7.8168496999999997</c:v>
                </c:pt>
                <c:pt idx="852">
                  <c:v>7.811966</c:v>
                </c:pt>
                <c:pt idx="853">
                  <c:v>7.8070817000000003</c:v>
                </c:pt>
                <c:pt idx="854">
                  <c:v>7.811966</c:v>
                </c:pt>
                <c:pt idx="855">
                  <c:v>7.8168496999999997</c:v>
                </c:pt>
                <c:pt idx="856">
                  <c:v>7.8021979999999997</c:v>
                </c:pt>
                <c:pt idx="857">
                  <c:v>7.8168496999999997</c:v>
                </c:pt>
                <c:pt idx="858">
                  <c:v>7.811966</c:v>
                </c:pt>
                <c:pt idx="859">
                  <c:v>7.8070817000000003</c:v>
                </c:pt>
                <c:pt idx="860">
                  <c:v>7.8168496999999997</c:v>
                </c:pt>
                <c:pt idx="861">
                  <c:v>7.811966</c:v>
                </c:pt>
                <c:pt idx="862">
                  <c:v>7.8021979999999997</c:v>
                </c:pt>
                <c:pt idx="863">
                  <c:v>7.811966</c:v>
                </c:pt>
                <c:pt idx="864">
                  <c:v>7.8168496999999997</c:v>
                </c:pt>
                <c:pt idx="865">
                  <c:v>7.8021979999999997</c:v>
                </c:pt>
                <c:pt idx="866">
                  <c:v>7.811966</c:v>
                </c:pt>
                <c:pt idx="867">
                  <c:v>7.8168496999999997</c:v>
                </c:pt>
                <c:pt idx="868">
                  <c:v>7.8021979999999997</c:v>
                </c:pt>
                <c:pt idx="869">
                  <c:v>7.8070817000000003</c:v>
                </c:pt>
                <c:pt idx="870">
                  <c:v>7.811966</c:v>
                </c:pt>
                <c:pt idx="871">
                  <c:v>7.7973137000000001</c:v>
                </c:pt>
                <c:pt idx="872">
                  <c:v>7.8070817000000003</c:v>
                </c:pt>
                <c:pt idx="873">
                  <c:v>7.811966</c:v>
                </c:pt>
                <c:pt idx="874">
                  <c:v>7.7973137000000001</c:v>
                </c:pt>
                <c:pt idx="875">
                  <c:v>7.8070817000000003</c:v>
                </c:pt>
                <c:pt idx="876">
                  <c:v>7.811966</c:v>
                </c:pt>
                <c:pt idx="877">
                  <c:v>7.7973137000000001</c:v>
                </c:pt>
                <c:pt idx="878">
                  <c:v>7.8070817000000003</c:v>
                </c:pt>
                <c:pt idx="879">
                  <c:v>7.811966</c:v>
                </c:pt>
                <c:pt idx="880">
                  <c:v>7.7924300000000004</c:v>
                </c:pt>
                <c:pt idx="881">
                  <c:v>7.8070817000000003</c:v>
                </c:pt>
                <c:pt idx="882">
                  <c:v>7.811966</c:v>
                </c:pt>
                <c:pt idx="883">
                  <c:v>7.7924300000000004</c:v>
                </c:pt>
                <c:pt idx="884">
                  <c:v>7.8021979999999997</c:v>
                </c:pt>
                <c:pt idx="885">
                  <c:v>7.811966</c:v>
                </c:pt>
                <c:pt idx="886">
                  <c:v>7.7924300000000004</c:v>
                </c:pt>
                <c:pt idx="887">
                  <c:v>7.8021979999999997</c:v>
                </c:pt>
                <c:pt idx="888">
                  <c:v>7.811966</c:v>
                </c:pt>
                <c:pt idx="889">
                  <c:v>7.7973137000000001</c:v>
                </c:pt>
                <c:pt idx="890">
                  <c:v>7.7973137000000001</c:v>
                </c:pt>
                <c:pt idx="891">
                  <c:v>7.8070817000000003</c:v>
                </c:pt>
                <c:pt idx="892">
                  <c:v>7.7973137000000001</c:v>
                </c:pt>
                <c:pt idx="893">
                  <c:v>7.8021979999999997</c:v>
                </c:pt>
                <c:pt idx="894">
                  <c:v>7.8070817000000003</c:v>
                </c:pt>
                <c:pt idx="895">
                  <c:v>7.7924300000000004</c:v>
                </c:pt>
                <c:pt idx="896">
                  <c:v>7.7924300000000004</c:v>
                </c:pt>
                <c:pt idx="897">
                  <c:v>7.8021979999999997</c:v>
                </c:pt>
                <c:pt idx="898">
                  <c:v>7.7973137000000001</c:v>
                </c:pt>
                <c:pt idx="899">
                  <c:v>7.7973137000000001</c:v>
                </c:pt>
                <c:pt idx="900">
                  <c:v>7.7973137000000001</c:v>
                </c:pt>
                <c:pt idx="901">
                  <c:v>7.7826620000000002</c:v>
                </c:pt>
                <c:pt idx="902">
                  <c:v>7.7875456999999999</c:v>
                </c:pt>
                <c:pt idx="903">
                  <c:v>7.7973137000000001</c:v>
                </c:pt>
                <c:pt idx="904">
                  <c:v>7.7826620000000002</c:v>
                </c:pt>
                <c:pt idx="905">
                  <c:v>7.7826620000000002</c:v>
                </c:pt>
                <c:pt idx="906">
                  <c:v>7.7924300000000004</c:v>
                </c:pt>
                <c:pt idx="907">
                  <c:v>7.7826620000000002</c:v>
                </c:pt>
                <c:pt idx="908">
                  <c:v>7.7826620000000002</c:v>
                </c:pt>
                <c:pt idx="909">
                  <c:v>7.7924300000000004</c:v>
                </c:pt>
                <c:pt idx="910">
                  <c:v>7.772894</c:v>
                </c:pt>
                <c:pt idx="911">
                  <c:v>7.772894</c:v>
                </c:pt>
                <c:pt idx="912">
                  <c:v>7.7826620000000002</c:v>
                </c:pt>
                <c:pt idx="913">
                  <c:v>7.772894</c:v>
                </c:pt>
                <c:pt idx="914">
                  <c:v>7.7631259999999997</c:v>
                </c:pt>
                <c:pt idx="915">
                  <c:v>7.7680097000000004</c:v>
                </c:pt>
                <c:pt idx="916">
                  <c:v>7.7582417000000001</c:v>
                </c:pt>
                <c:pt idx="917">
                  <c:v>7.7582417000000001</c:v>
                </c:pt>
                <c:pt idx="918">
                  <c:v>7.7680097000000004</c:v>
                </c:pt>
                <c:pt idx="919">
                  <c:v>7.7484735999999996</c:v>
                </c:pt>
                <c:pt idx="920">
                  <c:v>7.7435900000000002</c:v>
                </c:pt>
                <c:pt idx="921">
                  <c:v>7.7484735999999996</c:v>
                </c:pt>
                <c:pt idx="922">
                  <c:v>7.7435900000000002</c:v>
                </c:pt>
                <c:pt idx="923">
                  <c:v>7.733822</c:v>
                </c:pt>
                <c:pt idx="924">
                  <c:v>7.733822</c:v>
                </c:pt>
                <c:pt idx="925">
                  <c:v>7.7289376000000001</c:v>
                </c:pt>
                <c:pt idx="926">
                  <c:v>7.7142860000000004</c:v>
                </c:pt>
                <c:pt idx="927">
                  <c:v>7.7191695999999999</c:v>
                </c:pt>
                <c:pt idx="928">
                  <c:v>7.7142860000000004</c:v>
                </c:pt>
                <c:pt idx="929">
                  <c:v>7.6996336000000003</c:v>
                </c:pt>
                <c:pt idx="930">
                  <c:v>7.7045180000000002</c:v>
                </c:pt>
                <c:pt idx="931">
                  <c:v>7.6996336000000003</c:v>
                </c:pt>
                <c:pt idx="932">
                  <c:v>7.6800975999999999</c:v>
                </c:pt>
                <c:pt idx="933">
                  <c:v>7.6849819999999998</c:v>
                </c:pt>
                <c:pt idx="934">
                  <c:v>7.6849819999999998</c:v>
                </c:pt>
                <c:pt idx="935">
                  <c:v>7.6605616000000003</c:v>
                </c:pt>
                <c:pt idx="936">
                  <c:v>7.6605616000000003</c:v>
                </c:pt>
                <c:pt idx="937">
                  <c:v>7.6605616000000003</c:v>
                </c:pt>
                <c:pt idx="938">
                  <c:v>7.6361420000000004</c:v>
                </c:pt>
                <c:pt idx="939">
                  <c:v>7.6410254999999996</c:v>
                </c:pt>
                <c:pt idx="940">
                  <c:v>7.6361420000000004</c:v>
                </c:pt>
                <c:pt idx="941">
                  <c:v>7.6117214999999998</c:v>
                </c:pt>
                <c:pt idx="942">
                  <c:v>7.6166058000000003</c:v>
                </c:pt>
                <c:pt idx="943">
                  <c:v>7.6117214999999998</c:v>
                </c:pt>
                <c:pt idx="944">
                  <c:v>7.5824175</c:v>
                </c:pt>
                <c:pt idx="945">
                  <c:v>7.5873017000000003</c:v>
                </c:pt>
                <c:pt idx="946">
                  <c:v>7.5873017000000003</c:v>
                </c:pt>
                <c:pt idx="947">
                  <c:v>7.5531135000000003</c:v>
                </c:pt>
                <c:pt idx="948">
                  <c:v>7.5482297000000003</c:v>
                </c:pt>
                <c:pt idx="949">
                  <c:v>7.5482297000000003</c:v>
                </c:pt>
                <c:pt idx="950">
                  <c:v>7.5335774000000004</c:v>
                </c:pt>
                <c:pt idx="951">
                  <c:v>7.5189256999999996</c:v>
                </c:pt>
                <c:pt idx="952">
                  <c:v>7.5140414</c:v>
                </c:pt>
                <c:pt idx="953">
                  <c:v>7.4945054000000004</c:v>
                </c:pt>
                <c:pt idx="954">
                  <c:v>7.4847374000000002</c:v>
                </c:pt>
                <c:pt idx="955">
                  <c:v>7.4749694</c:v>
                </c:pt>
                <c:pt idx="956">
                  <c:v>7.4456654000000002</c:v>
                </c:pt>
                <c:pt idx="957">
                  <c:v>7.4407816000000002</c:v>
                </c:pt>
                <c:pt idx="958">
                  <c:v>7.4407816000000002</c:v>
                </c:pt>
                <c:pt idx="959">
                  <c:v>7.4065932999999999</c:v>
                </c:pt>
                <c:pt idx="960">
                  <c:v>7.3919414999999997</c:v>
                </c:pt>
                <c:pt idx="961">
                  <c:v>7.3919414999999997</c:v>
                </c:pt>
                <c:pt idx="962">
                  <c:v>7.3675212999999999</c:v>
                </c:pt>
                <c:pt idx="963">
                  <c:v>7.3528694999999997</c:v>
                </c:pt>
                <c:pt idx="964">
                  <c:v>7.3431015000000004</c:v>
                </c:pt>
                <c:pt idx="965">
                  <c:v>7.3137974999999997</c:v>
                </c:pt>
                <c:pt idx="966">
                  <c:v>7.3089130000000004</c:v>
                </c:pt>
                <c:pt idx="967">
                  <c:v>7.2991450000000002</c:v>
                </c:pt>
                <c:pt idx="968">
                  <c:v>7.2796089999999998</c:v>
                </c:pt>
                <c:pt idx="969">
                  <c:v>7.2600730000000002</c:v>
                </c:pt>
                <c:pt idx="970">
                  <c:v>7.2551893999999999</c:v>
                </c:pt>
                <c:pt idx="971">
                  <c:v>7.2356534000000003</c:v>
                </c:pt>
                <c:pt idx="972">
                  <c:v>7.2063493999999997</c:v>
                </c:pt>
                <c:pt idx="973">
                  <c:v>7.2063493999999997</c:v>
                </c:pt>
                <c:pt idx="974">
                  <c:v>7.1965814000000004</c:v>
                </c:pt>
                <c:pt idx="975">
                  <c:v>7.1623929999999998</c:v>
                </c:pt>
                <c:pt idx="976">
                  <c:v>7.1575093000000001</c:v>
                </c:pt>
                <c:pt idx="977">
                  <c:v>7.1428570000000002</c:v>
                </c:pt>
                <c:pt idx="978">
                  <c:v>7.1233209999999998</c:v>
                </c:pt>
                <c:pt idx="979">
                  <c:v>7.1135529999999996</c:v>
                </c:pt>
                <c:pt idx="980">
                  <c:v>7.0989012999999996</c:v>
                </c:pt>
                <c:pt idx="981">
                  <c:v>7.0695971999999996</c:v>
                </c:pt>
                <c:pt idx="982">
                  <c:v>7.0695971999999996</c:v>
                </c:pt>
                <c:pt idx="983">
                  <c:v>7.0598289999999997</c:v>
                </c:pt>
                <c:pt idx="984">
                  <c:v>7.0256410000000002</c:v>
                </c:pt>
                <c:pt idx="985">
                  <c:v>7.0256410000000002</c:v>
                </c:pt>
                <c:pt idx="986">
                  <c:v>7.015873</c:v>
                </c:pt>
                <c:pt idx="987">
                  <c:v>6.9816849999999997</c:v>
                </c:pt>
                <c:pt idx="988">
                  <c:v>6.976801</c:v>
                </c:pt>
                <c:pt idx="989">
                  <c:v>6.9670329999999998</c:v>
                </c:pt>
                <c:pt idx="990">
                  <c:v>6.937729</c:v>
                </c:pt>
                <c:pt idx="991">
                  <c:v>6.9328450000000004</c:v>
                </c:pt>
                <c:pt idx="992">
                  <c:v>6.9230770000000001</c:v>
                </c:pt>
                <c:pt idx="993">
                  <c:v>6.8888889999999998</c:v>
                </c:pt>
                <c:pt idx="994">
                  <c:v>6.8888889999999998</c:v>
                </c:pt>
                <c:pt idx="995">
                  <c:v>6.8791209999999996</c:v>
                </c:pt>
                <c:pt idx="996">
                  <c:v>6.8400489999999996</c:v>
                </c:pt>
                <c:pt idx="997">
                  <c:v>6.8400489999999996</c:v>
                </c:pt>
                <c:pt idx="998">
                  <c:v>6.8351649999999999</c:v>
                </c:pt>
                <c:pt idx="999">
                  <c:v>6.8009767999999999</c:v>
                </c:pt>
                <c:pt idx="1000">
                  <c:v>6.7863249999999997</c:v>
                </c:pt>
                <c:pt idx="1001">
                  <c:v>6.7863249999999997</c:v>
                </c:pt>
                <c:pt idx="1002">
                  <c:v>6.7667890000000002</c:v>
                </c:pt>
                <c:pt idx="1003">
                  <c:v>6.7570209999999999</c:v>
                </c:pt>
                <c:pt idx="1004">
                  <c:v>6.7374850000000004</c:v>
                </c:pt>
                <c:pt idx="1005">
                  <c:v>6.7081809999999997</c:v>
                </c:pt>
                <c:pt idx="1006">
                  <c:v>6.7032967000000001</c:v>
                </c:pt>
                <c:pt idx="1007">
                  <c:v>6.6984130000000004</c:v>
                </c:pt>
                <c:pt idx="1008">
                  <c:v>6.6642245999999998</c:v>
                </c:pt>
                <c:pt idx="1009">
                  <c:v>6.6544565999999996</c:v>
                </c:pt>
                <c:pt idx="1010">
                  <c:v>6.6446886000000003</c:v>
                </c:pt>
                <c:pt idx="1011">
                  <c:v>6.6251525999999998</c:v>
                </c:pt>
                <c:pt idx="1012">
                  <c:v>6.6202690000000004</c:v>
                </c:pt>
                <c:pt idx="1013">
                  <c:v>6.6056166000000003</c:v>
                </c:pt>
                <c:pt idx="1014">
                  <c:v>6.5763125000000002</c:v>
                </c:pt>
                <c:pt idx="1015">
                  <c:v>6.5714290000000002</c:v>
                </c:pt>
                <c:pt idx="1016">
                  <c:v>6.561661</c:v>
                </c:pt>
                <c:pt idx="1017">
                  <c:v>6.5323567000000002</c:v>
                </c:pt>
                <c:pt idx="1018">
                  <c:v>6.5274725</c:v>
                </c:pt>
                <c:pt idx="1019">
                  <c:v>6.5079364999999996</c:v>
                </c:pt>
                <c:pt idx="1020">
                  <c:v>6.4835167</c:v>
                </c:pt>
                <c:pt idx="1021">
                  <c:v>6.4835167</c:v>
                </c:pt>
                <c:pt idx="1022">
                  <c:v>6.4737486999999998</c:v>
                </c:pt>
                <c:pt idx="1023">
                  <c:v>6.4444447</c:v>
                </c:pt>
                <c:pt idx="1024">
                  <c:v>6.4297924000000002</c:v>
                </c:pt>
                <c:pt idx="1025">
                  <c:v>6.4200244</c:v>
                </c:pt>
                <c:pt idx="1026">
                  <c:v>6.4004884000000004</c:v>
                </c:pt>
                <c:pt idx="1027">
                  <c:v>6.3907204000000002</c:v>
                </c:pt>
                <c:pt idx="1028">
                  <c:v>6.3711843000000004</c:v>
                </c:pt>
                <c:pt idx="1029">
                  <c:v>6.3467646000000002</c:v>
                </c:pt>
                <c:pt idx="1030">
                  <c:v>6.3516482999999999</c:v>
                </c:pt>
                <c:pt idx="1031">
                  <c:v>6.3369966</c:v>
                </c:pt>
                <c:pt idx="1032">
                  <c:v>6.3028082999999997</c:v>
                </c:pt>
                <c:pt idx="1033">
                  <c:v>6.2979244999999997</c:v>
                </c:pt>
                <c:pt idx="1034">
                  <c:v>6.2881565000000004</c:v>
                </c:pt>
                <c:pt idx="1035">
                  <c:v>6.2637362000000003</c:v>
                </c:pt>
                <c:pt idx="1036">
                  <c:v>6.2588524999999997</c:v>
                </c:pt>
                <c:pt idx="1037">
                  <c:v>6.2393165000000002</c:v>
                </c:pt>
                <c:pt idx="1038">
                  <c:v>6.2197804000000003</c:v>
                </c:pt>
                <c:pt idx="1039">
                  <c:v>6.2051280000000002</c:v>
                </c:pt>
                <c:pt idx="1040">
                  <c:v>6.1904763999999997</c:v>
                </c:pt>
                <c:pt idx="1041">
                  <c:v>6.1807084000000003</c:v>
                </c:pt>
                <c:pt idx="1042">
                  <c:v>6.1660560000000002</c:v>
                </c:pt>
                <c:pt idx="1043">
                  <c:v>6.1367520000000004</c:v>
                </c:pt>
                <c:pt idx="1044">
                  <c:v>6.1221003999999999</c:v>
                </c:pt>
                <c:pt idx="1045">
                  <c:v>6.1221003999999999</c:v>
                </c:pt>
                <c:pt idx="1046">
                  <c:v>6.1025643000000001</c:v>
                </c:pt>
                <c:pt idx="1047">
                  <c:v>6.078144</c:v>
                </c:pt>
                <c:pt idx="1048">
                  <c:v>6.0683759999999998</c:v>
                </c:pt>
                <c:pt idx="1049">
                  <c:v>6.0537242999999998</c:v>
                </c:pt>
                <c:pt idx="1050">
                  <c:v>6.0439562999999996</c:v>
                </c:pt>
                <c:pt idx="1051">
                  <c:v>6.0293039999999998</c:v>
                </c:pt>
                <c:pt idx="1052">
                  <c:v>6</c:v>
                </c:pt>
                <c:pt idx="1053">
                  <c:v>5.9902319999999998</c:v>
                </c:pt>
                <c:pt idx="1054">
                  <c:v>5.9902319999999998</c:v>
                </c:pt>
                <c:pt idx="1055">
                  <c:v>5.9706960000000002</c:v>
                </c:pt>
                <c:pt idx="1056">
                  <c:v>5.9462757000000002</c:v>
                </c:pt>
                <c:pt idx="1057">
                  <c:v>5.9316240000000002</c:v>
                </c:pt>
                <c:pt idx="1058">
                  <c:v>5.9267396999999997</c:v>
                </c:pt>
                <c:pt idx="1059">
                  <c:v>5.9023199999999996</c:v>
                </c:pt>
                <c:pt idx="1060">
                  <c:v>5.8925520000000002</c:v>
                </c:pt>
                <c:pt idx="1061">
                  <c:v>5.8778996000000001</c:v>
                </c:pt>
                <c:pt idx="1062">
                  <c:v>5.8534800000000002</c:v>
                </c:pt>
                <c:pt idx="1063">
                  <c:v>5.8485956000000003</c:v>
                </c:pt>
                <c:pt idx="1064">
                  <c:v>5.8290595999999999</c:v>
                </c:pt>
                <c:pt idx="1065">
                  <c:v>5.8095236000000003</c:v>
                </c:pt>
                <c:pt idx="1066">
                  <c:v>5.7997556000000001</c:v>
                </c:pt>
                <c:pt idx="1067">
                  <c:v>5.7802195999999997</c:v>
                </c:pt>
                <c:pt idx="1068">
                  <c:v>5.765568</c:v>
                </c:pt>
                <c:pt idx="1069">
                  <c:v>5.7557999999999998</c:v>
                </c:pt>
                <c:pt idx="1070">
                  <c:v>5.7362637999999997</c:v>
                </c:pt>
                <c:pt idx="1071">
                  <c:v>5.7167276999999999</c:v>
                </c:pt>
                <c:pt idx="1072">
                  <c:v>5.7118434999999996</c:v>
                </c:pt>
                <c:pt idx="1073">
                  <c:v>5.6971917000000003</c:v>
                </c:pt>
                <c:pt idx="1074">
                  <c:v>5.6776556999999999</c:v>
                </c:pt>
                <c:pt idx="1075">
                  <c:v>5.6678876999999996</c:v>
                </c:pt>
                <c:pt idx="1076">
                  <c:v>5.6483517000000001</c:v>
                </c:pt>
                <c:pt idx="1077">
                  <c:v>5.6336994000000002</c:v>
                </c:pt>
                <c:pt idx="1078">
                  <c:v>5.6239314</c:v>
                </c:pt>
                <c:pt idx="1079">
                  <c:v>5.5946274000000003</c:v>
                </c:pt>
                <c:pt idx="1080">
                  <c:v>5.5799756</c:v>
                </c:pt>
                <c:pt idx="1081">
                  <c:v>5.5799756</c:v>
                </c:pt>
                <c:pt idx="1082">
                  <c:v>5.5604395999999996</c:v>
                </c:pt>
                <c:pt idx="1083">
                  <c:v>5.5409036</c:v>
                </c:pt>
                <c:pt idx="1084">
                  <c:v>5.5262513000000002</c:v>
                </c:pt>
                <c:pt idx="1085">
                  <c:v>5.5067152999999998</c:v>
                </c:pt>
                <c:pt idx="1086">
                  <c:v>5.5067152999999998</c:v>
                </c:pt>
                <c:pt idx="1087">
                  <c:v>5.4871793000000002</c:v>
                </c:pt>
                <c:pt idx="1088">
                  <c:v>5.4529915000000004</c:v>
                </c:pt>
                <c:pt idx="1089">
                  <c:v>5.4481071999999999</c:v>
                </c:pt>
                <c:pt idx="1090">
                  <c:v>5.4432235000000002</c:v>
                </c:pt>
                <c:pt idx="1091">
                  <c:v>5.4236874999999998</c:v>
                </c:pt>
                <c:pt idx="1092">
                  <c:v>5.399267</c:v>
                </c:pt>
                <c:pt idx="1093">
                  <c:v>5.3894989999999998</c:v>
                </c:pt>
                <c:pt idx="1094">
                  <c:v>5.3748474000000002</c:v>
                </c:pt>
                <c:pt idx="1095">
                  <c:v>5.3699630000000003</c:v>
                </c:pt>
                <c:pt idx="1096">
                  <c:v>5.3455434000000004</c:v>
                </c:pt>
                <c:pt idx="1097">
                  <c:v>5.321123</c:v>
                </c:pt>
                <c:pt idx="1098">
                  <c:v>5.321123</c:v>
                </c:pt>
                <c:pt idx="1099">
                  <c:v>5.2967032999999999</c:v>
                </c:pt>
                <c:pt idx="1100">
                  <c:v>5.2820510000000001</c:v>
                </c:pt>
                <c:pt idx="1101">
                  <c:v>5.2771673000000003</c:v>
                </c:pt>
                <c:pt idx="1102">
                  <c:v>5.2527470000000003</c:v>
                </c:pt>
                <c:pt idx="1103">
                  <c:v>5.2380953000000003</c:v>
                </c:pt>
                <c:pt idx="1104">
                  <c:v>5.2283273000000001</c:v>
                </c:pt>
                <c:pt idx="1105">
                  <c:v>5.2136750000000003</c:v>
                </c:pt>
                <c:pt idx="1106">
                  <c:v>5.1941389999999998</c:v>
                </c:pt>
                <c:pt idx="1107">
                  <c:v>5.179487</c:v>
                </c:pt>
                <c:pt idx="1108">
                  <c:v>5.1599510000000004</c:v>
                </c:pt>
                <c:pt idx="1109">
                  <c:v>5.1501830000000002</c:v>
                </c:pt>
                <c:pt idx="1110">
                  <c:v>5.140415</c:v>
                </c:pt>
                <c:pt idx="1111">
                  <c:v>5.1111110000000002</c:v>
                </c:pt>
                <c:pt idx="1112">
                  <c:v>5.101343</c:v>
                </c:pt>
                <c:pt idx="1113">
                  <c:v>5.0964590000000003</c:v>
                </c:pt>
                <c:pt idx="1114">
                  <c:v>5.0769229999999999</c:v>
                </c:pt>
                <c:pt idx="1115">
                  <c:v>5.0525029999999997</c:v>
                </c:pt>
                <c:pt idx="1116">
                  <c:v>5.0378509999999999</c:v>
                </c:pt>
                <c:pt idx="1117">
                  <c:v>5.023199</c:v>
                </c:pt>
                <c:pt idx="1118">
                  <c:v>5.0280829999999996</c:v>
                </c:pt>
                <c:pt idx="1119">
                  <c:v>5.0085470000000001</c:v>
                </c:pt>
                <c:pt idx="1120">
                  <c:v>4.9792430000000003</c:v>
                </c:pt>
                <c:pt idx="1121">
                  <c:v>4.9743589999999998</c:v>
                </c:pt>
                <c:pt idx="1122">
                  <c:v>4.9645910000000004</c:v>
                </c:pt>
                <c:pt idx="1123">
                  <c:v>4.9401710000000003</c:v>
                </c:pt>
                <c:pt idx="1124">
                  <c:v>4.9206346999999999</c:v>
                </c:pt>
                <c:pt idx="1125">
                  <c:v>4.905983</c:v>
                </c:pt>
                <c:pt idx="1126">
                  <c:v>4.8913307000000001</c:v>
                </c:pt>
                <c:pt idx="1127">
                  <c:v>4.8864470000000004</c:v>
                </c:pt>
                <c:pt idx="1128">
                  <c:v>4.8620267000000004</c:v>
                </c:pt>
                <c:pt idx="1129">
                  <c:v>4.8376070000000002</c:v>
                </c:pt>
                <c:pt idx="1130">
                  <c:v>4.8327226999999997</c:v>
                </c:pt>
                <c:pt idx="1131">
                  <c:v>4.8229547000000004</c:v>
                </c:pt>
                <c:pt idx="1132">
                  <c:v>4.8131865999999999</c:v>
                </c:pt>
                <c:pt idx="1133">
                  <c:v>4.8131865999999999</c:v>
                </c:pt>
                <c:pt idx="1134">
                  <c:v>4.7985350000000002</c:v>
                </c:pt>
                <c:pt idx="1135">
                  <c:v>4.7838826000000001</c:v>
                </c:pt>
                <c:pt idx="1136">
                  <c:v>4.7838826000000001</c:v>
                </c:pt>
                <c:pt idx="1137">
                  <c:v>4.7789989999999998</c:v>
                </c:pt>
                <c:pt idx="1138">
                  <c:v>4.7643465999999997</c:v>
                </c:pt>
                <c:pt idx="1139">
                  <c:v>4.7594630000000002</c:v>
                </c:pt>
                <c:pt idx="1140">
                  <c:v>4.7448106000000001</c:v>
                </c:pt>
                <c:pt idx="1141">
                  <c:v>4.7399269999999998</c:v>
                </c:pt>
                <c:pt idx="1142">
                  <c:v>4.7448106000000001</c:v>
                </c:pt>
                <c:pt idx="1143">
                  <c:v>4.7350425999999999</c:v>
                </c:pt>
                <c:pt idx="1144">
                  <c:v>4.7155066000000003</c:v>
                </c:pt>
                <c:pt idx="1145">
                  <c:v>4.710623</c:v>
                </c:pt>
                <c:pt idx="1146">
                  <c:v>4.7057384999999998</c:v>
                </c:pt>
                <c:pt idx="1147">
                  <c:v>4.6959704999999996</c:v>
                </c:pt>
                <c:pt idx="1148">
                  <c:v>4.7008549999999998</c:v>
                </c:pt>
                <c:pt idx="1149">
                  <c:v>4.6862025000000003</c:v>
                </c:pt>
                <c:pt idx="1150">
                  <c:v>4.6666664999999998</c:v>
                </c:pt>
                <c:pt idx="1151">
                  <c:v>4.6715508000000003</c:v>
                </c:pt>
                <c:pt idx="1152">
                  <c:v>4.6666664999999998</c:v>
                </c:pt>
                <c:pt idx="1153">
                  <c:v>4.6568984999999996</c:v>
                </c:pt>
                <c:pt idx="1154">
                  <c:v>4.6520146999999996</c:v>
                </c:pt>
                <c:pt idx="1155">
                  <c:v>4.6373625000000001</c:v>
                </c:pt>
                <c:pt idx="1156">
                  <c:v>4.6324787000000001</c:v>
                </c:pt>
                <c:pt idx="1157">
                  <c:v>4.6324787000000001</c:v>
                </c:pt>
                <c:pt idx="1158">
                  <c:v>4.6227106999999998</c:v>
                </c:pt>
                <c:pt idx="1159">
                  <c:v>4.6080585000000003</c:v>
                </c:pt>
                <c:pt idx="1160">
                  <c:v>4.6080585000000003</c:v>
                </c:pt>
                <c:pt idx="1161">
                  <c:v>4.5982903999999998</c:v>
                </c:pt>
                <c:pt idx="1162">
                  <c:v>4.5982903999999998</c:v>
                </c:pt>
                <c:pt idx="1163">
                  <c:v>4.5934067000000001</c:v>
                </c:pt>
                <c:pt idx="1164">
                  <c:v>4.5689864</c:v>
                </c:pt>
                <c:pt idx="1165">
                  <c:v>4.5641026</c:v>
                </c:pt>
                <c:pt idx="1166">
                  <c:v>4.5738706999999996</c:v>
                </c:pt>
                <c:pt idx="1167">
                  <c:v>4.5592183999999998</c:v>
                </c:pt>
                <c:pt idx="1168">
                  <c:v>4.5494503999999996</c:v>
                </c:pt>
                <c:pt idx="1169">
                  <c:v>4.5445665999999996</c:v>
                </c:pt>
                <c:pt idx="1170">
                  <c:v>4.5347986000000002</c:v>
                </c:pt>
                <c:pt idx="1171">
                  <c:v>4.5396824000000002</c:v>
                </c:pt>
                <c:pt idx="1172">
                  <c:v>4.5299144</c:v>
                </c:pt>
                <c:pt idx="1173">
                  <c:v>4.5103783999999996</c:v>
                </c:pt>
                <c:pt idx="1174">
                  <c:v>4.5152625999999998</c:v>
                </c:pt>
                <c:pt idx="1175">
                  <c:v>4.5054945999999996</c:v>
                </c:pt>
                <c:pt idx="1176">
                  <c:v>4.4908422999999997</c:v>
                </c:pt>
                <c:pt idx="1177">
                  <c:v>4.4908422999999997</c:v>
                </c:pt>
                <c:pt idx="1178">
                  <c:v>4.4859586</c:v>
                </c:pt>
                <c:pt idx="1179">
                  <c:v>4.4713063000000002</c:v>
                </c:pt>
                <c:pt idx="1180">
                  <c:v>4.4713063000000002</c:v>
                </c:pt>
                <c:pt idx="1181">
                  <c:v>4.4713063000000002</c:v>
                </c:pt>
                <c:pt idx="1182">
                  <c:v>4.4566545</c:v>
                </c:pt>
                <c:pt idx="1183">
                  <c:v>4.4517702999999997</c:v>
                </c:pt>
                <c:pt idx="1184">
                  <c:v>4.4468864999999997</c:v>
                </c:pt>
                <c:pt idx="1185">
                  <c:v>4.4322343000000002</c:v>
                </c:pt>
                <c:pt idx="1186">
                  <c:v>4.4371185000000004</c:v>
                </c:pt>
                <c:pt idx="1187">
                  <c:v>4.4273505000000002</c:v>
                </c:pt>
                <c:pt idx="1188">
                  <c:v>4.4126982999999997</c:v>
                </c:pt>
                <c:pt idx="1189">
                  <c:v>4.4126982999999997</c:v>
                </c:pt>
                <c:pt idx="1190">
                  <c:v>4.4078144999999997</c:v>
                </c:pt>
                <c:pt idx="1191">
                  <c:v>4.3931623000000002</c:v>
                </c:pt>
                <c:pt idx="1192">
                  <c:v>4.3931623000000002</c:v>
                </c:pt>
                <c:pt idx="1193">
                  <c:v>4.3833941999999997</c:v>
                </c:pt>
                <c:pt idx="1194">
                  <c:v>4.3785105</c:v>
                </c:pt>
                <c:pt idx="1195">
                  <c:v>4.3785105</c:v>
                </c:pt>
                <c:pt idx="1196">
                  <c:v>4.3687424999999998</c:v>
                </c:pt>
                <c:pt idx="1197">
                  <c:v>4.3540900000000002</c:v>
                </c:pt>
                <c:pt idx="1198">
                  <c:v>4.3589745000000004</c:v>
                </c:pt>
                <c:pt idx="1199">
                  <c:v>4.3540900000000002</c:v>
                </c:pt>
                <c:pt idx="1200">
                  <c:v>4.3345539999999998</c:v>
                </c:pt>
                <c:pt idx="1201">
                  <c:v>4.3345539999999998</c:v>
                </c:pt>
                <c:pt idx="1202">
                  <c:v>4.3345539999999998</c:v>
                </c:pt>
                <c:pt idx="1203">
                  <c:v>4.3150180000000002</c:v>
                </c:pt>
                <c:pt idx="1204">
                  <c:v>4.3150180000000002</c:v>
                </c:pt>
                <c:pt idx="1205">
                  <c:v>4.3101343999999999</c:v>
                </c:pt>
                <c:pt idx="1206">
                  <c:v>4.2954819999999998</c:v>
                </c:pt>
                <c:pt idx="1207">
                  <c:v>4.2954819999999998</c:v>
                </c:pt>
                <c:pt idx="1208">
                  <c:v>4.2905984000000004</c:v>
                </c:pt>
                <c:pt idx="1209">
                  <c:v>4.2759460000000002</c:v>
                </c:pt>
                <c:pt idx="1210">
                  <c:v>4.2808304000000001</c:v>
                </c:pt>
                <c:pt idx="1211">
                  <c:v>4.2759460000000002</c:v>
                </c:pt>
                <c:pt idx="1212">
                  <c:v>4.2564099999999998</c:v>
                </c:pt>
                <c:pt idx="1213">
                  <c:v>4.2612943999999997</c:v>
                </c:pt>
                <c:pt idx="1214">
                  <c:v>4.2612943999999997</c:v>
                </c:pt>
                <c:pt idx="1215">
                  <c:v>4.2417582999999999</c:v>
                </c:pt>
                <c:pt idx="1216">
                  <c:v>4.2417582999999999</c:v>
                </c:pt>
                <c:pt idx="1217">
                  <c:v>4.2368740000000003</c:v>
                </c:pt>
                <c:pt idx="1218">
                  <c:v>4.2222223000000003</c:v>
                </c:pt>
                <c:pt idx="1219">
                  <c:v>4.2222223000000003</c:v>
                </c:pt>
                <c:pt idx="1220">
                  <c:v>4.2173379999999998</c:v>
                </c:pt>
                <c:pt idx="1221">
                  <c:v>4.2026862999999999</c:v>
                </c:pt>
                <c:pt idx="1222">
                  <c:v>4.2026862999999999</c:v>
                </c:pt>
                <c:pt idx="1223">
                  <c:v>4.2026862999999999</c:v>
                </c:pt>
                <c:pt idx="1224">
                  <c:v>4.1831503000000003</c:v>
                </c:pt>
                <c:pt idx="1225">
                  <c:v>4.188034</c:v>
                </c:pt>
                <c:pt idx="1226">
                  <c:v>4.188034</c:v>
                </c:pt>
                <c:pt idx="1227">
                  <c:v>4.1636142999999999</c:v>
                </c:pt>
                <c:pt idx="1228">
                  <c:v>4.1636142999999999</c:v>
                </c:pt>
                <c:pt idx="1229">
                  <c:v>4.1684979999999996</c:v>
                </c:pt>
                <c:pt idx="1230">
                  <c:v>4.1538462999999997</c:v>
                </c:pt>
                <c:pt idx="1231">
                  <c:v>4.1440783000000003</c:v>
                </c:pt>
                <c:pt idx="1232">
                  <c:v>4.1440783000000003</c:v>
                </c:pt>
                <c:pt idx="1233">
                  <c:v>4.1294259999999996</c:v>
                </c:pt>
                <c:pt idx="1234">
                  <c:v>4.1391939999999998</c:v>
                </c:pt>
                <c:pt idx="1235">
                  <c:v>4.1294259999999996</c:v>
                </c:pt>
                <c:pt idx="1236">
                  <c:v>4.10989</c:v>
                </c:pt>
                <c:pt idx="1237">
                  <c:v>4.10989</c:v>
                </c:pt>
                <c:pt idx="1238">
                  <c:v>4.1147739999999997</c:v>
                </c:pt>
                <c:pt idx="1239">
                  <c:v>4.1001219999999998</c:v>
                </c:pt>
                <c:pt idx="1240">
                  <c:v>4.0952380000000002</c:v>
                </c:pt>
                <c:pt idx="1241">
                  <c:v>4.0854699999999999</c:v>
                </c:pt>
                <c:pt idx="1242">
                  <c:v>4.0805860000000003</c:v>
                </c:pt>
                <c:pt idx="1243">
                  <c:v>4.0805860000000003</c:v>
                </c:pt>
                <c:pt idx="1244">
                  <c:v>4.0757019999999997</c:v>
                </c:pt>
                <c:pt idx="1245">
                  <c:v>4.0610499999999998</c:v>
                </c:pt>
                <c:pt idx="1246">
                  <c:v>4.0610499999999998</c:v>
                </c:pt>
                <c:pt idx="1247">
                  <c:v>4.0561660000000002</c:v>
                </c:pt>
                <c:pt idx="1248">
                  <c:v>4.0512819999999996</c:v>
                </c:pt>
                <c:pt idx="1249">
                  <c:v>4.0512819999999996</c:v>
                </c:pt>
                <c:pt idx="1250">
                  <c:v>4.0415140000000003</c:v>
                </c:pt>
                <c:pt idx="1251">
                  <c:v>4.0268620000000004</c:v>
                </c:pt>
                <c:pt idx="1252">
                  <c:v>4.0268620000000004</c:v>
                </c:pt>
                <c:pt idx="1253">
                  <c:v>4.0219779999999998</c:v>
                </c:pt>
                <c:pt idx="1254">
                  <c:v>4.0219779999999998</c:v>
                </c:pt>
                <c:pt idx="1255">
                  <c:v>4.0073259999999999</c:v>
                </c:pt>
                <c:pt idx="1256">
                  <c:v>3.9926739000000002</c:v>
                </c:pt>
                <c:pt idx="1257">
                  <c:v>3.9975578999999999</c:v>
                </c:pt>
                <c:pt idx="1258">
                  <c:v>4.0024420000000003</c:v>
                </c:pt>
                <c:pt idx="1259">
                  <c:v>3.9780218999999999</c:v>
                </c:pt>
                <c:pt idx="1260">
                  <c:v>3.9731378999999998</c:v>
                </c:pt>
                <c:pt idx="1261">
                  <c:v>3.9731378999999998</c:v>
                </c:pt>
                <c:pt idx="1262">
                  <c:v>3.9682539000000001</c:v>
                </c:pt>
                <c:pt idx="1263">
                  <c:v>3.9682539000000001</c:v>
                </c:pt>
                <c:pt idx="1264">
                  <c:v>3.9584858000000001</c:v>
                </c:pt>
                <c:pt idx="1265">
                  <c:v>3.9389498000000001</c:v>
                </c:pt>
                <c:pt idx="1266">
                  <c:v>3.9438338000000002</c:v>
                </c:pt>
                <c:pt idx="1267">
                  <c:v>3.9438338000000002</c:v>
                </c:pt>
                <c:pt idx="1268">
                  <c:v>3.9291817999999998</c:v>
                </c:pt>
                <c:pt idx="1269">
                  <c:v>3.9242978000000002</c:v>
                </c:pt>
                <c:pt idx="1270">
                  <c:v>3.9242978000000002</c:v>
                </c:pt>
                <c:pt idx="1271">
                  <c:v>3.9145297999999999</c:v>
                </c:pt>
                <c:pt idx="1272">
                  <c:v>3.9145297999999999</c:v>
                </c:pt>
                <c:pt idx="1273">
                  <c:v>3.9096457999999998</c:v>
                </c:pt>
                <c:pt idx="1274">
                  <c:v>3.8949938</c:v>
                </c:pt>
                <c:pt idx="1275">
                  <c:v>3.8949938</c:v>
                </c:pt>
                <c:pt idx="1276">
                  <c:v>3.8949938</c:v>
                </c:pt>
                <c:pt idx="1277">
                  <c:v>3.8803418000000001</c:v>
                </c:pt>
                <c:pt idx="1278">
                  <c:v>3.8852258000000002</c:v>
                </c:pt>
                <c:pt idx="1279">
                  <c:v>3.8705737999999998</c:v>
                </c:pt>
                <c:pt idx="1280">
                  <c:v>3.8608056999999998</c:v>
                </c:pt>
                <c:pt idx="1281">
                  <c:v>3.8656898000000002</c:v>
                </c:pt>
                <c:pt idx="1282">
                  <c:v>3.8656898000000002</c:v>
                </c:pt>
                <c:pt idx="1283">
                  <c:v>3.8461536999999999</c:v>
                </c:pt>
                <c:pt idx="1284">
                  <c:v>3.8412696999999998</c:v>
                </c:pt>
                <c:pt idx="1285">
                  <c:v>3.8412696999999998</c:v>
                </c:pt>
                <c:pt idx="1286">
                  <c:v>3.8412696999999998</c:v>
                </c:pt>
                <c:pt idx="1287">
                  <c:v>3.8363857000000001</c:v>
                </c:pt>
                <c:pt idx="1288">
                  <c:v>3.8168497000000001</c:v>
                </c:pt>
                <c:pt idx="1289">
                  <c:v>3.8119657</c:v>
                </c:pt>
                <c:pt idx="1290">
                  <c:v>3.8217336999999998</c:v>
                </c:pt>
                <c:pt idx="1291">
                  <c:v>3.8070816999999999</c:v>
                </c:pt>
                <c:pt idx="1292">
                  <c:v>3.7973137000000001</c:v>
                </c:pt>
                <c:pt idx="1293">
                  <c:v>3.7924297</c:v>
                </c:pt>
                <c:pt idx="1294">
                  <c:v>3.7826616999999998</c:v>
                </c:pt>
                <c:pt idx="1295">
                  <c:v>3.7875456999999999</c:v>
                </c:pt>
                <c:pt idx="1296">
                  <c:v>3.7826616999999998</c:v>
                </c:pt>
                <c:pt idx="1297">
                  <c:v>3.7680096999999999</c:v>
                </c:pt>
                <c:pt idx="1298">
                  <c:v>3.7728937</c:v>
                </c:pt>
                <c:pt idx="1299">
                  <c:v>3.7680096999999999</c:v>
                </c:pt>
                <c:pt idx="1300">
                  <c:v>3.7582417000000001</c:v>
                </c:pt>
                <c:pt idx="1301">
                  <c:v>3.7582417000000001</c:v>
                </c:pt>
                <c:pt idx="1302">
                  <c:v>3.7533576000000002</c:v>
                </c:pt>
                <c:pt idx="1303">
                  <c:v>3.7387055999999999</c:v>
                </c:pt>
                <c:pt idx="1304">
                  <c:v>3.7387055999999999</c:v>
                </c:pt>
                <c:pt idx="1305">
                  <c:v>3.7387055999999999</c:v>
                </c:pt>
                <c:pt idx="1306">
                  <c:v>3.7240536</c:v>
                </c:pt>
                <c:pt idx="1307">
                  <c:v>3.7191695999999999</c:v>
                </c:pt>
                <c:pt idx="1308">
                  <c:v>3.7191695999999999</c:v>
                </c:pt>
                <c:pt idx="1309">
                  <c:v>3.7094016000000001</c:v>
                </c:pt>
                <c:pt idx="1310">
                  <c:v>3.7094016000000001</c:v>
                </c:pt>
                <c:pt idx="1311">
                  <c:v>3.6996335999999999</c:v>
                </c:pt>
                <c:pt idx="1312">
                  <c:v>3.6898656000000001</c:v>
                </c:pt>
                <c:pt idx="1313">
                  <c:v>3.6947496000000002</c:v>
                </c:pt>
                <c:pt idx="1314">
                  <c:v>3.6947496000000002</c:v>
                </c:pt>
                <c:pt idx="1315">
                  <c:v>3.6752136000000002</c:v>
                </c:pt>
                <c:pt idx="1316">
                  <c:v>3.6752136000000002</c:v>
                </c:pt>
                <c:pt idx="1317">
                  <c:v>3.6654456</c:v>
                </c:pt>
                <c:pt idx="1318">
                  <c:v>3.6654456</c:v>
                </c:pt>
                <c:pt idx="1319">
                  <c:v>3.6654456</c:v>
                </c:pt>
                <c:pt idx="1320">
                  <c:v>3.6459095000000001</c:v>
                </c:pt>
                <c:pt idx="1321">
                  <c:v>3.6410255</c:v>
                </c:pt>
                <c:pt idx="1322">
                  <c:v>3.6459095000000001</c:v>
                </c:pt>
                <c:pt idx="1323">
                  <c:v>3.6410255</c:v>
                </c:pt>
                <c:pt idx="1324">
                  <c:v>3.6361414999999999</c:v>
                </c:pt>
                <c:pt idx="1325">
                  <c:v>3.6263735000000001</c:v>
                </c:pt>
                <c:pt idx="1326">
                  <c:v>3.6166054999999999</c:v>
                </c:pt>
                <c:pt idx="1327">
                  <c:v>3.6214895</c:v>
                </c:pt>
                <c:pt idx="1328">
                  <c:v>3.6117214999999998</c:v>
                </c:pt>
                <c:pt idx="1329">
                  <c:v>3.6019535</c:v>
                </c:pt>
                <c:pt idx="1330">
                  <c:v>3.5970694999999999</c:v>
                </c:pt>
                <c:pt idx="1331">
                  <c:v>3.5921854999999998</c:v>
                </c:pt>
                <c:pt idx="1332">
                  <c:v>3.5970694999999999</c:v>
                </c:pt>
                <c:pt idx="1333">
                  <c:v>3.5824175</c:v>
                </c:pt>
                <c:pt idx="1334">
                  <c:v>3.5775334999999999</c:v>
                </c:pt>
                <c:pt idx="1335">
                  <c:v>3.5726494999999998</c:v>
                </c:pt>
                <c:pt idx="1336">
                  <c:v>3.5677655000000001</c:v>
                </c:pt>
                <c:pt idx="1337">
                  <c:v>3.5628815</c:v>
                </c:pt>
                <c:pt idx="1338">
                  <c:v>3.5579974999999999</c:v>
                </c:pt>
                <c:pt idx="1339">
                  <c:v>3.5482295000000001</c:v>
                </c:pt>
                <c:pt idx="1340">
                  <c:v>3.5531134999999998</c:v>
                </c:pt>
                <c:pt idx="1341">
                  <c:v>3.5531134999999998</c:v>
                </c:pt>
                <c:pt idx="1342">
                  <c:v>3.5384614000000001</c:v>
                </c:pt>
                <c:pt idx="1343">
                  <c:v>3.5286933999999999</c:v>
                </c:pt>
                <c:pt idx="1344">
                  <c:v>3.5286933999999999</c:v>
                </c:pt>
                <c:pt idx="1345">
                  <c:v>3.5286933999999999</c:v>
                </c:pt>
                <c:pt idx="1346">
                  <c:v>3.5286933999999999</c:v>
                </c:pt>
                <c:pt idx="1347">
                  <c:v>3.5189254000000001</c:v>
                </c:pt>
                <c:pt idx="1348">
                  <c:v>3.4993894000000001</c:v>
                </c:pt>
                <c:pt idx="1349">
                  <c:v>3.4993894000000001</c:v>
                </c:pt>
                <c:pt idx="1350">
                  <c:v>3.5091573999999999</c:v>
                </c:pt>
                <c:pt idx="1351">
                  <c:v>3.4945054</c:v>
                </c:pt>
                <c:pt idx="1352">
                  <c:v>3.4847374000000002</c:v>
                </c:pt>
                <c:pt idx="1353">
                  <c:v>3.4896213999999999</c:v>
                </c:pt>
                <c:pt idx="1354">
                  <c:v>3.4798534000000001</c:v>
                </c:pt>
                <c:pt idx="1355">
                  <c:v>3.4798534000000001</c:v>
                </c:pt>
                <c:pt idx="1356">
                  <c:v>3.4798534000000001</c:v>
                </c:pt>
                <c:pt idx="1357">
                  <c:v>3.4603174000000001</c:v>
                </c:pt>
                <c:pt idx="1358">
                  <c:v>3.4603174000000001</c:v>
                </c:pt>
                <c:pt idx="1359">
                  <c:v>3.4554334</c:v>
                </c:pt>
                <c:pt idx="1360">
                  <c:v>3.4505493999999999</c:v>
                </c:pt>
                <c:pt idx="1361">
                  <c:v>3.4505493999999999</c:v>
                </c:pt>
                <c:pt idx="1362">
                  <c:v>3.4358974</c:v>
                </c:pt>
                <c:pt idx="1363">
                  <c:v>3.4310133</c:v>
                </c:pt>
                <c:pt idx="1364">
                  <c:v>3.4310133</c:v>
                </c:pt>
                <c:pt idx="1365">
                  <c:v>3.4261292999999999</c:v>
                </c:pt>
                <c:pt idx="1366">
                  <c:v>3.4163613000000002</c:v>
                </c:pt>
                <c:pt idx="1367">
                  <c:v>3.4114773</c:v>
                </c:pt>
                <c:pt idx="1368">
                  <c:v>3.4065932999999999</c:v>
                </c:pt>
                <c:pt idx="1369">
                  <c:v>3.4065932999999999</c:v>
                </c:pt>
                <c:pt idx="1370">
                  <c:v>3.4017092999999998</c:v>
                </c:pt>
                <c:pt idx="1371">
                  <c:v>3.3870572999999999</c:v>
                </c:pt>
                <c:pt idx="1372">
                  <c:v>3.3821732999999998</c:v>
                </c:pt>
                <c:pt idx="1373">
                  <c:v>3.3870572999999999</c:v>
                </c:pt>
                <c:pt idx="1374">
                  <c:v>3.3772893000000002</c:v>
                </c:pt>
                <c:pt idx="1375">
                  <c:v>3.3772893000000002</c:v>
                </c:pt>
                <c:pt idx="1376">
                  <c:v>3.3724053000000001</c:v>
                </c:pt>
                <c:pt idx="1377">
                  <c:v>3.3577533000000002</c:v>
                </c:pt>
                <c:pt idx="1378">
                  <c:v>3.3528693000000001</c:v>
                </c:pt>
                <c:pt idx="1379">
                  <c:v>3.3577533000000002</c:v>
                </c:pt>
                <c:pt idx="1380">
                  <c:v>3.3528693000000001</c:v>
                </c:pt>
                <c:pt idx="1381">
                  <c:v>3.3528693000000001</c:v>
                </c:pt>
                <c:pt idx="1382">
                  <c:v>3.3479852999999999</c:v>
                </c:pt>
                <c:pt idx="1383">
                  <c:v>3.3333333000000001</c:v>
                </c:pt>
                <c:pt idx="1384">
                  <c:v>3.3333333000000001</c:v>
                </c:pt>
                <c:pt idx="1385">
                  <c:v>3.3382173000000002</c:v>
                </c:pt>
                <c:pt idx="1386">
                  <c:v>3.3235652</c:v>
                </c:pt>
                <c:pt idx="1387">
                  <c:v>3.3137972000000002</c:v>
                </c:pt>
                <c:pt idx="1388">
                  <c:v>3.3186811999999999</c:v>
                </c:pt>
                <c:pt idx="1389">
                  <c:v>3.3137972000000002</c:v>
                </c:pt>
                <c:pt idx="1390">
                  <c:v>3.3137972000000002</c:v>
                </c:pt>
                <c:pt idx="1391">
                  <c:v>3.3040292</c:v>
                </c:pt>
                <c:pt idx="1392">
                  <c:v>3.2844932</c:v>
                </c:pt>
                <c:pt idx="1393">
                  <c:v>3.2893772000000001</c:v>
                </c:pt>
                <c:pt idx="1394">
                  <c:v>3.2942611999999998</c:v>
                </c:pt>
                <c:pt idx="1395">
                  <c:v>3.2844932</c:v>
                </c:pt>
                <c:pt idx="1396">
                  <c:v>3.2747251999999998</c:v>
                </c:pt>
                <c:pt idx="1397">
                  <c:v>3.2698412000000001</c:v>
                </c:pt>
                <c:pt idx="1398">
                  <c:v>3.2600731999999999</c:v>
                </c:pt>
                <c:pt idx="1399">
                  <c:v>3.2649572</c:v>
                </c:pt>
                <c:pt idx="1400">
                  <c:v>3.2649572</c:v>
                </c:pt>
                <c:pt idx="1401">
                  <c:v>3.2454212</c:v>
                </c:pt>
                <c:pt idx="1402">
                  <c:v>3.2454212</c:v>
                </c:pt>
                <c:pt idx="1403">
                  <c:v>3.2454212</c:v>
                </c:pt>
                <c:pt idx="1404">
                  <c:v>3.2356531999999998</c:v>
                </c:pt>
                <c:pt idx="1405">
                  <c:v>3.2356531999999998</c:v>
                </c:pt>
                <c:pt idx="1406">
                  <c:v>3.2307692000000001</c:v>
                </c:pt>
                <c:pt idx="1407">
                  <c:v>3.2161171</c:v>
                </c:pt>
                <c:pt idx="1408">
                  <c:v>3.2161171</c:v>
                </c:pt>
                <c:pt idx="1409">
                  <c:v>3.2210011000000001</c:v>
                </c:pt>
                <c:pt idx="1410">
                  <c:v>3.2063491000000002</c:v>
                </c:pt>
                <c:pt idx="1411">
                  <c:v>3.2014651000000001</c:v>
                </c:pt>
                <c:pt idx="1412">
                  <c:v>3.1965811</c:v>
                </c:pt>
                <c:pt idx="1413">
                  <c:v>3.1965811</c:v>
                </c:pt>
                <c:pt idx="1414">
                  <c:v>3.1965811</c:v>
                </c:pt>
                <c:pt idx="1415">
                  <c:v>3.1916970999999998</c:v>
                </c:pt>
                <c:pt idx="1416">
                  <c:v>3.1770450000000001</c:v>
                </c:pt>
                <c:pt idx="1417">
                  <c:v>3.172161</c:v>
                </c:pt>
                <c:pt idx="1418">
                  <c:v>3.1770450000000001</c:v>
                </c:pt>
                <c:pt idx="1419">
                  <c:v>3.172161</c:v>
                </c:pt>
                <c:pt idx="1420">
                  <c:v>3.1672769999999999</c:v>
                </c:pt>
                <c:pt idx="1421">
                  <c:v>3.1575090000000001</c:v>
                </c:pt>
                <c:pt idx="1422">
                  <c:v>3.1477409999999999</c:v>
                </c:pt>
                <c:pt idx="1423">
                  <c:v>3.152625</c:v>
                </c:pt>
                <c:pt idx="1424">
                  <c:v>3.1477409999999999</c:v>
                </c:pt>
                <c:pt idx="1425">
                  <c:v>3.1379730000000001</c:v>
                </c:pt>
                <c:pt idx="1426">
                  <c:v>3.133089</c:v>
                </c:pt>
                <c:pt idx="1427">
                  <c:v>3.133089</c:v>
                </c:pt>
                <c:pt idx="1428">
                  <c:v>3.1233209999999998</c:v>
                </c:pt>
                <c:pt idx="1429">
                  <c:v>3.1282049999999999</c:v>
                </c:pt>
                <c:pt idx="1430">
                  <c:v>3.1233209999999998</c:v>
                </c:pt>
                <c:pt idx="1431">
                  <c:v>3.1086689999999999</c:v>
                </c:pt>
                <c:pt idx="1432">
                  <c:v>3.1086689999999999</c:v>
                </c:pt>
                <c:pt idx="1433">
                  <c:v>3.1086689999999999</c:v>
                </c:pt>
                <c:pt idx="1434">
                  <c:v>3.0989010000000001</c:v>
                </c:pt>
                <c:pt idx="1435">
                  <c:v>3.094017</c:v>
                </c:pt>
                <c:pt idx="1436">
                  <c:v>3.0891329999999999</c:v>
                </c:pt>
                <c:pt idx="1437">
                  <c:v>3.0891329999999999</c:v>
                </c:pt>
                <c:pt idx="1438">
                  <c:v>3.0891329999999999</c:v>
                </c:pt>
                <c:pt idx="1439">
                  <c:v>3.0695969999999999</c:v>
                </c:pt>
                <c:pt idx="1440">
                  <c:v>3.0695969999999999</c:v>
                </c:pt>
                <c:pt idx="1441">
                  <c:v>3.0695969999999999</c:v>
                </c:pt>
                <c:pt idx="1442">
                  <c:v>3.0647129999999998</c:v>
                </c:pt>
                <c:pt idx="1443">
                  <c:v>3.0647129999999998</c:v>
                </c:pt>
                <c:pt idx="1444">
                  <c:v>3.054945</c:v>
                </c:pt>
                <c:pt idx="1445">
                  <c:v>3.0451769999999998</c:v>
                </c:pt>
                <c:pt idx="1446">
                  <c:v>3.0500609999999999</c:v>
                </c:pt>
                <c:pt idx="1447">
                  <c:v>3.0451769999999998</c:v>
                </c:pt>
                <c:pt idx="1448">
                  <c:v>3.035409</c:v>
                </c:pt>
                <c:pt idx="1449">
                  <c:v>3.0305249999999999</c:v>
                </c:pt>
                <c:pt idx="1450">
                  <c:v>3.0305249999999999</c:v>
                </c:pt>
                <c:pt idx="1451">
                  <c:v>3.015873</c:v>
                </c:pt>
                <c:pt idx="1452">
                  <c:v>3.0207570000000001</c:v>
                </c:pt>
                <c:pt idx="1453">
                  <c:v>3.0207570000000001</c:v>
                </c:pt>
                <c:pt idx="1454">
                  <c:v>3.0061049999999998</c:v>
                </c:pt>
                <c:pt idx="1455">
                  <c:v>3.0012210000000001</c:v>
                </c:pt>
                <c:pt idx="1456">
                  <c:v>3.0012210000000001</c:v>
                </c:pt>
                <c:pt idx="1457">
                  <c:v>2.9914529999999999</c:v>
                </c:pt>
                <c:pt idx="1458">
                  <c:v>3.0012210000000001</c:v>
                </c:pt>
                <c:pt idx="1459">
                  <c:v>2.9914529999999999</c:v>
                </c:pt>
                <c:pt idx="1460">
                  <c:v>2.9719169999999999</c:v>
                </c:pt>
                <c:pt idx="1461">
                  <c:v>2.976801</c:v>
                </c:pt>
                <c:pt idx="1462">
                  <c:v>2.9816850000000001</c:v>
                </c:pt>
                <c:pt idx="1463">
                  <c:v>2.9670329999999998</c:v>
                </c:pt>
                <c:pt idx="1464">
                  <c:v>2.9621490000000001</c:v>
                </c:pt>
                <c:pt idx="1465">
                  <c:v>2.9621490000000001</c:v>
                </c:pt>
                <c:pt idx="1466">
                  <c:v>2.957265</c:v>
                </c:pt>
                <c:pt idx="1467">
                  <c:v>2.957265</c:v>
                </c:pt>
                <c:pt idx="1468">
                  <c:v>2.9523809999999999</c:v>
                </c:pt>
                <c:pt idx="1469">
                  <c:v>2.937729</c:v>
                </c:pt>
                <c:pt idx="1470">
                  <c:v>2.9426130000000001</c:v>
                </c:pt>
                <c:pt idx="1471">
                  <c:v>2.937729</c:v>
                </c:pt>
                <c:pt idx="1472">
                  <c:v>2.9279609</c:v>
                </c:pt>
                <c:pt idx="1473">
                  <c:v>2.9279609</c:v>
                </c:pt>
                <c:pt idx="1474">
                  <c:v>2.9230768999999999</c:v>
                </c:pt>
                <c:pt idx="1475">
                  <c:v>2.9181929000000002</c:v>
                </c:pt>
                <c:pt idx="1476">
                  <c:v>2.9133089000000001</c:v>
                </c:pt>
                <c:pt idx="1477">
                  <c:v>2.9133089000000001</c:v>
                </c:pt>
                <c:pt idx="1478">
                  <c:v>2.9035408</c:v>
                </c:pt>
                <c:pt idx="1479">
                  <c:v>2.9084249</c:v>
                </c:pt>
                <c:pt idx="1480">
                  <c:v>2.8937727999999998</c:v>
                </c:pt>
                <c:pt idx="1481">
                  <c:v>2.8888888000000001</c:v>
                </c:pt>
                <c:pt idx="1482">
                  <c:v>2.8888888000000001</c:v>
                </c:pt>
                <c:pt idx="1483">
                  <c:v>2.8840048</c:v>
                </c:pt>
                <c:pt idx="1484">
                  <c:v>2.8742367999999998</c:v>
                </c:pt>
                <c:pt idx="1485">
                  <c:v>2.8791207999999999</c:v>
                </c:pt>
                <c:pt idx="1486">
                  <c:v>2.8693528000000001</c:v>
                </c:pt>
                <c:pt idx="1487">
                  <c:v>2.8644688</c:v>
                </c:pt>
                <c:pt idx="1488">
                  <c:v>2.8644688</c:v>
                </c:pt>
                <c:pt idx="1489">
                  <c:v>2.8595847999999999</c:v>
                </c:pt>
                <c:pt idx="1490">
                  <c:v>2.8498168000000001</c:v>
                </c:pt>
                <c:pt idx="1491">
                  <c:v>2.8498168000000001</c:v>
                </c:pt>
                <c:pt idx="1492">
                  <c:v>2.8400487999999999</c:v>
                </c:pt>
                <c:pt idx="1493">
                  <c:v>2.8302808000000002</c:v>
                </c:pt>
                <c:pt idx="1494">
                  <c:v>2.8351647999999998</c:v>
                </c:pt>
                <c:pt idx="1495">
                  <c:v>2.8302808000000002</c:v>
                </c:pt>
                <c:pt idx="1496">
                  <c:v>2.8253968</c:v>
                </c:pt>
                <c:pt idx="1497">
                  <c:v>2.8205127999999999</c:v>
                </c:pt>
                <c:pt idx="1498">
                  <c:v>2.8107448000000002</c:v>
                </c:pt>
                <c:pt idx="1499">
                  <c:v>2.8156287999999998</c:v>
                </c:pt>
                <c:pt idx="1500">
                  <c:v>2.8156287999999998</c:v>
                </c:pt>
                <c:pt idx="1501">
                  <c:v>2.8058608</c:v>
                </c:pt>
                <c:pt idx="1502">
                  <c:v>2.8009767999999999</c:v>
                </c:pt>
                <c:pt idx="1503">
                  <c:v>2.7960927</c:v>
                </c:pt>
                <c:pt idx="1504">
                  <c:v>2.7863247000000002</c:v>
                </c:pt>
                <c:pt idx="1505">
                  <c:v>2.7912086999999999</c:v>
                </c:pt>
                <c:pt idx="1506">
                  <c:v>2.7912086999999999</c:v>
                </c:pt>
                <c:pt idx="1507">
                  <c:v>2.7716726999999999</c:v>
                </c:pt>
                <c:pt idx="1508">
                  <c:v>2.7716726999999999</c:v>
                </c:pt>
                <c:pt idx="1509">
                  <c:v>2.7765567</c:v>
                </c:pt>
                <c:pt idx="1510">
                  <c:v>2.7667887000000002</c:v>
                </c:pt>
                <c:pt idx="1511">
                  <c:v>2.7619047000000001</c:v>
                </c:pt>
                <c:pt idx="1512">
                  <c:v>2.7619047000000001</c:v>
                </c:pt>
                <c:pt idx="1513">
                  <c:v>2.7570207</c:v>
                </c:pt>
                <c:pt idx="1514">
                  <c:v>2.7570207</c:v>
                </c:pt>
                <c:pt idx="1515">
                  <c:v>2.7472527000000002</c:v>
                </c:pt>
                <c:pt idx="1516">
                  <c:v>2.7326006999999999</c:v>
                </c:pt>
                <c:pt idx="1517">
                  <c:v>2.7423687000000001</c:v>
                </c:pt>
                <c:pt idx="1518">
                  <c:v>2.7423687000000001</c:v>
                </c:pt>
                <c:pt idx="1519">
                  <c:v>2.7326006999999999</c:v>
                </c:pt>
                <c:pt idx="1520">
                  <c:v>2.7228327000000001</c:v>
                </c:pt>
                <c:pt idx="1521">
                  <c:v>2.7179487</c:v>
                </c:pt>
                <c:pt idx="1522">
                  <c:v>2.7179487</c:v>
                </c:pt>
                <c:pt idx="1523">
                  <c:v>2.7179487</c:v>
                </c:pt>
                <c:pt idx="1524">
                  <c:v>2.7081807000000002</c:v>
                </c:pt>
                <c:pt idx="1525">
                  <c:v>2.6984127</c:v>
                </c:pt>
                <c:pt idx="1526">
                  <c:v>2.7032967000000001</c:v>
                </c:pt>
                <c:pt idx="1527">
                  <c:v>2.6984127</c:v>
                </c:pt>
                <c:pt idx="1528">
                  <c:v>2.6935286999999999</c:v>
                </c:pt>
                <c:pt idx="1529">
                  <c:v>2.6837605999999998</c:v>
                </c:pt>
                <c:pt idx="1530">
                  <c:v>2.6788766000000002</c:v>
                </c:pt>
                <c:pt idx="1531">
                  <c:v>2.6739926000000001</c:v>
                </c:pt>
                <c:pt idx="1532">
                  <c:v>2.6788766000000002</c:v>
                </c:pt>
                <c:pt idx="1533">
                  <c:v>2.6739926000000001</c:v>
                </c:pt>
                <c:pt idx="1534">
                  <c:v>2.6642245999999998</c:v>
                </c:pt>
                <c:pt idx="1535">
                  <c:v>2.6593406000000002</c:v>
                </c:pt>
                <c:pt idx="1536">
                  <c:v>2.6593406000000002</c:v>
                </c:pt>
                <c:pt idx="1537">
                  <c:v>2.6593406000000002</c:v>
                </c:pt>
                <c:pt idx="1538">
                  <c:v>2.6544566000000001</c:v>
                </c:pt>
                <c:pt idx="1539">
                  <c:v>2.6446885999999998</c:v>
                </c:pt>
                <c:pt idx="1540">
                  <c:v>2.6398046000000002</c:v>
                </c:pt>
                <c:pt idx="1541">
                  <c:v>2.6398046000000002</c:v>
                </c:pt>
                <c:pt idx="1542">
                  <c:v>2.6349206000000001</c:v>
                </c:pt>
                <c:pt idx="1543">
                  <c:v>2.6349206000000001</c:v>
                </c:pt>
                <c:pt idx="1544">
                  <c:v>2.6251525999999998</c:v>
                </c:pt>
                <c:pt idx="1545">
                  <c:v>2.6153846000000001</c:v>
                </c:pt>
                <c:pt idx="1546">
                  <c:v>2.6202686000000002</c:v>
                </c:pt>
                <c:pt idx="1547">
                  <c:v>2.6153846000000001</c:v>
                </c:pt>
                <c:pt idx="1548">
                  <c:v>2.6105005999999999</c:v>
                </c:pt>
                <c:pt idx="1549">
                  <c:v>2.6056165999999998</c:v>
                </c:pt>
                <c:pt idx="1550">
                  <c:v>2.6056165999999998</c:v>
                </c:pt>
                <c:pt idx="1551">
                  <c:v>2.5958486000000001</c:v>
                </c:pt>
                <c:pt idx="1552">
                  <c:v>2.6007326000000002</c:v>
                </c:pt>
                <c:pt idx="1553">
                  <c:v>2.5909646</c:v>
                </c:pt>
                <c:pt idx="1554">
                  <c:v>2.5763124999999998</c:v>
                </c:pt>
                <c:pt idx="1555">
                  <c:v>2.5763124999999998</c:v>
                </c:pt>
                <c:pt idx="1556">
                  <c:v>2.5811964999999999</c:v>
                </c:pt>
                <c:pt idx="1557">
                  <c:v>2.5714285000000001</c:v>
                </c:pt>
                <c:pt idx="1558">
                  <c:v>2.5665445</c:v>
                </c:pt>
                <c:pt idx="1559">
                  <c:v>2.5616604999999999</c:v>
                </c:pt>
                <c:pt idx="1560">
                  <c:v>2.5567764999999998</c:v>
                </c:pt>
                <c:pt idx="1561">
                  <c:v>2.5616604999999999</c:v>
                </c:pt>
                <c:pt idx="1562">
                  <c:v>2.5567764999999998</c:v>
                </c:pt>
                <c:pt idx="1563">
                  <c:v>2.5470085</c:v>
                </c:pt>
                <c:pt idx="1564">
                  <c:v>2.5421244999999999</c:v>
                </c:pt>
                <c:pt idx="1565">
                  <c:v>2.5372404999999998</c:v>
                </c:pt>
                <c:pt idx="1566">
                  <c:v>2.5421244999999999</c:v>
                </c:pt>
                <c:pt idx="1567">
                  <c:v>2.5372404999999998</c:v>
                </c:pt>
                <c:pt idx="1568">
                  <c:v>2.5225884999999999</c:v>
                </c:pt>
                <c:pt idx="1569">
                  <c:v>2.5177044999999998</c:v>
                </c:pt>
                <c:pt idx="1570">
                  <c:v>2.5225884999999999</c:v>
                </c:pt>
                <c:pt idx="1571">
                  <c:v>2.5225884999999999</c:v>
                </c:pt>
                <c:pt idx="1572">
                  <c:v>2.5177044999999998</c:v>
                </c:pt>
                <c:pt idx="1573">
                  <c:v>2.5079365</c:v>
                </c:pt>
                <c:pt idx="1574">
                  <c:v>2.5030524999999999</c:v>
                </c:pt>
                <c:pt idx="1575">
                  <c:v>2.5030524999999999</c:v>
                </c:pt>
                <c:pt idx="1576">
                  <c:v>2.5030524999999999</c:v>
                </c:pt>
                <c:pt idx="1577">
                  <c:v>2.4884005</c:v>
                </c:pt>
                <c:pt idx="1578">
                  <c:v>2.4835164999999999</c:v>
                </c:pt>
                <c:pt idx="1579">
                  <c:v>2.4835164999999999</c:v>
                </c:pt>
                <c:pt idx="1580">
                  <c:v>2.4786324999999998</c:v>
                </c:pt>
                <c:pt idx="1581">
                  <c:v>2.4786324999999998</c:v>
                </c:pt>
                <c:pt idx="1582">
                  <c:v>2.4737483999999998</c:v>
                </c:pt>
                <c:pt idx="1583">
                  <c:v>2.4590964</c:v>
                </c:pt>
                <c:pt idx="1584">
                  <c:v>2.4639804000000001</c:v>
                </c:pt>
                <c:pt idx="1585">
                  <c:v>2.4688644000000002</c:v>
                </c:pt>
                <c:pt idx="1586">
                  <c:v>2.4542123999999998</c:v>
                </c:pt>
                <c:pt idx="1587">
                  <c:v>2.4493284000000002</c:v>
                </c:pt>
                <c:pt idx="1588">
                  <c:v>2.4493284000000002</c:v>
                </c:pt>
                <c:pt idx="1589">
                  <c:v>2.4493284000000002</c:v>
                </c:pt>
                <c:pt idx="1590">
                  <c:v>2.4493284000000002</c:v>
                </c:pt>
                <c:pt idx="1591">
                  <c:v>2.4395604</c:v>
                </c:pt>
                <c:pt idx="1592">
                  <c:v>2.4249084000000001</c:v>
                </c:pt>
                <c:pt idx="1593">
                  <c:v>2.4297924000000002</c:v>
                </c:pt>
                <c:pt idx="1594">
                  <c:v>2.4346763999999999</c:v>
                </c:pt>
                <c:pt idx="1595">
                  <c:v>2.4200244</c:v>
                </c:pt>
                <c:pt idx="1596">
                  <c:v>2.4102564000000002</c:v>
                </c:pt>
                <c:pt idx="1597">
                  <c:v>2.4102564000000002</c:v>
                </c:pt>
                <c:pt idx="1598">
                  <c:v>2.4053724000000001</c:v>
                </c:pt>
                <c:pt idx="1599">
                  <c:v>2.4102564000000002</c:v>
                </c:pt>
                <c:pt idx="1600">
                  <c:v>2.4053724000000001</c:v>
                </c:pt>
                <c:pt idx="1601">
                  <c:v>2.3956043999999999</c:v>
                </c:pt>
                <c:pt idx="1602">
                  <c:v>2.3956043999999999</c:v>
                </c:pt>
                <c:pt idx="1603">
                  <c:v>2.3956043999999999</c:v>
                </c:pt>
                <c:pt idx="1604">
                  <c:v>2.3809524</c:v>
                </c:pt>
                <c:pt idx="1605">
                  <c:v>2.3809524</c:v>
                </c:pt>
                <c:pt idx="1606">
                  <c:v>2.3809524</c:v>
                </c:pt>
                <c:pt idx="1607">
                  <c:v>2.3711842999999999</c:v>
                </c:pt>
                <c:pt idx="1608">
                  <c:v>2.3711842999999999</c:v>
                </c:pt>
                <c:pt idx="1609">
                  <c:v>2.3663002999999998</c:v>
                </c:pt>
                <c:pt idx="1610">
                  <c:v>2.3614163000000001</c:v>
                </c:pt>
                <c:pt idx="1611">
                  <c:v>2.3614163000000001</c:v>
                </c:pt>
                <c:pt idx="1612">
                  <c:v>2.3565323</c:v>
                </c:pt>
                <c:pt idx="1613">
                  <c:v>2.3516482999999999</c:v>
                </c:pt>
                <c:pt idx="1614">
                  <c:v>2.3516482999999999</c:v>
                </c:pt>
                <c:pt idx="1615">
                  <c:v>2.3467642999999998</c:v>
                </c:pt>
                <c:pt idx="1616">
                  <c:v>2.3369963</c:v>
                </c:pt>
                <c:pt idx="1617">
                  <c:v>2.3369963</c:v>
                </c:pt>
                <c:pt idx="1618">
                  <c:v>2.3321122999999999</c:v>
                </c:pt>
                <c:pt idx="1619">
                  <c:v>2.3272282999999998</c:v>
                </c:pt>
                <c:pt idx="1620">
                  <c:v>2.3223443000000001</c:v>
                </c:pt>
                <c:pt idx="1621">
                  <c:v>2.3174603</c:v>
                </c:pt>
                <c:pt idx="1622">
                  <c:v>2.3125762999999999</c:v>
                </c:pt>
                <c:pt idx="1623">
                  <c:v>2.3125762999999999</c:v>
                </c:pt>
                <c:pt idx="1624">
                  <c:v>2.3125762999999999</c:v>
                </c:pt>
                <c:pt idx="1625">
                  <c:v>2.3028083000000001</c:v>
                </c:pt>
                <c:pt idx="1626">
                  <c:v>2.2979243</c:v>
                </c:pt>
                <c:pt idx="1627">
                  <c:v>2.2979243</c:v>
                </c:pt>
                <c:pt idx="1628">
                  <c:v>2.2979243</c:v>
                </c:pt>
                <c:pt idx="1629">
                  <c:v>2.2979243</c:v>
                </c:pt>
                <c:pt idx="1630">
                  <c:v>2.2783883</c:v>
                </c:pt>
                <c:pt idx="1631">
                  <c:v>2.2783883</c:v>
                </c:pt>
                <c:pt idx="1632">
                  <c:v>2.2832723000000001</c:v>
                </c:pt>
                <c:pt idx="1633">
                  <c:v>2.2735042999999999</c:v>
                </c:pt>
                <c:pt idx="1634">
                  <c:v>2.2735042999999999</c:v>
                </c:pt>
                <c:pt idx="1635">
                  <c:v>2.2686202999999998</c:v>
                </c:pt>
                <c:pt idx="1636">
                  <c:v>2.2588522000000002</c:v>
                </c:pt>
                <c:pt idx="1637">
                  <c:v>2.2588522000000002</c:v>
                </c:pt>
                <c:pt idx="1638">
                  <c:v>2.2637361999999999</c:v>
                </c:pt>
                <c:pt idx="1639">
                  <c:v>2.2490842</c:v>
                </c:pt>
                <c:pt idx="1640">
                  <c:v>2.2442001999999999</c:v>
                </c:pt>
                <c:pt idx="1641">
                  <c:v>2.2442001999999999</c:v>
                </c:pt>
                <c:pt idx="1642">
                  <c:v>2.2393162000000002</c:v>
                </c:pt>
                <c:pt idx="1643">
                  <c:v>2.2442001999999999</c:v>
                </c:pt>
                <c:pt idx="1644">
                  <c:v>2.2295482</c:v>
                </c:pt>
                <c:pt idx="1645">
                  <c:v>2.2197802000000002</c:v>
                </c:pt>
                <c:pt idx="1646">
                  <c:v>2.2197802000000002</c:v>
                </c:pt>
                <c:pt idx="1647">
                  <c:v>2.2197802000000002</c:v>
                </c:pt>
                <c:pt idx="1648">
                  <c:v>2.2148962000000001</c:v>
                </c:pt>
                <c:pt idx="1649">
                  <c:v>2.2148962000000001</c:v>
                </c:pt>
                <c:pt idx="1650">
                  <c:v>2.2051281999999999</c:v>
                </c:pt>
                <c:pt idx="1651">
                  <c:v>2.2002442000000002</c:v>
                </c:pt>
                <c:pt idx="1652">
                  <c:v>2.2002442000000002</c:v>
                </c:pt>
                <c:pt idx="1653">
                  <c:v>2.2002442000000002</c:v>
                </c:pt>
                <c:pt idx="1654">
                  <c:v>2.1953602000000001</c:v>
                </c:pt>
                <c:pt idx="1655">
                  <c:v>2.1855921999999999</c:v>
                </c:pt>
                <c:pt idx="1656">
                  <c:v>2.1855921999999999</c:v>
                </c:pt>
                <c:pt idx="1657">
                  <c:v>2.1807082000000002</c:v>
                </c:pt>
                <c:pt idx="1658">
                  <c:v>2.1855921999999999</c:v>
                </c:pt>
                <c:pt idx="1659">
                  <c:v>2.1807082000000002</c:v>
                </c:pt>
                <c:pt idx="1660">
                  <c:v>2.1660561999999999</c:v>
                </c:pt>
                <c:pt idx="1661">
                  <c:v>2.1660561999999999</c:v>
                </c:pt>
                <c:pt idx="1662">
                  <c:v>2.1709402</c:v>
                </c:pt>
                <c:pt idx="1663">
                  <c:v>2.1611722000000002</c:v>
                </c:pt>
                <c:pt idx="1664">
                  <c:v>2.1562880999999998</c:v>
                </c:pt>
                <c:pt idx="1665">
                  <c:v>2.1514041000000002</c:v>
                </c:pt>
                <c:pt idx="1666">
                  <c:v>2.1465201</c:v>
                </c:pt>
                <c:pt idx="1667">
                  <c:v>2.1465201</c:v>
                </c:pt>
                <c:pt idx="1668">
                  <c:v>2.1465201</c:v>
                </c:pt>
                <c:pt idx="1669">
                  <c:v>2.1367520999999998</c:v>
                </c:pt>
                <c:pt idx="1670">
                  <c:v>2.1318681000000002</c:v>
                </c:pt>
                <c:pt idx="1671">
                  <c:v>2.1269841</c:v>
                </c:pt>
                <c:pt idx="1672">
                  <c:v>2.1269841</c:v>
                </c:pt>
                <c:pt idx="1673">
                  <c:v>2.1269841</c:v>
                </c:pt>
                <c:pt idx="1674">
                  <c:v>2.1221000000000001</c:v>
                </c:pt>
                <c:pt idx="1675">
                  <c:v>2.1123319999999999</c:v>
                </c:pt>
                <c:pt idx="1676">
                  <c:v>2.1123319999999999</c:v>
                </c:pt>
                <c:pt idx="1677">
                  <c:v>2.1074480000000002</c:v>
                </c:pt>
                <c:pt idx="1678">
                  <c:v>2.1123319999999999</c:v>
                </c:pt>
                <c:pt idx="1679">
                  <c:v>2.1074480000000002</c:v>
                </c:pt>
                <c:pt idx="1680">
                  <c:v>2.0879120000000002</c:v>
                </c:pt>
                <c:pt idx="1681">
                  <c:v>2.0927959999999999</c:v>
                </c:pt>
                <c:pt idx="1682">
                  <c:v>2.09768</c:v>
                </c:pt>
                <c:pt idx="1683">
                  <c:v>2.0879120000000002</c:v>
                </c:pt>
                <c:pt idx="1684">
                  <c:v>2.0879120000000002</c:v>
                </c:pt>
                <c:pt idx="1685">
                  <c:v>2.078144</c:v>
                </c:pt>
                <c:pt idx="1686">
                  <c:v>2.0732599999999999</c:v>
                </c:pt>
                <c:pt idx="1687">
                  <c:v>2.0732599999999999</c:v>
                </c:pt>
                <c:pt idx="1688">
                  <c:v>2.078144</c:v>
                </c:pt>
                <c:pt idx="1689">
                  <c:v>2.0634920000000001</c:v>
                </c:pt>
                <c:pt idx="1690">
                  <c:v>2.058608</c:v>
                </c:pt>
                <c:pt idx="1691">
                  <c:v>2.058608</c:v>
                </c:pt>
                <c:pt idx="1692">
                  <c:v>2.0488400000000002</c:v>
                </c:pt>
                <c:pt idx="1693">
                  <c:v>2.0537239999999999</c:v>
                </c:pt>
                <c:pt idx="1694">
                  <c:v>2.0537239999999999</c:v>
                </c:pt>
                <c:pt idx="1695">
                  <c:v>2.039072</c:v>
                </c:pt>
                <c:pt idx="1696">
                  <c:v>2.0341879999999999</c:v>
                </c:pt>
                <c:pt idx="1697">
                  <c:v>2.0439560000000001</c:v>
                </c:pt>
                <c:pt idx="1698">
                  <c:v>2.0341879999999999</c:v>
                </c:pt>
                <c:pt idx="1699">
                  <c:v>2.0293040000000002</c:v>
                </c:pt>
                <c:pt idx="1700">
                  <c:v>2.0244200000000001</c:v>
                </c:pt>
                <c:pt idx="1701">
                  <c:v>2.0146519999999999</c:v>
                </c:pt>
                <c:pt idx="1702">
                  <c:v>2.019536</c:v>
                </c:pt>
                <c:pt idx="1703">
                  <c:v>2.019536</c:v>
                </c:pt>
                <c:pt idx="1704">
                  <c:v>2.0048840000000001</c:v>
                </c:pt>
                <c:pt idx="1705">
                  <c:v>2</c:v>
                </c:pt>
                <c:pt idx="1706">
                  <c:v>2</c:v>
                </c:pt>
                <c:pt idx="1707">
                  <c:v>2</c:v>
                </c:pt>
                <c:pt idx="1708">
                  <c:v>2</c:v>
                </c:pt>
                <c:pt idx="1709">
                  <c:v>1.990232</c:v>
                </c:pt>
                <c:pt idx="1710">
                  <c:v>1.9853479999999999</c:v>
                </c:pt>
                <c:pt idx="1711">
                  <c:v>1.9853479999999999</c:v>
                </c:pt>
                <c:pt idx="1712">
                  <c:v>1.980464</c:v>
                </c:pt>
                <c:pt idx="1713">
                  <c:v>1.980464</c:v>
                </c:pt>
                <c:pt idx="1714">
                  <c:v>1.9755799999999999</c:v>
                </c:pt>
                <c:pt idx="1715">
                  <c:v>1.9658119999999999</c:v>
                </c:pt>
                <c:pt idx="1716">
                  <c:v>1.9658119999999999</c:v>
                </c:pt>
                <c:pt idx="1717">
                  <c:v>1.9658119999999999</c:v>
                </c:pt>
                <c:pt idx="1718">
                  <c:v>1.960928</c:v>
                </c:pt>
                <c:pt idx="1719">
                  <c:v>1.9560439999999999</c:v>
                </c:pt>
                <c:pt idx="1720">
                  <c:v>1.9560439999999999</c:v>
                </c:pt>
                <c:pt idx="1721">
                  <c:v>1.9462759999999999</c:v>
                </c:pt>
                <c:pt idx="1722">
                  <c:v>1.9462759999999999</c:v>
                </c:pt>
                <c:pt idx="1723">
                  <c:v>1.941392</c:v>
                </c:pt>
                <c:pt idx="1724">
                  <c:v>1.9365079000000001</c:v>
                </c:pt>
                <c:pt idx="1725">
                  <c:v>1.9316238999999999</c:v>
                </c:pt>
                <c:pt idx="1726">
                  <c:v>1.9316238999999999</c:v>
                </c:pt>
                <c:pt idx="1727">
                  <c:v>1.9267399000000001</c:v>
                </c:pt>
                <c:pt idx="1728">
                  <c:v>1.9218559</c:v>
                </c:pt>
                <c:pt idx="1729">
                  <c:v>1.9267399000000001</c:v>
                </c:pt>
                <c:pt idx="1730">
                  <c:v>1.9169719000000001</c:v>
                </c:pt>
                <c:pt idx="1731">
                  <c:v>1.9072039000000001</c:v>
                </c:pt>
                <c:pt idx="1732">
                  <c:v>1.9072039000000001</c:v>
                </c:pt>
                <c:pt idx="1733">
                  <c:v>1.9072039000000001</c:v>
                </c:pt>
                <c:pt idx="1734">
                  <c:v>1.9023199</c:v>
                </c:pt>
                <c:pt idx="1735">
                  <c:v>1.8974359000000001</c:v>
                </c:pt>
                <c:pt idx="1736">
                  <c:v>1.8876679000000001</c:v>
                </c:pt>
                <c:pt idx="1737">
                  <c:v>1.8876679000000001</c:v>
                </c:pt>
                <c:pt idx="1738">
                  <c:v>1.8925519</c:v>
                </c:pt>
                <c:pt idx="1739">
                  <c:v>1.8876679000000001</c:v>
                </c:pt>
                <c:pt idx="1740">
                  <c:v>1.8778999000000001</c:v>
                </c:pt>
                <c:pt idx="1741">
                  <c:v>1.8778999000000001</c:v>
                </c:pt>
                <c:pt idx="1742">
                  <c:v>1.8778999000000001</c:v>
                </c:pt>
                <c:pt idx="1743">
                  <c:v>1.8730159</c:v>
                </c:pt>
                <c:pt idx="1744">
                  <c:v>1.8681319000000001</c:v>
                </c:pt>
                <c:pt idx="1745">
                  <c:v>1.8583639000000001</c:v>
                </c:pt>
                <c:pt idx="1746">
                  <c:v>1.8583639000000001</c:v>
                </c:pt>
                <c:pt idx="1747">
                  <c:v>1.8632479</c:v>
                </c:pt>
                <c:pt idx="1748">
                  <c:v>1.8534799</c:v>
                </c:pt>
                <c:pt idx="1749">
                  <c:v>1.8534799</c:v>
                </c:pt>
                <c:pt idx="1750">
                  <c:v>1.8485959000000001</c:v>
                </c:pt>
                <c:pt idx="1751">
                  <c:v>1.8388278</c:v>
                </c:pt>
                <c:pt idx="1752">
                  <c:v>1.8388278</c:v>
                </c:pt>
                <c:pt idx="1753">
                  <c:v>1.8437119</c:v>
                </c:pt>
                <c:pt idx="1754">
                  <c:v>1.8339437999999999</c:v>
                </c:pt>
                <c:pt idx="1755">
                  <c:v>1.8241757999999999</c:v>
                </c:pt>
                <c:pt idx="1756">
                  <c:v>1.8241757999999999</c:v>
                </c:pt>
                <c:pt idx="1757">
                  <c:v>1.8241757999999999</c:v>
                </c:pt>
                <c:pt idx="1758">
                  <c:v>1.8241757999999999</c:v>
                </c:pt>
                <c:pt idx="1759">
                  <c:v>1.8144077999999999</c:v>
                </c:pt>
                <c:pt idx="1760">
                  <c:v>1.8046397999999999</c:v>
                </c:pt>
                <c:pt idx="1761">
                  <c:v>1.8095238</c:v>
                </c:pt>
                <c:pt idx="1762">
                  <c:v>1.8095238</c:v>
                </c:pt>
                <c:pt idx="1763">
                  <c:v>1.7997558</c:v>
                </c:pt>
                <c:pt idx="1764">
                  <c:v>1.7899878</c:v>
                </c:pt>
                <c:pt idx="1765">
                  <c:v>1.7899878</c:v>
                </c:pt>
                <c:pt idx="1766">
                  <c:v>1.7899878</c:v>
                </c:pt>
                <c:pt idx="1767">
                  <c:v>1.7899878</c:v>
                </c:pt>
                <c:pt idx="1768">
                  <c:v>1.7851037999999999</c:v>
                </c:pt>
                <c:pt idx="1769">
                  <c:v>1.7704518</c:v>
                </c:pt>
                <c:pt idx="1770">
                  <c:v>1.7753357999999999</c:v>
                </c:pt>
                <c:pt idx="1771">
                  <c:v>1.7704518</c:v>
                </c:pt>
                <c:pt idx="1772">
                  <c:v>1.7704518</c:v>
                </c:pt>
                <c:pt idx="1773">
                  <c:v>1.7655677999999999</c:v>
                </c:pt>
                <c:pt idx="1774">
                  <c:v>1.7606838</c:v>
                </c:pt>
                <c:pt idx="1775">
                  <c:v>1.7557997999999999</c:v>
                </c:pt>
                <c:pt idx="1776">
                  <c:v>1.7606838</c:v>
                </c:pt>
                <c:pt idx="1777">
                  <c:v>1.7557997999999999</c:v>
                </c:pt>
                <c:pt idx="1778">
                  <c:v>1.7460317999999999</c:v>
                </c:pt>
                <c:pt idx="1779">
                  <c:v>1.7411478</c:v>
                </c:pt>
                <c:pt idx="1780">
                  <c:v>1.7411478</c:v>
                </c:pt>
                <c:pt idx="1781">
                  <c:v>1.7411478</c:v>
                </c:pt>
                <c:pt idx="1782">
                  <c:v>1.7362637999999999</c:v>
                </c:pt>
                <c:pt idx="1783">
                  <c:v>1.7313797</c:v>
                </c:pt>
                <c:pt idx="1784">
                  <c:v>1.7264957000000001</c:v>
                </c:pt>
                <c:pt idx="1785">
                  <c:v>1.7313797</c:v>
                </c:pt>
                <c:pt idx="1786">
                  <c:v>1.7216117</c:v>
                </c:pt>
                <c:pt idx="1787">
                  <c:v>1.7167277000000001</c:v>
                </c:pt>
                <c:pt idx="1788">
                  <c:v>1.7118437</c:v>
                </c:pt>
                <c:pt idx="1789">
                  <c:v>1.7020757</c:v>
                </c:pt>
                <c:pt idx="1790">
                  <c:v>1.7069597000000001</c:v>
                </c:pt>
                <c:pt idx="1791">
                  <c:v>1.7069597000000001</c:v>
                </c:pt>
                <c:pt idx="1792">
                  <c:v>1.6923077</c:v>
                </c:pt>
                <c:pt idx="1793">
                  <c:v>1.6874237000000001</c:v>
                </c:pt>
                <c:pt idx="1794">
                  <c:v>1.6971917000000001</c:v>
                </c:pt>
                <c:pt idx="1795">
                  <c:v>1.6923077</c:v>
                </c:pt>
                <c:pt idx="1796">
                  <c:v>1.6874237000000001</c:v>
                </c:pt>
                <c:pt idx="1797">
                  <c:v>1.6825397</c:v>
                </c:pt>
                <c:pt idx="1798">
                  <c:v>1.6727717</c:v>
                </c:pt>
                <c:pt idx="1799">
                  <c:v>1.6776557000000001</c:v>
                </c:pt>
                <c:pt idx="1800">
                  <c:v>1.6776557000000001</c:v>
                </c:pt>
                <c:pt idx="1801">
                  <c:v>1.6678877000000001</c:v>
                </c:pt>
                <c:pt idx="1802">
                  <c:v>1.6678877000000001</c:v>
                </c:pt>
                <c:pt idx="1803">
                  <c:v>1.6678877000000001</c:v>
                </c:pt>
                <c:pt idx="1804">
                  <c:v>1.6581197000000001</c:v>
                </c:pt>
                <c:pt idx="1805">
                  <c:v>1.6581197000000001</c:v>
                </c:pt>
                <c:pt idx="1806">
                  <c:v>1.6532357</c:v>
                </c:pt>
                <c:pt idx="1807">
                  <c:v>1.6434677</c:v>
                </c:pt>
                <c:pt idx="1808">
                  <c:v>1.6483517000000001</c:v>
                </c:pt>
                <c:pt idx="1809">
                  <c:v>1.6483517000000001</c:v>
                </c:pt>
                <c:pt idx="1810">
                  <c:v>1.6434677</c:v>
                </c:pt>
                <c:pt idx="1811">
                  <c:v>1.6336997</c:v>
                </c:pt>
                <c:pt idx="1812">
                  <c:v>1.6288157000000001</c:v>
                </c:pt>
                <c:pt idx="1813">
                  <c:v>1.6239315999999999</c:v>
                </c:pt>
                <c:pt idx="1814">
                  <c:v>1.6288157000000001</c:v>
                </c:pt>
                <c:pt idx="1815">
                  <c:v>1.6239315999999999</c:v>
                </c:pt>
                <c:pt idx="1816">
                  <c:v>1.6141635999999999</c:v>
                </c:pt>
                <c:pt idx="1817">
                  <c:v>1.6141635999999999</c:v>
                </c:pt>
                <c:pt idx="1818">
                  <c:v>1.6141635999999999</c:v>
                </c:pt>
                <c:pt idx="1819">
                  <c:v>1.6092796</c:v>
                </c:pt>
                <c:pt idx="1820">
                  <c:v>1.6092796</c:v>
                </c:pt>
                <c:pt idx="1821">
                  <c:v>1.5995116</c:v>
                </c:pt>
                <c:pt idx="1822">
                  <c:v>1.5946275999999999</c:v>
                </c:pt>
                <c:pt idx="1823">
                  <c:v>1.5946275999999999</c:v>
                </c:pt>
                <c:pt idx="1824">
                  <c:v>1.5897436</c:v>
                </c:pt>
                <c:pt idx="1825">
                  <c:v>1.5946275999999999</c:v>
                </c:pt>
                <c:pt idx="1826">
                  <c:v>1.5848595999999999</c:v>
                </c:pt>
                <c:pt idx="1827">
                  <c:v>1.5750915999999999</c:v>
                </c:pt>
                <c:pt idx="1828">
                  <c:v>1.5799756</c:v>
                </c:pt>
                <c:pt idx="1829">
                  <c:v>1.5750915999999999</c:v>
                </c:pt>
                <c:pt idx="1830">
                  <c:v>1.5750915999999999</c:v>
                </c:pt>
                <c:pt idx="1831">
                  <c:v>1.5653235999999999</c:v>
                </c:pt>
                <c:pt idx="1832">
                  <c:v>1.5604396</c:v>
                </c:pt>
                <c:pt idx="1833">
                  <c:v>1.5653235999999999</c:v>
                </c:pt>
                <c:pt idx="1834">
                  <c:v>1.5653235999999999</c:v>
                </c:pt>
                <c:pt idx="1835">
                  <c:v>1.5555555999999999</c:v>
                </c:pt>
                <c:pt idx="1836">
                  <c:v>1.5457875999999999</c:v>
                </c:pt>
                <c:pt idx="1837">
                  <c:v>1.5506716</c:v>
                </c:pt>
                <c:pt idx="1838">
                  <c:v>1.5457875999999999</c:v>
                </c:pt>
                <c:pt idx="1839">
                  <c:v>1.5360195999999999</c:v>
                </c:pt>
                <c:pt idx="1840">
                  <c:v>1.5360195999999999</c:v>
                </c:pt>
                <c:pt idx="1841">
                  <c:v>1.5311356</c:v>
                </c:pt>
                <c:pt idx="1842">
                  <c:v>1.5360195999999999</c:v>
                </c:pt>
                <c:pt idx="1843">
                  <c:v>1.5311356</c:v>
                </c:pt>
                <c:pt idx="1844">
                  <c:v>1.5213675</c:v>
                </c:pt>
                <c:pt idx="1845">
                  <c:v>1.5164835000000001</c:v>
                </c:pt>
                <c:pt idx="1846">
                  <c:v>1.5213675</c:v>
                </c:pt>
                <c:pt idx="1847">
                  <c:v>1.5164835000000001</c:v>
                </c:pt>
                <c:pt idx="1848">
                  <c:v>1.5115995</c:v>
                </c:pt>
                <c:pt idx="1849">
                  <c:v>1.5067155000000001</c:v>
                </c:pt>
                <c:pt idx="1850">
                  <c:v>1.5018315</c:v>
                </c:pt>
                <c:pt idx="1851">
                  <c:v>1.5067155000000001</c:v>
                </c:pt>
                <c:pt idx="1852">
                  <c:v>1.5018315</c:v>
                </c:pt>
                <c:pt idx="1853">
                  <c:v>1.4920635</c:v>
                </c:pt>
                <c:pt idx="1854">
                  <c:v>1.4920635</c:v>
                </c:pt>
                <c:pt idx="1855">
                  <c:v>1.4871795000000001</c:v>
                </c:pt>
                <c:pt idx="1856">
                  <c:v>1.4871795000000001</c:v>
                </c:pt>
                <c:pt idx="1857">
                  <c:v>1.4871795000000001</c:v>
                </c:pt>
                <c:pt idx="1858">
                  <c:v>1.4774115000000001</c:v>
                </c:pt>
                <c:pt idx="1859">
                  <c:v>1.4725275</c:v>
                </c:pt>
                <c:pt idx="1860">
                  <c:v>1.4725275</c:v>
                </c:pt>
                <c:pt idx="1861">
                  <c:v>1.4725275</c:v>
                </c:pt>
                <c:pt idx="1862">
                  <c:v>1.4676435000000001</c:v>
                </c:pt>
                <c:pt idx="1863">
                  <c:v>1.4627595</c:v>
                </c:pt>
                <c:pt idx="1864">
                  <c:v>1.4529915</c:v>
                </c:pt>
                <c:pt idx="1865">
                  <c:v>1.4578755000000001</c:v>
                </c:pt>
                <c:pt idx="1866">
                  <c:v>1.4578755000000001</c:v>
                </c:pt>
                <c:pt idx="1867">
                  <c:v>1.4481075000000001</c:v>
                </c:pt>
                <c:pt idx="1868">
                  <c:v>1.4432235</c:v>
                </c:pt>
                <c:pt idx="1869">
                  <c:v>1.4383395000000001</c:v>
                </c:pt>
                <c:pt idx="1870">
                  <c:v>1.4383395000000001</c:v>
                </c:pt>
                <c:pt idx="1871">
                  <c:v>1.4432235</c:v>
                </c:pt>
                <c:pt idx="1872">
                  <c:v>1.4334555</c:v>
                </c:pt>
                <c:pt idx="1873">
                  <c:v>1.4236875</c:v>
                </c:pt>
                <c:pt idx="1874">
                  <c:v>1.4285715000000001</c:v>
                </c:pt>
                <c:pt idx="1875">
                  <c:v>1.4285715000000001</c:v>
                </c:pt>
                <c:pt idx="1876">
                  <c:v>1.4188035000000001</c:v>
                </c:pt>
                <c:pt idx="1877">
                  <c:v>1.4139193999999999</c:v>
                </c:pt>
                <c:pt idx="1878">
                  <c:v>1.4139193999999999</c:v>
                </c:pt>
                <c:pt idx="1879">
                  <c:v>1.4090354</c:v>
                </c:pt>
                <c:pt idx="1880">
                  <c:v>1.4090354</c:v>
                </c:pt>
                <c:pt idx="1881">
                  <c:v>1.4041513999999999</c:v>
                </c:pt>
                <c:pt idx="1882">
                  <c:v>1.3943833999999999</c:v>
                </c:pt>
                <c:pt idx="1883">
                  <c:v>1.3943833999999999</c:v>
                </c:pt>
                <c:pt idx="1884">
                  <c:v>1.3943833999999999</c:v>
                </c:pt>
                <c:pt idx="1885">
                  <c:v>1.3894994000000001</c:v>
                </c:pt>
                <c:pt idx="1886">
                  <c:v>1.3846153999999999</c:v>
                </c:pt>
                <c:pt idx="1887">
                  <c:v>1.3797314000000001</c:v>
                </c:pt>
                <c:pt idx="1888">
                  <c:v>1.3748473999999999</c:v>
                </c:pt>
                <c:pt idx="1889">
                  <c:v>1.3846153999999999</c:v>
                </c:pt>
                <c:pt idx="1890">
                  <c:v>1.3748473999999999</c:v>
                </c:pt>
                <c:pt idx="1891">
                  <c:v>1.3699634000000001</c:v>
                </c:pt>
                <c:pt idx="1892">
                  <c:v>1.3601954000000001</c:v>
                </c:pt>
                <c:pt idx="1893">
                  <c:v>1.3601954000000001</c:v>
                </c:pt>
                <c:pt idx="1894">
                  <c:v>1.3650793999999999</c:v>
                </c:pt>
                <c:pt idx="1895">
                  <c:v>1.3601954000000001</c:v>
                </c:pt>
                <c:pt idx="1896">
                  <c:v>1.3504274000000001</c:v>
                </c:pt>
                <c:pt idx="1897">
                  <c:v>1.3504274000000001</c:v>
                </c:pt>
                <c:pt idx="1898">
                  <c:v>1.3455433999999999</c:v>
                </c:pt>
                <c:pt idx="1899">
                  <c:v>1.3504274000000001</c:v>
                </c:pt>
                <c:pt idx="1900">
                  <c:v>1.3455433999999999</c:v>
                </c:pt>
                <c:pt idx="1901">
                  <c:v>1.3308914000000001</c:v>
                </c:pt>
                <c:pt idx="1902">
                  <c:v>1.3357753999999999</c:v>
                </c:pt>
                <c:pt idx="1903">
                  <c:v>1.3357753999999999</c:v>
                </c:pt>
                <c:pt idx="1904">
                  <c:v>1.3308914000000001</c:v>
                </c:pt>
                <c:pt idx="1905">
                  <c:v>1.3211234000000001</c:v>
                </c:pt>
                <c:pt idx="1906">
                  <c:v>1.3211234000000001</c:v>
                </c:pt>
                <c:pt idx="1907">
                  <c:v>1.3162393999999999</c:v>
                </c:pt>
                <c:pt idx="1908">
                  <c:v>1.3211234000000001</c:v>
                </c:pt>
                <c:pt idx="1909">
                  <c:v>1.3113554000000001</c:v>
                </c:pt>
                <c:pt idx="1910">
                  <c:v>1.3064712999999999</c:v>
                </c:pt>
                <c:pt idx="1911">
                  <c:v>1.3015873</c:v>
                </c:pt>
                <c:pt idx="1912">
                  <c:v>1.3015873</c:v>
                </c:pt>
                <c:pt idx="1913">
                  <c:v>1.3015873</c:v>
                </c:pt>
                <c:pt idx="1914">
                  <c:v>1.3015873</c:v>
                </c:pt>
                <c:pt idx="1915">
                  <c:v>1.2869352999999999</c:v>
                </c:pt>
                <c:pt idx="1916">
                  <c:v>1.2820513</c:v>
                </c:pt>
                <c:pt idx="1917">
                  <c:v>1.2869352999999999</c:v>
                </c:pt>
                <c:pt idx="1918">
                  <c:v>1.2869352999999999</c:v>
                </c:pt>
                <c:pt idx="1919">
                  <c:v>1.2771672999999999</c:v>
                </c:pt>
                <c:pt idx="1920">
                  <c:v>1.2722833</c:v>
                </c:pt>
                <c:pt idx="1921">
                  <c:v>1.2722833</c:v>
                </c:pt>
                <c:pt idx="1922">
                  <c:v>1.2722833</c:v>
                </c:pt>
                <c:pt idx="1923">
                  <c:v>1.2673992999999999</c:v>
                </c:pt>
                <c:pt idx="1924">
                  <c:v>1.2625153</c:v>
                </c:pt>
                <c:pt idx="1925">
                  <c:v>1.2527473</c:v>
                </c:pt>
                <c:pt idx="1926">
                  <c:v>1.2576312999999999</c:v>
                </c:pt>
                <c:pt idx="1927">
                  <c:v>1.2576312999999999</c:v>
                </c:pt>
                <c:pt idx="1928">
                  <c:v>1.2527473</c:v>
                </c:pt>
                <c:pt idx="1929">
                  <c:v>1.2429793</c:v>
                </c:pt>
                <c:pt idx="1930">
                  <c:v>1.2429793</c:v>
                </c:pt>
                <c:pt idx="1931">
                  <c:v>1.2429793</c:v>
                </c:pt>
                <c:pt idx="1932">
                  <c:v>1.2429793</c:v>
                </c:pt>
                <c:pt idx="1933">
                  <c:v>1.2380952999999999</c:v>
                </c:pt>
                <c:pt idx="1934">
                  <c:v>1.2283272999999999</c:v>
                </c:pt>
                <c:pt idx="1935">
                  <c:v>1.2283272999999999</c:v>
                </c:pt>
                <c:pt idx="1936">
                  <c:v>1.2234433</c:v>
                </c:pt>
                <c:pt idx="1937">
                  <c:v>1.2234433</c:v>
                </c:pt>
                <c:pt idx="1938">
                  <c:v>1.2185592999999999</c:v>
                </c:pt>
                <c:pt idx="1939">
                  <c:v>1.2087912999999999</c:v>
                </c:pt>
                <c:pt idx="1940">
                  <c:v>1.2136753</c:v>
                </c:pt>
                <c:pt idx="1941">
                  <c:v>1.2185592999999999</c:v>
                </c:pt>
                <c:pt idx="1942">
                  <c:v>1.2087912999999999</c:v>
                </c:pt>
                <c:pt idx="1943">
                  <c:v>1.1990232000000001</c:v>
                </c:pt>
                <c:pt idx="1944">
                  <c:v>1.1990232000000001</c:v>
                </c:pt>
                <c:pt idx="1945">
                  <c:v>1.1990232000000001</c:v>
                </c:pt>
                <c:pt idx="1946">
                  <c:v>1.1990232000000001</c:v>
                </c:pt>
                <c:pt idx="1947">
                  <c:v>1.1892552000000001</c:v>
                </c:pt>
                <c:pt idx="1948">
                  <c:v>1.1794872000000001</c:v>
                </c:pt>
                <c:pt idx="1949">
                  <c:v>1.1843712</c:v>
                </c:pt>
                <c:pt idx="1950">
                  <c:v>1.1892552000000001</c:v>
                </c:pt>
                <c:pt idx="1951">
                  <c:v>1.1794872000000001</c:v>
                </c:pt>
                <c:pt idx="1952">
                  <c:v>1.1746032</c:v>
                </c:pt>
                <c:pt idx="1953">
                  <c:v>1.1697192000000001</c:v>
                </c:pt>
                <c:pt idx="1954">
                  <c:v>1.1697192000000001</c:v>
                </c:pt>
                <c:pt idx="1955">
                  <c:v>1.1697192000000001</c:v>
                </c:pt>
                <c:pt idx="1956">
                  <c:v>1.1648352</c:v>
                </c:pt>
                <c:pt idx="1957">
                  <c:v>1.1550672</c:v>
                </c:pt>
                <c:pt idx="1958">
                  <c:v>1.1550672</c:v>
                </c:pt>
                <c:pt idx="1959">
                  <c:v>1.1501832000000001</c:v>
                </c:pt>
                <c:pt idx="1960">
                  <c:v>1.1501832000000001</c:v>
                </c:pt>
                <c:pt idx="1961">
                  <c:v>1.1501832000000001</c:v>
                </c:pt>
                <c:pt idx="1962">
                  <c:v>1.1452992</c:v>
                </c:pt>
                <c:pt idx="1963">
                  <c:v>1.1355312</c:v>
                </c:pt>
                <c:pt idx="1964">
                  <c:v>1.1404152000000001</c:v>
                </c:pt>
                <c:pt idx="1965">
                  <c:v>1.1404152000000001</c:v>
                </c:pt>
                <c:pt idx="1966">
                  <c:v>1.1306472000000001</c:v>
                </c:pt>
                <c:pt idx="1967">
                  <c:v>1.1257632</c:v>
                </c:pt>
                <c:pt idx="1968">
                  <c:v>1.1257632</c:v>
                </c:pt>
                <c:pt idx="1969">
                  <c:v>1.1208792000000001</c:v>
                </c:pt>
                <c:pt idx="1970">
                  <c:v>1.1257632</c:v>
                </c:pt>
                <c:pt idx="1971">
                  <c:v>1.1159952</c:v>
                </c:pt>
                <c:pt idx="1972">
                  <c:v>1.1062272</c:v>
                </c:pt>
                <c:pt idx="1973">
                  <c:v>1.1062272</c:v>
                </c:pt>
                <c:pt idx="1974">
                  <c:v>1.1111112000000001</c:v>
                </c:pt>
                <c:pt idx="1975">
                  <c:v>1.1062272</c:v>
                </c:pt>
                <c:pt idx="1976">
                  <c:v>1.0964592</c:v>
                </c:pt>
                <c:pt idx="1977">
                  <c:v>1.0915751</c:v>
                </c:pt>
                <c:pt idx="1978">
                  <c:v>1.0964592</c:v>
                </c:pt>
                <c:pt idx="1979">
                  <c:v>1.0964592</c:v>
                </c:pt>
                <c:pt idx="1980">
                  <c:v>1.0866910999999999</c:v>
                </c:pt>
                <c:pt idx="1981">
                  <c:v>1.0769230999999999</c:v>
                </c:pt>
                <c:pt idx="1982">
                  <c:v>1.0818071</c:v>
                </c:pt>
                <c:pt idx="1983">
                  <c:v>1.0818071</c:v>
                </c:pt>
                <c:pt idx="1984">
                  <c:v>1.0818071</c:v>
                </c:pt>
                <c:pt idx="1985">
                  <c:v>1.0769230999999999</c:v>
                </c:pt>
                <c:pt idx="1986">
                  <c:v>1.0671550999999999</c:v>
                </c:pt>
                <c:pt idx="1987">
                  <c:v>1.0622711</c:v>
                </c:pt>
                <c:pt idx="1988">
                  <c:v>1.0671550999999999</c:v>
                </c:pt>
                <c:pt idx="1989">
                  <c:v>1.0622711</c:v>
                </c:pt>
                <c:pt idx="1990">
                  <c:v>1.0622711</c:v>
                </c:pt>
                <c:pt idx="1991">
                  <c:v>1.0476190999999999</c:v>
                </c:pt>
                <c:pt idx="1992">
                  <c:v>1.0427351</c:v>
                </c:pt>
                <c:pt idx="1993">
                  <c:v>1.0476190999999999</c:v>
                </c:pt>
                <c:pt idx="1994">
                  <c:v>1.0525031</c:v>
                </c:pt>
                <c:pt idx="1995">
                  <c:v>1.0378510999999999</c:v>
                </c:pt>
                <c:pt idx="1996">
                  <c:v>1.0329671</c:v>
                </c:pt>
                <c:pt idx="1997">
                  <c:v>1.0329671</c:v>
                </c:pt>
                <c:pt idx="1998">
                  <c:v>1.0329671</c:v>
                </c:pt>
                <c:pt idx="1999">
                  <c:v>1.0329671</c:v>
                </c:pt>
                <c:pt idx="2000">
                  <c:v>1.0231991</c:v>
                </c:pt>
                <c:pt idx="2001">
                  <c:v>1.0134311</c:v>
                </c:pt>
                <c:pt idx="2002">
                  <c:v>1.0231991</c:v>
                </c:pt>
                <c:pt idx="2003">
                  <c:v>1.0183150999999999</c:v>
                </c:pt>
                <c:pt idx="2004">
                  <c:v>1.0134311</c:v>
                </c:pt>
                <c:pt idx="2005">
                  <c:v>1.0085470999999999</c:v>
                </c:pt>
                <c:pt idx="2006">
                  <c:v>1.0036631</c:v>
                </c:pt>
                <c:pt idx="2007">
                  <c:v>1.0036631</c:v>
                </c:pt>
                <c:pt idx="2008">
                  <c:v>1.0036631</c:v>
                </c:pt>
                <c:pt idx="2009">
                  <c:v>0.99877899999999997</c:v>
                </c:pt>
                <c:pt idx="2010">
                  <c:v>0.98901099999999997</c:v>
                </c:pt>
                <c:pt idx="2011">
                  <c:v>0.98901099999999997</c:v>
                </c:pt>
                <c:pt idx="2012">
                  <c:v>0.98901099999999997</c:v>
                </c:pt>
                <c:pt idx="2013">
                  <c:v>0.98901099999999997</c:v>
                </c:pt>
                <c:pt idx="2014">
                  <c:v>0.98412699999999997</c:v>
                </c:pt>
                <c:pt idx="2015">
                  <c:v>0.97435899999999998</c:v>
                </c:pt>
                <c:pt idx="2016">
                  <c:v>0.97435899999999998</c:v>
                </c:pt>
                <c:pt idx="2017">
                  <c:v>0.97924299999999997</c:v>
                </c:pt>
                <c:pt idx="2018">
                  <c:v>0.96947499999999998</c:v>
                </c:pt>
                <c:pt idx="2019">
                  <c:v>0.96947499999999998</c:v>
                </c:pt>
                <c:pt idx="2020">
                  <c:v>0.95970696</c:v>
                </c:pt>
                <c:pt idx="2021">
                  <c:v>0.95970696</c:v>
                </c:pt>
                <c:pt idx="2022">
                  <c:v>0.96459097000000005</c:v>
                </c:pt>
                <c:pt idx="2023">
                  <c:v>0.95970696</c:v>
                </c:pt>
                <c:pt idx="2024">
                  <c:v>0.94505494999999995</c:v>
                </c:pt>
                <c:pt idx="2025">
                  <c:v>0.94993894999999995</c:v>
                </c:pt>
                <c:pt idx="2026">
                  <c:v>0.94993894999999995</c:v>
                </c:pt>
                <c:pt idx="2027">
                  <c:v>0.94993894999999995</c:v>
                </c:pt>
                <c:pt idx="2028">
                  <c:v>0.94017094000000001</c:v>
                </c:pt>
                <c:pt idx="2029">
                  <c:v>0.93528694000000001</c:v>
                </c:pt>
                <c:pt idx="2030">
                  <c:v>0.93528694000000001</c:v>
                </c:pt>
                <c:pt idx="2031">
                  <c:v>0.93528694000000001</c:v>
                </c:pt>
                <c:pt idx="2032">
                  <c:v>0.93040292999999996</c:v>
                </c:pt>
                <c:pt idx="2033">
                  <c:v>0.92551892999999996</c:v>
                </c:pt>
                <c:pt idx="2034">
                  <c:v>0.92063490000000003</c:v>
                </c:pt>
                <c:pt idx="2035">
                  <c:v>0.91575090000000003</c:v>
                </c:pt>
                <c:pt idx="2036">
                  <c:v>0.91575090000000003</c:v>
                </c:pt>
                <c:pt idx="2037">
                  <c:v>0.91575090000000003</c:v>
                </c:pt>
                <c:pt idx="2038">
                  <c:v>0.91086690000000003</c:v>
                </c:pt>
                <c:pt idx="2039">
                  <c:v>0.90598290000000004</c:v>
                </c:pt>
                <c:pt idx="2040">
                  <c:v>0.89621490000000004</c:v>
                </c:pt>
                <c:pt idx="2041">
                  <c:v>0.89621490000000004</c:v>
                </c:pt>
                <c:pt idx="2042">
                  <c:v>0.90109890000000004</c:v>
                </c:pt>
                <c:pt idx="2043">
                  <c:v>0.89621490000000004</c:v>
                </c:pt>
                <c:pt idx="2044">
                  <c:v>0.88644690000000004</c:v>
                </c:pt>
                <c:pt idx="2045">
                  <c:v>0.88644690000000004</c:v>
                </c:pt>
                <c:pt idx="2046">
                  <c:v>0.88644690000000004</c:v>
                </c:pt>
                <c:pt idx="2047">
                  <c:v>0.88644690000000004</c:v>
                </c:pt>
                <c:pt idx="2048">
                  <c:v>0.88156290000000004</c:v>
                </c:pt>
                <c:pt idx="2049">
                  <c:v>0.87667890000000004</c:v>
                </c:pt>
                <c:pt idx="2050">
                  <c:v>0.87179490000000004</c:v>
                </c:pt>
                <c:pt idx="2051">
                  <c:v>0.87667890000000004</c:v>
                </c:pt>
                <c:pt idx="2052">
                  <c:v>0.87179490000000004</c:v>
                </c:pt>
                <c:pt idx="2053">
                  <c:v>0.86691090000000004</c:v>
                </c:pt>
                <c:pt idx="2054">
                  <c:v>0.85714287</c:v>
                </c:pt>
                <c:pt idx="2055">
                  <c:v>0.85714287</c:v>
                </c:pt>
                <c:pt idx="2056">
                  <c:v>0.85714287</c:v>
                </c:pt>
                <c:pt idx="2057">
                  <c:v>0.85714287</c:v>
                </c:pt>
                <c:pt idx="2058">
                  <c:v>0.85225885999999995</c:v>
                </c:pt>
                <c:pt idx="2059">
                  <c:v>0.84249085000000001</c:v>
                </c:pt>
                <c:pt idx="2060">
                  <c:v>0.84249085000000001</c:v>
                </c:pt>
                <c:pt idx="2061">
                  <c:v>0.84249085000000001</c:v>
                </c:pt>
                <c:pt idx="2062">
                  <c:v>0.84249085000000001</c:v>
                </c:pt>
                <c:pt idx="2063">
                  <c:v>0.83760685000000001</c:v>
                </c:pt>
                <c:pt idx="2064">
                  <c:v>0.82783883999999996</c:v>
                </c:pt>
                <c:pt idx="2065">
                  <c:v>0.82783883999999996</c:v>
                </c:pt>
                <c:pt idx="2066">
                  <c:v>0.82783883999999996</c:v>
                </c:pt>
                <c:pt idx="2067">
                  <c:v>0.82783883999999996</c:v>
                </c:pt>
                <c:pt idx="2068">
                  <c:v>0.81807079999999999</c:v>
                </c:pt>
                <c:pt idx="2069">
                  <c:v>0.81318679999999999</c:v>
                </c:pt>
                <c:pt idx="2070">
                  <c:v>0.81318679999999999</c:v>
                </c:pt>
                <c:pt idx="2071">
                  <c:v>0.81318679999999999</c:v>
                </c:pt>
                <c:pt idx="2072">
                  <c:v>0.81318679999999999</c:v>
                </c:pt>
                <c:pt idx="2073">
                  <c:v>0.80341879999999999</c:v>
                </c:pt>
                <c:pt idx="2074">
                  <c:v>0.79853479999999999</c:v>
                </c:pt>
                <c:pt idx="2075">
                  <c:v>0.79853479999999999</c:v>
                </c:pt>
                <c:pt idx="2076">
                  <c:v>0.79853479999999999</c:v>
                </c:pt>
                <c:pt idx="2077">
                  <c:v>0.78876679999999999</c:v>
                </c:pt>
                <c:pt idx="2078">
                  <c:v>0.78388279999999999</c:v>
                </c:pt>
                <c:pt idx="2079">
                  <c:v>0.78388279999999999</c:v>
                </c:pt>
                <c:pt idx="2080">
                  <c:v>0.78876679999999999</c:v>
                </c:pt>
                <c:pt idx="2081">
                  <c:v>0.78388279999999999</c:v>
                </c:pt>
                <c:pt idx="2082">
                  <c:v>0.77411479999999999</c:v>
                </c:pt>
                <c:pt idx="2083">
                  <c:v>0.77411479999999999</c:v>
                </c:pt>
                <c:pt idx="2084">
                  <c:v>0.76923079999999999</c:v>
                </c:pt>
                <c:pt idx="2085">
                  <c:v>0.77411479999999999</c:v>
                </c:pt>
                <c:pt idx="2086">
                  <c:v>0.76923079999999999</c:v>
                </c:pt>
                <c:pt idx="2087">
                  <c:v>0.75946279999999999</c:v>
                </c:pt>
                <c:pt idx="2088">
                  <c:v>0.75946279999999999</c:v>
                </c:pt>
                <c:pt idx="2089">
                  <c:v>0.75946279999999999</c:v>
                </c:pt>
                <c:pt idx="2090">
                  <c:v>0.75457876999999995</c:v>
                </c:pt>
                <c:pt idx="2091">
                  <c:v>0.75457876999999995</c:v>
                </c:pt>
                <c:pt idx="2092">
                  <c:v>0.74969476000000002</c:v>
                </c:pt>
                <c:pt idx="2093">
                  <c:v>0.74481076000000002</c:v>
                </c:pt>
                <c:pt idx="2094">
                  <c:v>0.74481076000000002</c:v>
                </c:pt>
                <c:pt idx="2095">
                  <c:v>0.74481076000000002</c:v>
                </c:pt>
                <c:pt idx="2096">
                  <c:v>0.73992676000000002</c:v>
                </c:pt>
                <c:pt idx="2097">
                  <c:v>0.73015874999999997</c:v>
                </c:pt>
                <c:pt idx="2098">
                  <c:v>0.72527474000000003</c:v>
                </c:pt>
                <c:pt idx="2099">
                  <c:v>0.72527474000000003</c:v>
                </c:pt>
                <c:pt idx="2100">
                  <c:v>0.72527474000000003</c:v>
                </c:pt>
                <c:pt idx="2101">
                  <c:v>0.72527474000000003</c:v>
                </c:pt>
                <c:pt idx="2102">
                  <c:v>0.71550672999999998</c:v>
                </c:pt>
                <c:pt idx="2103">
                  <c:v>0.71550672999999998</c:v>
                </c:pt>
                <c:pt idx="2104">
                  <c:v>0.71062270000000005</c:v>
                </c:pt>
                <c:pt idx="2105">
                  <c:v>0.71062270000000005</c:v>
                </c:pt>
                <c:pt idx="2106">
                  <c:v>0.71550672999999998</c:v>
                </c:pt>
                <c:pt idx="2107">
                  <c:v>0.70573870000000005</c:v>
                </c:pt>
                <c:pt idx="2108">
                  <c:v>0.70085470000000005</c:v>
                </c:pt>
                <c:pt idx="2109">
                  <c:v>0.69597070000000005</c:v>
                </c:pt>
                <c:pt idx="2110">
                  <c:v>0.70085470000000005</c:v>
                </c:pt>
                <c:pt idx="2111">
                  <c:v>0.69597070000000005</c:v>
                </c:pt>
                <c:pt idx="2112">
                  <c:v>0.69108670000000005</c:v>
                </c:pt>
                <c:pt idx="2113">
                  <c:v>0.68620270000000005</c:v>
                </c:pt>
                <c:pt idx="2114">
                  <c:v>0.68131870000000005</c:v>
                </c:pt>
                <c:pt idx="2115">
                  <c:v>0.68620270000000005</c:v>
                </c:pt>
                <c:pt idx="2116">
                  <c:v>0.68131870000000005</c:v>
                </c:pt>
                <c:pt idx="2117">
                  <c:v>0.67155069999999994</c:v>
                </c:pt>
                <c:pt idx="2118">
                  <c:v>0.67155069999999994</c:v>
                </c:pt>
                <c:pt idx="2119">
                  <c:v>0.66666669999999995</c:v>
                </c:pt>
                <c:pt idx="2120">
                  <c:v>0.66666669999999995</c:v>
                </c:pt>
                <c:pt idx="2121">
                  <c:v>0.66666669999999995</c:v>
                </c:pt>
                <c:pt idx="2122">
                  <c:v>0.65689869999999995</c:v>
                </c:pt>
                <c:pt idx="2123">
                  <c:v>0.65201469999999995</c:v>
                </c:pt>
                <c:pt idx="2124">
                  <c:v>0.65689869999999995</c:v>
                </c:pt>
                <c:pt idx="2125">
                  <c:v>0.65689869999999995</c:v>
                </c:pt>
                <c:pt idx="2126">
                  <c:v>0.65201469999999995</c:v>
                </c:pt>
                <c:pt idx="2127">
                  <c:v>0.64224665999999997</c:v>
                </c:pt>
                <c:pt idx="2128">
                  <c:v>0.64224665999999997</c:v>
                </c:pt>
                <c:pt idx="2129">
                  <c:v>0.64224665999999997</c:v>
                </c:pt>
                <c:pt idx="2130">
                  <c:v>0.64224665999999997</c:v>
                </c:pt>
                <c:pt idx="2131">
                  <c:v>0.63247865000000003</c:v>
                </c:pt>
                <c:pt idx="2132">
                  <c:v>0.62759465000000003</c:v>
                </c:pt>
                <c:pt idx="2133">
                  <c:v>0.63247865000000003</c:v>
                </c:pt>
                <c:pt idx="2134">
                  <c:v>0.62759465000000003</c:v>
                </c:pt>
                <c:pt idx="2135">
                  <c:v>0.62759465000000003</c:v>
                </c:pt>
                <c:pt idx="2136">
                  <c:v>0.62271065000000003</c:v>
                </c:pt>
                <c:pt idx="2137">
                  <c:v>0.61294263999999998</c:v>
                </c:pt>
                <c:pt idx="2138">
                  <c:v>0.61782663999999998</c:v>
                </c:pt>
                <c:pt idx="2139">
                  <c:v>0.61782663999999998</c:v>
                </c:pt>
                <c:pt idx="2140">
                  <c:v>0.61294263999999998</c:v>
                </c:pt>
                <c:pt idx="2141">
                  <c:v>0.60317460000000001</c:v>
                </c:pt>
                <c:pt idx="2142">
                  <c:v>0.60317460000000001</c:v>
                </c:pt>
                <c:pt idx="2143">
                  <c:v>0.59829060000000001</c:v>
                </c:pt>
                <c:pt idx="2144">
                  <c:v>0.59829060000000001</c:v>
                </c:pt>
                <c:pt idx="2145">
                  <c:v>0.59829060000000001</c:v>
                </c:pt>
                <c:pt idx="2146">
                  <c:v>0.58852260000000001</c:v>
                </c:pt>
                <c:pt idx="2147">
                  <c:v>0.58852260000000001</c:v>
                </c:pt>
                <c:pt idx="2148">
                  <c:v>0.58852260000000001</c:v>
                </c:pt>
                <c:pt idx="2149">
                  <c:v>0.58852260000000001</c:v>
                </c:pt>
                <c:pt idx="2150">
                  <c:v>0.58363860000000001</c:v>
                </c:pt>
                <c:pt idx="2151">
                  <c:v>0.57387060000000001</c:v>
                </c:pt>
                <c:pt idx="2152">
                  <c:v>0.56898660000000001</c:v>
                </c:pt>
                <c:pt idx="2153">
                  <c:v>0.56898660000000001</c:v>
                </c:pt>
                <c:pt idx="2154">
                  <c:v>0.57387060000000001</c:v>
                </c:pt>
                <c:pt idx="2155">
                  <c:v>0.56898660000000001</c:v>
                </c:pt>
                <c:pt idx="2156">
                  <c:v>0.55921860000000001</c:v>
                </c:pt>
                <c:pt idx="2157">
                  <c:v>0.55921860000000001</c:v>
                </c:pt>
                <c:pt idx="2158">
                  <c:v>0.55921860000000001</c:v>
                </c:pt>
                <c:pt idx="2159">
                  <c:v>0.56410260000000001</c:v>
                </c:pt>
                <c:pt idx="2160">
                  <c:v>0.54945060000000001</c:v>
                </c:pt>
                <c:pt idx="2161">
                  <c:v>0.54456660000000001</c:v>
                </c:pt>
                <c:pt idx="2162">
                  <c:v>0.54456660000000001</c:v>
                </c:pt>
                <c:pt idx="2163">
                  <c:v>0.54456660000000001</c:v>
                </c:pt>
                <c:pt idx="2164">
                  <c:v>0.54456660000000001</c:v>
                </c:pt>
                <c:pt idx="2165">
                  <c:v>0.53968256999999997</c:v>
                </c:pt>
                <c:pt idx="2166">
                  <c:v>0.52991456000000003</c:v>
                </c:pt>
                <c:pt idx="2167">
                  <c:v>0.52991456000000003</c:v>
                </c:pt>
                <c:pt idx="2168">
                  <c:v>0.52991456000000003</c:v>
                </c:pt>
                <c:pt idx="2169">
                  <c:v>0.52991456000000003</c:v>
                </c:pt>
                <c:pt idx="2170">
                  <c:v>0.52991456000000003</c:v>
                </c:pt>
                <c:pt idx="2171">
                  <c:v>0.52503054999999998</c:v>
                </c:pt>
                <c:pt idx="2172">
                  <c:v>0.51526254000000005</c:v>
                </c:pt>
                <c:pt idx="2173">
                  <c:v>0.51037854000000005</c:v>
                </c:pt>
                <c:pt idx="2174">
                  <c:v>0.51037854000000005</c:v>
                </c:pt>
                <c:pt idx="2175">
                  <c:v>0.51037854000000005</c:v>
                </c:pt>
                <c:pt idx="2176">
                  <c:v>0.50549453</c:v>
                </c:pt>
                <c:pt idx="2177">
                  <c:v>0.50061053</c:v>
                </c:pt>
                <c:pt idx="2178">
                  <c:v>0.50061053</c:v>
                </c:pt>
                <c:pt idx="2179">
                  <c:v>0.50061053</c:v>
                </c:pt>
                <c:pt idx="2180">
                  <c:v>0.50061053</c:v>
                </c:pt>
                <c:pt idx="2181">
                  <c:v>0.49084250000000001</c:v>
                </c:pt>
                <c:pt idx="2182">
                  <c:v>0.48595850000000002</c:v>
                </c:pt>
                <c:pt idx="2183">
                  <c:v>0.48595850000000002</c:v>
                </c:pt>
                <c:pt idx="2184">
                  <c:v>0.48595850000000002</c:v>
                </c:pt>
                <c:pt idx="2185">
                  <c:v>0.48107448000000003</c:v>
                </c:pt>
                <c:pt idx="2186">
                  <c:v>0.48107448000000003</c:v>
                </c:pt>
                <c:pt idx="2187">
                  <c:v>0.47130646999999998</c:v>
                </c:pt>
                <c:pt idx="2188">
                  <c:v>0.46642246999999998</c:v>
                </c:pt>
                <c:pt idx="2189">
                  <c:v>0.47130646999999998</c:v>
                </c:pt>
                <c:pt idx="2190">
                  <c:v>0.47130646999999998</c:v>
                </c:pt>
                <c:pt idx="2191">
                  <c:v>0.46153845999999998</c:v>
                </c:pt>
                <c:pt idx="2192">
                  <c:v>0.45665445999999998</c:v>
                </c:pt>
                <c:pt idx="2193">
                  <c:v>0.45665445999999998</c:v>
                </c:pt>
                <c:pt idx="2194">
                  <c:v>0.45665445999999998</c:v>
                </c:pt>
                <c:pt idx="2195">
                  <c:v>0.45665445999999998</c:v>
                </c:pt>
                <c:pt idx="2196">
                  <c:v>0.44688644999999999</c:v>
                </c:pt>
                <c:pt idx="2197">
                  <c:v>0.44200244999999999</c:v>
                </c:pt>
                <c:pt idx="2198">
                  <c:v>0.43711844</c:v>
                </c:pt>
                <c:pt idx="2199">
                  <c:v>0.44200244999999999</c:v>
                </c:pt>
                <c:pt idx="2200">
                  <c:v>0.43711844</c:v>
                </c:pt>
                <c:pt idx="2201">
                  <c:v>0.43711844</c:v>
                </c:pt>
                <c:pt idx="2202">
                  <c:v>0.42735043</c:v>
                </c:pt>
                <c:pt idx="2203">
                  <c:v>0.42735043</c:v>
                </c:pt>
                <c:pt idx="2204">
                  <c:v>0.42735043</c:v>
                </c:pt>
                <c:pt idx="2205">
                  <c:v>0.42735043</c:v>
                </c:pt>
                <c:pt idx="2206">
                  <c:v>0.42246643</c:v>
                </c:pt>
                <c:pt idx="2207">
                  <c:v>0.41758242000000001</c:v>
                </c:pt>
                <c:pt idx="2208">
                  <c:v>0.41269842000000001</c:v>
                </c:pt>
                <c:pt idx="2209">
                  <c:v>0.41758242000000001</c:v>
                </c:pt>
                <c:pt idx="2210">
                  <c:v>0.41269842000000001</c:v>
                </c:pt>
                <c:pt idx="2211">
                  <c:v>0.40781440000000002</c:v>
                </c:pt>
                <c:pt idx="2212">
                  <c:v>0.40293040000000002</c:v>
                </c:pt>
                <c:pt idx="2213">
                  <c:v>0.40293040000000002</c:v>
                </c:pt>
                <c:pt idx="2214">
                  <c:v>0.40293040000000002</c:v>
                </c:pt>
                <c:pt idx="2215">
                  <c:v>0.39804640000000002</c:v>
                </c:pt>
                <c:pt idx="2216">
                  <c:v>0.39316240000000002</c:v>
                </c:pt>
                <c:pt idx="2217">
                  <c:v>0.38339440000000002</c:v>
                </c:pt>
                <c:pt idx="2218">
                  <c:v>0.38827840000000002</c:v>
                </c:pt>
                <c:pt idx="2219">
                  <c:v>0.38827840000000002</c:v>
                </c:pt>
                <c:pt idx="2220">
                  <c:v>0.38339440000000002</c:v>
                </c:pt>
                <c:pt idx="2221">
                  <c:v>0.38339440000000002</c:v>
                </c:pt>
                <c:pt idx="2222">
                  <c:v>0.37362637999999998</c:v>
                </c:pt>
                <c:pt idx="2223">
                  <c:v>0.37362637999999998</c:v>
                </c:pt>
                <c:pt idx="2224">
                  <c:v>0.36874237999999998</c:v>
                </c:pt>
                <c:pt idx="2225">
                  <c:v>0.36874237999999998</c:v>
                </c:pt>
                <c:pt idx="2226">
                  <c:v>0.36874237999999998</c:v>
                </c:pt>
                <c:pt idx="2227">
                  <c:v>0.35897436999999999</c:v>
                </c:pt>
                <c:pt idx="2228">
                  <c:v>0.35409035999999999</c:v>
                </c:pt>
                <c:pt idx="2229">
                  <c:v>0.35897436999999999</c:v>
                </c:pt>
                <c:pt idx="2230">
                  <c:v>0.35897436999999999</c:v>
                </c:pt>
                <c:pt idx="2231">
                  <c:v>0.35409035999999999</c:v>
                </c:pt>
                <c:pt idx="2232">
                  <c:v>0.34432235</c:v>
                </c:pt>
                <c:pt idx="2233">
                  <c:v>0.34432235</c:v>
                </c:pt>
                <c:pt idx="2234">
                  <c:v>0.34432235</c:v>
                </c:pt>
                <c:pt idx="2235">
                  <c:v>0.34920635999999999</c:v>
                </c:pt>
                <c:pt idx="2236">
                  <c:v>0.33943835</c:v>
                </c:pt>
                <c:pt idx="2237">
                  <c:v>0.33455434000000001</c:v>
                </c:pt>
                <c:pt idx="2238">
                  <c:v>0.32967034000000001</c:v>
                </c:pt>
                <c:pt idx="2239">
                  <c:v>0.32478634000000001</c:v>
                </c:pt>
                <c:pt idx="2240">
                  <c:v>0.32967034000000001</c:v>
                </c:pt>
                <c:pt idx="2241">
                  <c:v>0.32478634000000001</c:v>
                </c:pt>
                <c:pt idx="2242">
                  <c:v>0.31990233000000001</c:v>
                </c:pt>
                <c:pt idx="2243">
                  <c:v>0.31501833000000001</c:v>
                </c:pt>
                <c:pt idx="2244">
                  <c:v>0.31501833000000001</c:v>
                </c:pt>
                <c:pt idx="2245">
                  <c:v>0.31501833000000001</c:v>
                </c:pt>
                <c:pt idx="2246">
                  <c:v>0.31501833000000001</c:v>
                </c:pt>
                <c:pt idx="2247">
                  <c:v>0.31013432000000002</c:v>
                </c:pt>
                <c:pt idx="2248">
                  <c:v>0.30525032000000002</c:v>
                </c:pt>
                <c:pt idx="2249">
                  <c:v>0.30036629999999997</c:v>
                </c:pt>
                <c:pt idx="2250">
                  <c:v>0.30525032000000002</c:v>
                </c:pt>
                <c:pt idx="2251">
                  <c:v>0.30036629999999997</c:v>
                </c:pt>
                <c:pt idx="2252">
                  <c:v>0.30036629999999997</c:v>
                </c:pt>
                <c:pt idx="2253">
                  <c:v>0.29059829999999998</c:v>
                </c:pt>
                <c:pt idx="2254">
                  <c:v>0.28571429999999998</c:v>
                </c:pt>
                <c:pt idx="2255">
                  <c:v>0.28571429999999998</c:v>
                </c:pt>
                <c:pt idx="2256">
                  <c:v>0.28571429999999998</c:v>
                </c:pt>
                <c:pt idx="2257">
                  <c:v>0.28083029999999998</c:v>
                </c:pt>
                <c:pt idx="2258">
                  <c:v>0.27594629999999998</c:v>
                </c:pt>
                <c:pt idx="2259">
                  <c:v>0.27106227999999999</c:v>
                </c:pt>
                <c:pt idx="2260">
                  <c:v>0.27106227999999999</c:v>
                </c:pt>
                <c:pt idx="2261">
                  <c:v>0.27106227999999999</c:v>
                </c:pt>
                <c:pt idx="2262">
                  <c:v>0.27106227999999999</c:v>
                </c:pt>
                <c:pt idx="2263">
                  <c:v>0.26129427999999999</c:v>
                </c:pt>
                <c:pt idx="2264">
                  <c:v>0.26129427999999999</c:v>
                </c:pt>
                <c:pt idx="2265">
                  <c:v>0.26129427999999999</c:v>
                </c:pt>
                <c:pt idx="2266">
                  <c:v>0.26129427999999999</c:v>
                </c:pt>
                <c:pt idx="2267">
                  <c:v>0.25641027</c:v>
                </c:pt>
                <c:pt idx="2268">
                  <c:v>0.24664225000000001</c:v>
                </c:pt>
                <c:pt idx="2269">
                  <c:v>0.24664225000000001</c:v>
                </c:pt>
                <c:pt idx="2270">
                  <c:v>0.25152627</c:v>
                </c:pt>
                <c:pt idx="2271">
                  <c:v>0.24664225000000001</c:v>
                </c:pt>
                <c:pt idx="2272">
                  <c:v>0.24175824000000001</c:v>
                </c:pt>
                <c:pt idx="2273">
                  <c:v>0.23199022999999999</c:v>
                </c:pt>
                <c:pt idx="2274">
                  <c:v>0.23199022999999999</c:v>
                </c:pt>
                <c:pt idx="2275">
                  <c:v>0.23199022999999999</c:v>
                </c:pt>
                <c:pt idx="2276">
                  <c:v>0.23199022999999999</c:v>
                </c:pt>
                <c:pt idx="2277">
                  <c:v>0.22222222</c:v>
                </c:pt>
                <c:pt idx="2278">
                  <c:v>0.22222222</c:v>
                </c:pt>
                <c:pt idx="2279">
                  <c:v>0.22222222</c:v>
                </c:pt>
                <c:pt idx="2280">
                  <c:v>0.22222222</c:v>
                </c:pt>
                <c:pt idx="2281">
                  <c:v>0.21733822</c:v>
                </c:pt>
                <c:pt idx="2282">
                  <c:v>0.21245421</c:v>
                </c:pt>
                <c:pt idx="2283">
                  <c:v>0.20757021</c:v>
                </c:pt>
                <c:pt idx="2284">
                  <c:v>0.20757021</c:v>
                </c:pt>
                <c:pt idx="2285">
                  <c:v>0.20757021</c:v>
                </c:pt>
                <c:pt idx="2286">
                  <c:v>0.20757021</c:v>
                </c:pt>
                <c:pt idx="2287">
                  <c:v>0.20268620000000001</c:v>
                </c:pt>
                <c:pt idx="2288">
                  <c:v>0.19291820000000001</c:v>
                </c:pt>
                <c:pt idx="2289">
                  <c:v>0.19291820000000001</c:v>
                </c:pt>
                <c:pt idx="2290">
                  <c:v>0.19291820000000001</c:v>
                </c:pt>
                <c:pt idx="2291">
                  <c:v>0.18803418999999999</c:v>
                </c:pt>
                <c:pt idx="2292">
                  <c:v>0.17826618</c:v>
                </c:pt>
                <c:pt idx="2293">
                  <c:v>0.17826618</c:v>
                </c:pt>
                <c:pt idx="2294">
                  <c:v>0.18315018999999999</c:v>
                </c:pt>
                <c:pt idx="2295">
                  <c:v>0.17826618</c:v>
                </c:pt>
                <c:pt idx="2296">
                  <c:v>0.17338218</c:v>
                </c:pt>
                <c:pt idx="2297">
                  <c:v>0.16849817</c:v>
                </c:pt>
                <c:pt idx="2298">
                  <c:v>0.16849817</c:v>
                </c:pt>
                <c:pt idx="2299">
                  <c:v>0.16849817</c:v>
                </c:pt>
                <c:pt idx="2300">
                  <c:v>0.16849817</c:v>
                </c:pt>
                <c:pt idx="2301">
                  <c:v>0.15873016000000001</c:v>
                </c:pt>
                <c:pt idx="2302">
                  <c:v>0.15384616000000001</c:v>
                </c:pt>
                <c:pt idx="2303">
                  <c:v>0.15384616000000001</c:v>
                </c:pt>
                <c:pt idx="2304">
                  <c:v>0.15384616000000001</c:v>
                </c:pt>
                <c:pt idx="2305">
                  <c:v>0.15384616000000001</c:v>
                </c:pt>
                <c:pt idx="2306">
                  <c:v>0.14896214999999999</c:v>
                </c:pt>
                <c:pt idx="2307">
                  <c:v>0.13919414999999999</c:v>
                </c:pt>
                <c:pt idx="2308">
                  <c:v>0.13431013999999999</c:v>
                </c:pt>
                <c:pt idx="2309">
                  <c:v>0.13919414999999999</c:v>
                </c:pt>
                <c:pt idx="2310">
                  <c:v>0.13919414999999999</c:v>
                </c:pt>
                <c:pt idx="2311">
                  <c:v>0.13431013999999999</c:v>
                </c:pt>
                <c:pt idx="2312">
                  <c:v>0.12942614</c:v>
                </c:pt>
                <c:pt idx="2313">
                  <c:v>0.12942614</c:v>
                </c:pt>
                <c:pt idx="2314">
                  <c:v>0.12942614</c:v>
                </c:pt>
                <c:pt idx="2315">
                  <c:v>0.124542125</c:v>
                </c:pt>
                <c:pt idx="2316">
                  <c:v>0.114774115</c:v>
                </c:pt>
                <c:pt idx="2317">
                  <c:v>0.114774115</c:v>
                </c:pt>
                <c:pt idx="2318">
                  <c:v>0.114774115</c:v>
                </c:pt>
                <c:pt idx="2319">
                  <c:v>0.11965812000000001</c:v>
                </c:pt>
                <c:pt idx="2320">
                  <c:v>0.114774115</c:v>
                </c:pt>
                <c:pt idx="2321">
                  <c:v>0.105006106</c:v>
                </c:pt>
                <c:pt idx="2322">
                  <c:v>0.105006106</c:v>
                </c:pt>
                <c:pt idx="2323">
                  <c:v>0.10012210000000001</c:v>
                </c:pt>
                <c:pt idx="2324">
                  <c:v>0.105006106</c:v>
                </c:pt>
                <c:pt idx="2325">
                  <c:v>0.10012210000000001</c:v>
                </c:pt>
                <c:pt idx="2326">
                  <c:v>9.0354089999999998E-2</c:v>
                </c:pt>
                <c:pt idx="2327">
                  <c:v>8.5470089999999999E-2</c:v>
                </c:pt>
                <c:pt idx="2328">
                  <c:v>8.0586080000000004E-2</c:v>
                </c:pt>
                <c:pt idx="2329">
                  <c:v>8.5470089999999999E-2</c:v>
                </c:pt>
                <c:pt idx="2330">
                  <c:v>8.0586080000000004E-2</c:v>
                </c:pt>
                <c:pt idx="2331">
                  <c:v>7.5702080000000005E-2</c:v>
                </c:pt>
                <c:pt idx="2332">
                  <c:v>7.0818073999999995E-2</c:v>
                </c:pt>
                <c:pt idx="2333">
                  <c:v>7.5702080000000005E-2</c:v>
                </c:pt>
                <c:pt idx="2334">
                  <c:v>7.5702080000000005E-2</c:v>
                </c:pt>
                <c:pt idx="2335">
                  <c:v>7.0818073999999995E-2</c:v>
                </c:pt>
                <c:pt idx="2336">
                  <c:v>6.1050060000000003E-2</c:v>
                </c:pt>
                <c:pt idx="2337">
                  <c:v>6.1050060000000003E-2</c:v>
                </c:pt>
                <c:pt idx="2338">
                  <c:v>6.5934069999999997E-2</c:v>
                </c:pt>
                <c:pt idx="2339">
                  <c:v>6.1050060000000003E-2</c:v>
                </c:pt>
                <c:pt idx="2340">
                  <c:v>5.6166056999999998E-2</c:v>
                </c:pt>
                <c:pt idx="2341">
                  <c:v>5.1282052000000002E-2</c:v>
                </c:pt>
                <c:pt idx="2342">
                  <c:v>4.6398046999999998E-2</c:v>
                </c:pt>
                <c:pt idx="2343">
                  <c:v>5.1282052000000002E-2</c:v>
                </c:pt>
                <c:pt idx="2344">
                  <c:v>4.6398046999999998E-2</c:v>
                </c:pt>
                <c:pt idx="2345">
                  <c:v>4.1514043E-2</c:v>
                </c:pt>
                <c:pt idx="2346">
                  <c:v>3.6630040000000003E-2</c:v>
                </c:pt>
                <c:pt idx="2347">
                  <c:v>3.6630040000000003E-2</c:v>
                </c:pt>
                <c:pt idx="2348">
                  <c:v>3.6630040000000003E-2</c:v>
                </c:pt>
                <c:pt idx="2349">
                  <c:v>3.6630040000000003E-2</c:v>
                </c:pt>
                <c:pt idx="2350">
                  <c:v>2.6862027E-2</c:v>
                </c:pt>
                <c:pt idx="2351">
                  <c:v>2.1978022999999999E-2</c:v>
                </c:pt>
                <c:pt idx="2352">
                  <c:v>2.1978022999999999E-2</c:v>
                </c:pt>
                <c:pt idx="2353">
                  <c:v>2.1978022999999999E-2</c:v>
                </c:pt>
                <c:pt idx="2354">
                  <c:v>2.1978022999999999E-2</c:v>
                </c:pt>
                <c:pt idx="2355">
                  <c:v>1.2210011999999999E-2</c:v>
                </c:pt>
                <c:pt idx="2356">
                  <c:v>7.3260074E-3</c:v>
                </c:pt>
                <c:pt idx="2357">
                  <c:v>1.2210011999999999E-2</c:v>
                </c:pt>
                <c:pt idx="2358">
                  <c:v>1.2210011999999999E-2</c:v>
                </c:pt>
                <c:pt idx="2359">
                  <c:v>7.3260074E-3</c:v>
                </c:pt>
                <c:pt idx="2360">
                  <c:v>2.4420025000000001E-3</c:v>
                </c:pt>
                <c:pt idx="2361">
                  <c:v>2.4420025000000001E-3</c:v>
                </c:pt>
                <c:pt idx="2362">
                  <c:v>2.4420025000000001E-3</c:v>
                </c:pt>
                <c:pt idx="2363">
                  <c:v>1.2210011999999999E-2</c:v>
                </c:pt>
                <c:pt idx="2364">
                  <c:v>7.3260074E-3</c:v>
                </c:pt>
                <c:pt idx="2365">
                  <c:v>2.4420025000000001E-3</c:v>
                </c:pt>
                <c:pt idx="2366">
                  <c:v>2.4420025000000001E-3</c:v>
                </c:pt>
                <c:pt idx="2367">
                  <c:v>7.3260074E-3</c:v>
                </c:pt>
                <c:pt idx="2368">
                  <c:v>1.2210011999999999E-2</c:v>
                </c:pt>
                <c:pt idx="2369">
                  <c:v>7.3260074E-3</c:v>
                </c:pt>
                <c:pt idx="2370">
                  <c:v>2.4420025000000001E-3</c:v>
                </c:pt>
                <c:pt idx="2371">
                  <c:v>2.4420025000000001E-3</c:v>
                </c:pt>
                <c:pt idx="2372">
                  <c:v>7.3260074E-3</c:v>
                </c:pt>
                <c:pt idx="2373">
                  <c:v>1.2210011999999999E-2</c:v>
                </c:pt>
                <c:pt idx="2374">
                  <c:v>7.3260074E-3</c:v>
                </c:pt>
                <c:pt idx="2375">
                  <c:v>2.4420025000000001E-3</c:v>
                </c:pt>
                <c:pt idx="2376">
                  <c:v>2.4420025000000001E-3</c:v>
                </c:pt>
                <c:pt idx="2377">
                  <c:v>7.3260074E-3</c:v>
                </c:pt>
                <c:pt idx="2378">
                  <c:v>7.3260074E-3</c:v>
                </c:pt>
                <c:pt idx="2379">
                  <c:v>7.3260074E-3</c:v>
                </c:pt>
                <c:pt idx="2380">
                  <c:v>2.4420025000000001E-3</c:v>
                </c:pt>
                <c:pt idx="2381">
                  <c:v>2.4420025000000001E-3</c:v>
                </c:pt>
                <c:pt idx="2382">
                  <c:v>7.3260074E-3</c:v>
                </c:pt>
                <c:pt idx="2383">
                  <c:v>7.3260074E-3</c:v>
                </c:pt>
                <c:pt idx="2384">
                  <c:v>7.3260074E-3</c:v>
                </c:pt>
                <c:pt idx="2385">
                  <c:v>2.4420025000000001E-3</c:v>
                </c:pt>
                <c:pt idx="2386">
                  <c:v>2.4420025000000001E-3</c:v>
                </c:pt>
                <c:pt idx="2387">
                  <c:v>2.4420025000000001E-3</c:v>
                </c:pt>
                <c:pt idx="2388">
                  <c:v>7.3260074E-3</c:v>
                </c:pt>
                <c:pt idx="2389">
                  <c:v>7.3260074E-3</c:v>
                </c:pt>
                <c:pt idx="2390">
                  <c:v>2.4420025000000001E-3</c:v>
                </c:pt>
                <c:pt idx="2391">
                  <c:v>2.4420025000000001E-3</c:v>
                </c:pt>
                <c:pt idx="2392">
                  <c:v>7.3260074E-3</c:v>
                </c:pt>
                <c:pt idx="2393">
                  <c:v>7.3260074E-3</c:v>
                </c:pt>
                <c:pt idx="2394">
                  <c:v>7.3260074E-3</c:v>
                </c:pt>
                <c:pt idx="2395">
                  <c:v>2.4420025000000001E-3</c:v>
                </c:pt>
                <c:pt idx="2396">
                  <c:v>2.4420025000000001E-3</c:v>
                </c:pt>
                <c:pt idx="2397">
                  <c:v>7.3260074E-3</c:v>
                </c:pt>
                <c:pt idx="2398">
                  <c:v>1.2210011999999999E-2</c:v>
                </c:pt>
                <c:pt idx="2399">
                  <c:v>7.3260074E-3</c:v>
                </c:pt>
                <c:pt idx="2400">
                  <c:v>2.4420025000000001E-3</c:v>
                </c:pt>
                <c:pt idx="2401">
                  <c:v>2.4420025000000001E-3</c:v>
                </c:pt>
                <c:pt idx="2402">
                  <c:v>7.3260074E-3</c:v>
                </c:pt>
                <c:pt idx="2403">
                  <c:v>1.2210011999999999E-2</c:v>
                </c:pt>
                <c:pt idx="2404">
                  <c:v>7.3260074E-3</c:v>
                </c:pt>
                <c:pt idx="2405">
                  <c:v>2.4420025000000001E-3</c:v>
                </c:pt>
                <c:pt idx="2406">
                  <c:v>2.4420025000000001E-3</c:v>
                </c:pt>
                <c:pt idx="2407">
                  <c:v>7.3260074E-3</c:v>
                </c:pt>
                <c:pt idx="2408">
                  <c:v>7.3260074E-3</c:v>
                </c:pt>
                <c:pt idx="2409">
                  <c:v>7.3260074E-3</c:v>
                </c:pt>
                <c:pt idx="2410">
                  <c:v>2.4420025000000001E-3</c:v>
                </c:pt>
                <c:pt idx="2411">
                  <c:v>2.4420025000000001E-3</c:v>
                </c:pt>
                <c:pt idx="2412">
                  <c:v>7.3260074E-3</c:v>
                </c:pt>
                <c:pt idx="2413">
                  <c:v>1.2210011999999999E-2</c:v>
                </c:pt>
                <c:pt idx="2414">
                  <c:v>2.4420025000000001E-3</c:v>
                </c:pt>
                <c:pt idx="2415">
                  <c:v>2.4420025000000001E-3</c:v>
                </c:pt>
                <c:pt idx="2416">
                  <c:v>7.3260074E-3</c:v>
                </c:pt>
                <c:pt idx="2417">
                  <c:v>7.3260074E-3</c:v>
                </c:pt>
                <c:pt idx="2418">
                  <c:v>2.4420025000000001E-3</c:v>
                </c:pt>
                <c:pt idx="2419">
                  <c:v>2.4420025000000001E-3</c:v>
                </c:pt>
                <c:pt idx="2420">
                  <c:v>2.4420025000000001E-3</c:v>
                </c:pt>
                <c:pt idx="2421">
                  <c:v>7.3260074E-3</c:v>
                </c:pt>
                <c:pt idx="2422">
                  <c:v>7.3260074E-3</c:v>
                </c:pt>
                <c:pt idx="2423">
                  <c:v>2.4420025000000001E-3</c:v>
                </c:pt>
                <c:pt idx="2424">
                  <c:v>2.4420025000000001E-3</c:v>
                </c:pt>
                <c:pt idx="2425">
                  <c:v>2.4420025000000001E-3</c:v>
                </c:pt>
                <c:pt idx="2426">
                  <c:v>7.3260074E-3</c:v>
                </c:pt>
                <c:pt idx="2427">
                  <c:v>7.3260074E-3</c:v>
                </c:pt>
                <c:pt idx="2428">
                  <c:v>2.4420025000000001E-3</c:v>
                </c:pt>
                <c:pt idx="2429">
                  <c:v>2.4420025000000001E-3</c:v>
                </c:pt>
                <c:pt idx="2430">
                  <c:v>2.4420025000000001E-3</c:v>
                </c:pt>
                <c:pt idx="2431">
                  <c:v>2.4420025000000001E-3</c:v>
                </c:pt>
                <c:pt idx="2432">
                  <c:v>7.3260074E-3</c:v>
                </c:pt>
                <c:pt idx="2433">
                  <c:v>7.3260074E-3</c:v>
                </c:pt>
                <c:pt idx="2434">
                  <c:v>2.4420025000000001E-3</c:v>
                </c:pt>
                <c:pt idx="2435">
                  <c:v>2.4420025000000001E-3</c:v>
                </c:pt>
                <c:pt idx="2436">
                  <c:v>7.3260074E-3</c:v>
                </c:pt>
                <c:pt idx="2437">
                  <c:v>7.3260074E-3</c:v>
                </c:pt>
                <c:pt idx="2438">
                  <c:v>2.4420025000000001E-3</c:v>
                </c:pt>
                <c:pt idx="2439">
                  <c:v>2.4420025000000001E-3</c:v>
                </c:pt>
                <c:pt idx="2440">
                  <c:v>2.4420025000000001E-3</c:v>
                </c:pt>
                <c:pt idx="2441">
                  <c:v>2.4420025000000001E-3</c:v>
                </c:pt>
                <c:pt idx="2442">
                  <c:v>1.2210011999999999E-2</c:v>
                </c:pt>
                <c:pt idx="2443">
                  <c:v>7.3260074E-3</c:v>
                </c:pt>
                <c:pt idx="2444">
                  <c:v>2.4420025000000001E-3</c:v>
                </c:pt>
                <c:pt idx="2445">
                  <c:v>2.4420025000000001E-3</c:v>
                </c:pt>
                <c:pt idx="2446">
                  <c:v>2.4420025000000001E-3</c:v>
                </c:pt>
                <c:pt idx="2447">
                  <c:v>7.3260074E-3</c:v>
                </c:pt>
                <c:pt idx="2448">
                  <c:v>1.2210011999999999E-2</c:v>
                </c:pt>
                <c:pt idx="2449">
                  <c:v>2.4420025000000001E-3</c:v>
                </c:pt>
                <c:pt idx="2450">
                  <c:v>2.4420025000000001E-3</c:v>
                </c:pt>
                <c:pt idx="2451">
                  <c:v>2.4420025000000001E-3</c:v>
                </c:pt>
                <c:pt idx="2452">
                  <c:v>7.3260074E-3</c:v>
                </c:pt>
                <c:pt idx="2453">
                  <c:v>1.2210011999999999E-2</c:v>
                </c:pt>
                <c:pt idx="2454">
                  <c:v>7.3260074E-3</c:v>
                </c:pt>
                <c:pt idx="2455">
                  <c:v>2.4420025000000001E-3</c:v>
                </c:pt>
                <c:pt idx="2456">
                  <c:v>2.4420025000000001E-3</c:v>
                </c:pt>
                <c:pt idx="2457">
                  <c:v>7.3260074E-3</c:v>
                </c:pt>
                <c:pt idx="2458">
                  <c:v>7.3260074E-3</c:v>
                </c:pt>
                <c:pt idx="2459">
                  <c:v>2.4420025000000001E-3</c:v>
                </c:pt>
                <c:pt idx="2460">
                  <c:v>2.4420025000000001E-3</c:v>
                </c:pt>
                <c:pt idx="2461">
                  <c:v>2.4420025000000001E-3</c:v>
                </c:pt>
                <c:pt idx="2462">
                  <c:v>7.3260074E-3</c:v>
                </c:pt>
                <c:pt idx="2463">
                  <c:v>1.2210011999999999E-2</c:v>
                </c:pt>
                <c:pt idx="2464">
                  <c:v>2.4420025000000001E-3</c:v>
                </c:pt>
                <c:pt idx="2465">
                  <c:v>2.4420025000000001E-3</c:v>
                </c:pt>
                <c:pt idx="2466">
                  <c:v>2.4420025000000001E-3</c:v>
                </c:pt>
                <c:pt idx="2467">
                  <c:v>7.3260074E-3</c:v>
                </c:pt>
                <c:pt idx="2468">
                  <c:v>7.3260074E-3</c:v>
                </c:pt>
                <c:pt idx="2469">
                  <c:v>7.3260074E-3</c:v>
                </c:pt>
                <c:pt idx="2470">
                  <c:v>2.4420025000000001E-3</c:v>
                </c:pt>
                <c:pt idx="2471">
                  <c:v>2.4420025000000001E-3</c:v>
                </c:pt>
                <c:pt idx="2472">
                  <c:v>1.2210011999999999E-2</c:v>
                </c:pt>
                <c:pt idx="2473">
                  <c:v>7.3260074E-3</c:v>
                </c:pt>
                <c:pt idx="2474">
                  <c:v>2.4420025000000001E-3</c:v>
                </c:pt>
                <c:pt idx="2475">
                  <c:v>-2.4420025000000001E-3</c:v>
                </c:pt>
                <c:pt idx="2476">
                  <c:v>7.3260074E-3</c:v>
                </c:pt>
                <c:pt idx="2477">
                  <c:v>7.3260074E-3</c:v>
                </c:pt>
                <c:pt idx="2478">
                  <c:v>1.2210011999999999E-2</c:v>
                </c:pt>
                <c:pt idx="2479">
                  <c:v>2.4420025000000001E-3</c:v>
                </c:pt>
                <c:pt idx="2480">
                  <c:v>2.4420025000000001E-3</c:v>
                </c:pt>
                <c:pt idx="2481">
                  <c:v>2.4420025000000001E-3</c:v>
                </c:pt>
                <c:pt idx="2482">
                  <c:v>7.3260074E-3</c:v>
                </c:pt>
                <c:pt idx="2483">
                  <c:v>7.3260074E-3</c:v>
                </c:pt>
                <c:pt idx="2484">
                  <c:v>7.3260074E-3</c:v>
                </c:pt>
                <c:pt idx="2485">
                  <c:v>2.4420025000000001E-3</c:v>
                </c:pt>
                <c:pt idx="2486">
                  <c:v>2.4420025000000001E-3</c:v>
                </c:pt>
                <c:pt idx="2487">
                  <c:v>7.3260074E-3</c:v>
                </c:pt>
                <c:pt idx="2488">
                  <c:v>7.3260074E-3</c:v>
                </c:pt>
                <c:pt idx="2489">
                  <c:v>7.3260074E-3</c:v>
                </c:pt>
                <c:pt idx="2490">
                  <c:v>2.4420025000000001E-3</c:v>
                </c:pt>
                <c:pt idx="2491">
                  <c:v>2.4420025000000001E-3</c:v>
                </c:pt>
                <c:pt idx="2492">
                  <c:v>2.4420025000000001E-3</c:v>
                </c:pt>
                <c:pt idx="2493">
                  <c:v>7.3260074E-3</c:v>
                </c:pt>
                <c:pt idx="2494">
                  <c:v>7.3260074E-3</c:v>
                </c:pt>
                <c:pt idx="2495">
                  <c:v>2.4420025000000001E-3</c:v>
                </c:pt>
                <c:pt idx="2496">
                  <c:v>2.4420025000000001E-3</c:v>
                </c:pt>
                <c:pt idx="2497">
                  <c:v>7.3260074E-3</c:v>
                </c:pt>
                <c:pt idx="2498">
                  <c:v>1.2210011999999999E-2</c:v>
                </c:pt>
                <c:pt idx="2499">
                  <c:v>7.3260074E-3</c:v>
                </c:pt>
                <c:pt idx="2500">
                  <c:v>2.4420025000000001E-3</c:v>
                </c:pt>
                <c:pt idx="2501">
                  <c:v>2.4420025000000001E-3</c:v>
                </c:pt>
                <c:pt idx="2502">
                  <c:v>7.3260074E-3</c:v>
                </c:pt>
                <c:pt idx="2503">
                  <c:v>7.3260074E-3</c:v>
                </c:pt>
                <c:pt idx="2504">
                  <c:v>7.3260074E-3</c:v>
                </c:pt>
                <c:pt idx="2505">
                  <c:v>2.4420025000000001E-3</c:v>
                </c:pt>
                <c:pt idx="2506">
                  <c:v>2.4420025000000001E-3</c:v>
                </c:pt>
                <c:pt idx="2507">
                  <c:v>7.3260074E-3</c:v>
                </c:pt>
                <c:pt idx="2508">
                  <c:v>7.3260074E-3</c:v>
                </c:pt>
                <c:pt idx="2509">
                  <c:v>7.3260074E-3</c:v>
                </c:pt>
                <c:pt idx="2510">
                  <c:v>2.4420025000000001E-3</c:v>
                </c:pt>
                <c:pt idx="2511">
                  <c:v>2.4420025000000001E-3</c:v>
                </c:pt>
                <c:pt idx="2512">
                  <c:v>7.3260074E-3</c:v>
                </c:pt>
                <c:pt idx="2513">
                  <c:v>7.3260074E-3</c:v>
                </c:pt>
                <c:pt idx="2514">
                  <c:v>2.4420025000000001E-3</c:v>
                </c:pt>
                <c:pt idx="2515">
                  <c:v>2.4420025000000001E-3</c:v>
                </c:pt>
                <c:pt idx="2516">
                  <c:v>7.3260074E-3</c:v>
                </c:pt>
                <c:pt idx="2517">
                  <c:v>1.2210011999999999E-2</c:v>
                </c:pt>
                <c:pt idx="2518">
                  <c:v>7.3260074E-3</c:v>
                </c:pt>
                <c:pt idx="2519">
                  <c:v>2.4420025000000001E-3</c:v>
                </c:pt>
                <c:pt idx="2520">
                  <c:v>2.4420025000000001E-3</c:v>
                </c:pt>
                <c:pt idx="2521">
                  <c:v>7.3260074E-3</c:v>
                </c:pt>
                <c:pt idx="2522">
                  <c:v>7.3260074E-3</c:v>
                </c:pt>
                <c:pt idx="2523">
                  <c:v>7.3260074E-3</c:v>
                </c:pt>
                <c:pt idx="2524">
                  <c:v>2.4420025000000001E-3</c:v>
                </c:pt>
                <c:pt idx="2525">
                  <c:v>2.4420025000000001E-3</c:v>
                </c:pt>
                <c:pt idx="2526">
                  <c:v>2.4420025000000001E-3</c:v>
                </c:pt>
                <c:pt idx="2527">
                  <c:v>7.3260074E-3</c:v>
                </c:pt>
                <c:pt idx="2528">
                  <c:v>7.3260074E-3</c:v>
                </c:pt>
                <c:pt idx="2529">
                  <c:v>2.4420025000000001E-3</c:v>
                </c:pt>
                <c:pt idx="2530">
                  <c:v>2.4420025000000001E-3</c:v>
                </c:pt>
                <c:pt idx="2531">
                  <c:v>2.4420025000000001E-3</c:v>
                </c:pt>
                <c:pt idx="2532">
                  <c:v>1.2210011999999999E-2</c:v>
                </c:pt>
                <c:pt idx="2533">
                  <c:v>7.3260074E-3</c:v>
                </c:pt>
                <c:pt idx="2534">
                  <c:v>2.4420025000000001E-3</c:v>
                </c:pt>
                <c:pt idx="2535">
                  <c:v>2.4420025000000001E-3</c:v>
                </c:pt>
                <c:pt idx="2536">
                  <c:v>2.4420025000000001E-3</c:v>
                </c:pt>
                <c:pt idx="2537">
                  <c:v>7.3260074E-3</c:v>
                </c:pt>
                <c:pt idx="2538">
                  <c:v>7.3260074E-3</c:v>
                </c:pt>
                <c:pt idx="2539">
                  <c:v>2.4420025000000001E-3</c:v>
                </c:pt>
                <c:pt idx="2540">
                  <c:v>2.4420025000000001E-3</c:v>
                </c:pt>
                <c:pt idx="2541">
                  <c:v>2.4420025000000001E-3</c:v>
                </c:pt>
                <c:pt idx="2542">
                  <c:v>7.3260074E-3</c:v>
                </c:pt>
                <c:pt idx="2543">
                  <c:v>1.2210011999999999E-2</c:v>
                </c:pt>
                <c:pt idx="2544">
                  <c:v>7.3260074E-3</c:v>
                </c:pt>
                <c:pt idx="2545">
                  <c:v>2.4420025000000001E-3</c:v>
                </c:pt>
                <c:pt idx="2546">
                  <c:v>2.4420025000000001E-3</c:v>
                </c:pt>
                <c:pt idx="2547">
                  <c:v>2.4420025000000001E-3</c:v>
                </c:pt>
                <c:pt idx="2548">
                  <c:v>7.3260074E-3</c:v>
                </c:pt>
                <c:pt idx="2549">
                  <c:v>1.2210011999999999E-2</c:v>
                </c:pt>
                <c:pt idx="2550">
                  <c:v>2.4420025000000001E-3</c:v>
                </c:pt>
                <c:pt idx="2551">
                  <c:v>2.4420025000000001E-3</c:v>
                </c:pt>
                <c:pt idx="2552">
                  <c:v>2.4420025000000001E-3</c:v>
                </c:pt>
                <c:pt idx="2553">
                  <c:v>7.3260074E-3</c:v>
                </c:pt>
                <c:pt idx="2554">
                  <c:v>7.3260074E-3</c:v>
                </c:pt>
                <c:pt idx="2555">
                  <c:v>7.3260074E-3</c:v>
                </c:pt>
                <c:pt idx="2556">
                  <c:v>2.4420025000000001E-3</c:v>
                </c:pt>
                <c:pt idx="2557">
                  <c:v>7.3260074E-3</c:v>
                </c:pt>
                <c:pt idx="2558">
                  <c:v>7.3260074E-3</c:v>
                </c:pt>
                <c:pt idx="2559">
                  <c:v>7.3260074E-3</c:v>
                </c:pt>
                <c:pt idx="2560">
                  <c:v>7.3260074E-3</c:v>
                </c:pt>
                <c:pt idx="2561">
                  <c:v>2.4420025000000001E-3</c:v>
                </c:pt>
                <c:pt idx="2562">
                  <c:v>2.4420025000000001E-3</c:v>
                </c:pt>
                <c:pt idx="2563">
                  <c:v>2.4420025000000001E-3</c:v>
                </c:pt>
                <c:pt idx="2564">
                  <c:v>1.2210011999999999E-2</c:v>
                </c:pt>
                <c:pt idx="2565">
                  <c:v>7.3260074E-3</c:v>
                </c:pt>
                <c:pt idx="2566">
                  <c:v>2.4420025000000001E-3</c:v>
                </c:pt>
                <c:pt idx="2567">
                  <c:v>2.4420025000000001E-3</c:v>
                </c:pt>
                <c:pt idx="2568">
                  <c:v>2.4420025000000001E-3</c:v>
                </c:pt>
                <c:pt idx="2569">
                  <c:v>7.3260074E-3</c:v>
                </c:pt>
                <c:pt idx="2570">
                  <c:v>7.3260074E-3</c:v>
                </c:pt>
                <c:pt idx="2571">
                  <c:v>2.4420025000000001E-3</c:v>
                </c:pt>
                <c:pt idx="2572">
                  <c:v>2.4420025000000001E-3</c:v>
                </c:pt>
                <c:pt idx="2573">
                  <c:v>2.4420025000000001E-3</c:v>
                </c:pt>
                <c:pt idx="2574">
                  <c:v>7.3260074E-3</c:v>
                </c:pt>
                <c:pt idx="2575">
                  <c:v>7.3260074E-3</c:v>
                </c:pt>
                <c:pt idx="2576">
                  <c:v>7.3260074E-3</c:v>
                </c:pt>
                <c:pt idx="2577">
                  <c:v>2.4420025000000001E-3</c:v>
                </c:pt>
                <c:pt idx="2578">
                  <c:v>2.4420025000000001E-3</c:v>
                </c:pt>
                <c:pt idx="2579">
                  <c:v>7.3260074E-3</c:v>
                </c:pt>
                <c:pt idx="2580">
                  <c:v>1.2210011999999999E-2</c:v>
                </c:pt>
                <c:pt idx="2581">
                  <c:v>7.3260074E-3</c:v>
                </c:pt>
                <c:pt idx="2582">
                  <c:v>2.4420025000000001E-3</c:v>
                </c:pt>
                <c:pt idx="2583">
                  <c:v>2.4420025000000001E-3</c:v>
                </c:pt>
                <c:pt idx="2584">
                  <c:v>7.3260074E-3</c:v>
                </c:pt>
                <c:pt idx="2585">
                  <c:v>7.3260074E-3</c:v>
                </c:pt>
                <c:pt idx="2586">
                  <c:v>7.3260074E-3</c:v>
                </c:pt>
                <c:pt idx="2587">
                  <c:v>2.4420025000000001E-3</c:v>
                </c:pt>
                <c:pt idx="2588">
                  <c:v>2.4420025000000001E-3</c:v>
                </c:pt>
                <c:pt idx="2589">
                  <c:v>7.3260074E-3</c:v>
                </c:pt>
                <c:pt idx="2590">
                  <c:v>7.3260074E-3</c:v>
                </c:pt>
                <c:pt idx="2591">
                  <c:v>2.4420025000000001E-3</c:v>
                </c:pt>
                <c:pt idx="2592">
                  <c:v>2.4420025000000001E-3</c:v>
                </c:pt>
                <c:pt idx="2593">
                  <c:v>2.4420025000000001E-3</c:v>
                </c:pt>
                <c:pt idx="2594">
                  <c:v>7.3260074E-3</c:v>
                </c:pt>
                <c:pt idx="2595">
                  <c:v>7.3260074E-3</c:v>
                </c:pt>
                <c:pt idx="2596">
                  <c:v>2.4420025000000001E-3</c:v>
                </c:pt>
                <c:pt idx="2597">
                  <c:v>2.4420025000000001E-3</c:v>
                </c:pt>
                <c:pt idx="2598">
                  <c:v>2.4420025000000001E-3</c:v>
                </c:pt>
                <c:pt idx="2599">
                  <c:v>7.3260074E-3</c:v>
                </c:pt>
                <c:pt idx="2600">
                  <c:v>7.3260074E-3</c:v>
                </c:pt>
                <c:pt idx="2601">
                  <c:v>2.4420025000000001E-3</c:v>
                </c:pt>
                <c:pt idx="2602">
                  <c:v>2.4420025000000001E-3</c:v>
                </c:pt>
                <c:pt idx="2603">
                  <c:v>2.4420025000000001E-3</c:v>
                </c:pt>
                <c:pt idx="2604">
                  <c:v>1.2210011999999999E-2</c:v>
                </c:pt>
                <c:pt idx="2605">
                  <c:v>7.3260074E-3</c:v>
                </c:pt>
                <c:pt idx="2606">
                  <c:v>2.4420025000000001E-3</c:v>
                </c:pt>
                <c:pt idx="2607">
                  <c:v>2.4420025000000001E-3</c:v>
                </c:pt>
                <c:pt idx="2608">
                  <c:v>2.4420025000000001E-3</c:v>
                </c:pt>
                <c:pt idx="2609">
                  <c:v>7.3260074E-3</c:v>
                </c:pt>
                <c:pt idx="2610">
                  <c:v>1.2210011999999999E-2</c:v>
                </c:pt>
                <c:pt idx="2611">
                  <c:v>2.4420025000000001E-3</c:v>
                </c:pt>
                <c:pt idx="2612">
                  <c:v>2.4420025000000001E-3</c:v>
                </c:pt>
                <c:pt idx="2613">
                  <c:v>7.3260074E-3</c:v>
                </c:pt>
                <c:pt idx="2614">
                  <c:v>7.3260074E-3</c:v>
                </c:pt>
                <c:pt idx="2615">
                  <c:v>7.3260074E-3</c:v>
                </c:pt>
                <c:pt idx="2616">
                  <c:v>2.4420025000000001E-3</c:v>
                </c:pt>
                <c:pt idx="2617">
                  <c:v>-2.4420025000000001E-3</c:v>
                </c:pt>
                <c:pt idx="2618">
                  <c:v>7.3260074E-3</c:v>
                </c:pt>
                <c:pt idx="2619">
                  <c:v>1.2210011999999999E-2</c:v>
                </c:pt>
                <c:pt idx="2620">
                  <c:v>7.3260074E-3</c:v>
                </c:pt>
                <c:pt idx="2621">
                  <c:v>2.4420025000000001E-3</c:v>
                </c:pt>
                <c:pt idx="2622">
                  <c:v>2.4420025000000001E-3</c:v>
                </c:pt>
                <c:pt idx="2623">
                  <c:v>2.4420025000000001E-3</c:v>
                </c:pt>
                <c:pt idx="2624">
                  <c:v>7.3260074E-3</c:v>
                </c:pt>
                <c:pt idx="2625">
                  <c:v>7.3260074E-3</c:v>
                </c:pt>
                <c:pt idx="2626">
                  <c:v>2.4420025000000001E-3</c:v>
                </c:pt>
                <c:pt idx="2627">
                  <c:v>-2.4420025000000001E-3</c:v>
                </c:pt>
                <c:pt idx="2628">
                  <c:v>2.4420025000000001E-3</c:v>
                </c:pt>
                <c:pt idx="2629">
                  <c:v>7.3260074E-3</c:v>
                </c:pt>
                <c:pt idx="2630">
                  <c:v>7.3260074E-3</c:v>
                </c:pt>
                <c:pt idx="2631">
                  <c:v>7.3260074E-3</c:v>
                </c:pt>
                <c:pt idx="2632">
                  <c:v>2.4420025000000001E-3</c:v>
                </c:pt>
                <c:pt idx="2633">
                  <c:v>2.4420025000000001E-3</c:v>
                </c:pt>
                <c:pt idx="2634">
                  <c:v>2.4420025000000001E-3</c:v>
                </c:pt>
                <c:pt idx="2635">
                  <c:v>7.3260074E-3</c:v>
                </c:pt>
                <c:pt idx="2636">
                  <c:v>1.2210011999999999E-2</c:v>
                </c:pt>
                <c:pt idx="2637">
                  <c:v>2.4420025000000001E-3</c:v>
                </c:pt>
                <c:pt idx="2638">
                  <c:v>2.4420025000000001E-3</c:v>
                </c:pt>
                <c:pt idx="2639">
                  <c:v>2.4420025000000001E-3</c:v>
                </c:pt>
                <c:pt idx="2640">
                  <c:v>7.3260074E-3</c:v>
                </c:pt>
                <c:pt idx="2641">
                  <c:v>7.3260074E-3</c:v>
                </c:pt>
                <c:pt idx="2642">
                  <c:v>2.4420025000000001E-3</c:v>
                </c:pt>
                <c:pt idx="2643">
                  <c:v>-2.4420025000000001E-3</c:v>
                </c:pt>
                <c:pt idx="2644">
                  <c:v>2.4420025000000001E-3</c:v>
                </c:pt>
                <c:pt idx="2645">
                  <c:v>7.3260074E-3</c:v>
                </c:pt>
                <c:pt idx="2646">
                  <c:v>7.3260074E-3</c:v>
                </c:pt>
                <c:pt idx="2647">
                  <c:v>2.4420025000000001E-3</c:v>
                </c:pt>
                <c:pt idx="2648">
                  <c:v>2.4420025000000001E-3</c:v>
                </c:pt>
                <c:pt idx="2649">
                  <c:v>7.3260074E-3</c:v>
                </c:pt>
                <c:pt idx="2650">
                  <c:v>7.3260074E-3</c:v>
                </c:pt>
                <c:pt idx="2651">
                  <c:v>7.3260074E-3</c:v>
                </c:pt>
                <c:pt idx="2652">
                  <c:v>2.4420025000000001E-3</c:v>
                </c:pt>
                <c:pt idx="2653">
                  <c:v>2.4420025000000001E-3</c:v>
                </c:pt>
                <c:pt idx="2654">
                  <c:v>7.3260074E-3</c:v>
                </c:pt>
                <c:pt idx="2655">
                  <c:v>1.2210011999999999E-2</c:v>
                </c:pt>
                <c:pt idx="2656">
                  <c:v>7.3260074E-3</c:v>
                </c:pt>
                <c:pt idx="2657">
                  <c:v>2.4420025000000001E-3</c:v>
                </c:pt>
                <c:pt idx="2658">
                  <c:v>2.4420025000000001E-3</c:v>
                </c:pt>
                <c:pt idx="2659">
                  <c:v>7.3260074E-3</c:v>
                </c:pt>
                <c:pt idx="2660">
                  <c:v>7.3260074E-3</c:v>
                </c:pt>
                <c:pt idx="2661">
                  <c:v>7.3260074E-3</c:v>
                </c:pt>
                <c:pt idx="2662">
                  <c:v>-2.4420025000000001E-3</c:v>
                </c:pt>
                <c:pt idx="2663">
                  <c:v>2.4420025000000001E-3</c:v>
                </c:pt>
                <c:pt idx="2664">
                  <c:v>7.3260074E-3</c:v>
                </c:pt>
                <c:pt idx="2665">
                  <c:v>1.2210011999999999E-2</c:v>
                </c:pt>
                <c:pt idx="2666">
                  <c:v>7.3260074E-3</c:v>
                </c:pt>
                <c:pt idx="2667">
                  <c:v>2.4420025000000001E-3</c:v>
                </c:pt>
                <c:pt idx="2668">
                  <c:v>-2.4420025000000001E-3</c:v>
                </c:pt>
                <c:pt idx="2669">
                  <c:v>7.3260074E-3</c:v>
                </c:pt>
                <c:pt idx="2670">
                  <c:v>7.3260074E-3</c:v>
                </c:pt>
                <c:pt idx="2671">
                  <c:v>7.3260074E-3</c:v>
                </c:pt>
                <c:pt idx="2672">
                  <c:v>2.4420025000000001E-3</c:v>
                </c:pt>
                <c:pt idx="2673">
                  <c:v>7.3260074E-3</c:v>
                </c:pt>
                <c:pt idx="2674">
                  <c:v>7.3260074E-3</c:v>
                </c:pt>
                <c:pt idx="2675">
                  <c:v>7.3260074E-3</c:v>
                </c:pt>
                <c:pt idx="2676">
                  <c:v>2.4420025000000001E-3</c:v>
                </c:pt>
                <c:pt idx="2677">
                  <c:v>2.4420025000000001E-3</c:v>
                </c:pt>
                <c:pt idx="2678">
                  <c:v>2.4420025000000001E-3</c:v>
                </c:pt>
                <c:pt idx="2679">
                  <c:v>7.3260074E-3</c:v>
                </c:pt>
                <c:pt idx="2680">
                  <c:v>1.2210011999999999E-2</c:v>
                </c:pt>
                <c:pt idx="2681">
                  <c:v>2.4420025000000001E-3</c:v>
                </c:pt>
                <c:pt idx="2682">
                  <c:v>2.4420025000000001E-3</c:v>
                </c:pt>
                <c:pt idx="2683">
                  <c:v>7.3260074E-3</c:v>
                </c:pt>
                <c:pt idx="2684">
                  <c:v>7.3260074E-3</c:v>
                </c:pt>
                <c:pt idx="2685">
                  <c:v>7.3260074E-3</c:v>
                </c:pt>
                <c:pt idx="2686">
                  <c:v>2.4420025000000001E-3</c:v>
                </c:pt>
                <c:pt idx="2687">
                  <c:v>2.4420025000000001E-3</c:v>
                </c:pt>
                <c:pt idx="2688">
                  <c:v>7.3260074E-3</c:v>
                </c:pt>
                <c:pt idx="2689">
                  <c:v>1.2210011999999999E-2</c:v>
                </c:pt>
                <c:pt idx="2690">
                  <c:v>7.3260074E-3</c:v>
                </c:pt>
                <c:pt idx="2691">
                  <c:v>-2.4420025000000001E-3</c:v>
                </c:pt>
                <c:pt idx="2692">
                  <c:v>2.4420025000000001E-3</c:v>
                </c:pt>
                <c:pt idx="2693">
                  <c:v>7.3260074E-3</c:v>
                </c:pt>
                <c:pt idx="2694">
                  <c:v>7.3260074E-3</c:v>
                </c:pt>
                <c:pt idx="2695">
                  <c:v>2.4420025000000001E-3</c:v>
                </c:pt>
                <c:pt idx="2696">
                  <c:v>2.4420025000000001E-3</c:v>
                </c:pt>
                <c:pt idx="2697">
                  <c:v>2.4420025000000001E-3</c:v>
                </c:pt>
                <c:pt idx="2698">
                  <c:v>7.3260074E-3</c:v>
                </c:pt>
                <c:pt idx="2699">
                  <c:v>7.3260074E-3</c:v>
                </c:pt>
                <c:pt idx="2700">
                  <c:v>7.3260074E-3</c:v>
                </c:pt>
                <c:pt idx="2701">
                  <c:v>2.4420025000000001E-3</c:v>
                </c:pt>
                <c:pt idx="2702">
                  <c:v>2.4420025000000001E-3</c:v>
                </c:pt>
                <c:pt idx="2703">
                  <c:v>7.3260074E-3</c:v>
                </c:pt>
                <c:pt idx="2704">
                  <c:v>7.3260074E-3</c:v>
                </c:pt>
                <c:pt idx="2705">
                  <c:v>7.3260074E-3</c:v>
                </c:pt>
                <c:pt idx="2706">
                  <c:v>2.4420025000000001E-3</c:v>
                </c:pt>
                <c:pt idx="2707">
                  <c:v>2.4420025000000001E-3</c:v>
                </c:pt>
                <c:pt idx="2708">
                  <c:v>7.3260074E-3</c:v>
                </c:pt>
                <c:pt idx="2709">
                  <c:v>1.2210011999999999E-2</c:v>
                </c:pt>
                <c:pt idx="2710">
                  <c:v>7.3260074E-3</c:v>
                </c:pt>
                <c:pt idx="2711">
                  <c:v>2.4420025000000001E-3</c:v>
                </c:pt>
                <c:pt idx="2712">
                  <c:v>2.4420025000000001E-3</c:v>
                </c:pt>
                <c:pt idx="2713">
                  <c:v>7.3260074E-3</c:v>
                </c:pt>
                <c:pt idx="2714">
                  <c:v>7.3260074E-3</c:v>
                </c:pt>
                <c:pt idx="2715">
                  <c:v>7.3260074E-3</c:v>
                </c:pt>
                <c:pt idx="2716">
                  <c:v>2.4420025000000001E-3</c:v>
                </c:pt>
                <c:pt idx="2717">
                  <c:v>2.4420025000000001E-3</c:v>
                </c:pt>
                <c:pt idx="2718">
                  <c:v>2.4420025000000001E-3</c:v>
                </c:pt>
                <c:pt idx="2719">
                  <c:v>2.4420025000000001E-3</c:v>
                </c:pt>
                <c:pt idx="2720">
                  <c:v>2.4420025000000001E-3</c:v>
                </c:pt>
                <c:pt idx="2721">
                  <c:v>7.3260074E-3</c:v>
                </c:pt>
                <c:pt idx="2722">
                  <c:v>7.3260074E-3</c:v>
                </c:pt>
                <c:pt idx="2723">
                  <c:v>7.3260074E-3</c:v>
                </c:pt>
                <c:pt idx="2724">
                  <c:v>2.4420025000000001E-3</c:v>
                </c:pt>
                <c:pt idx="2725">
                  <c:v>7.3260074E-3</c:v>
                </c:pt>
                <c:pt idx="2726">
                  <c:v>2.4420025000000001E-3</c:v>
                </c:pt>
                <c:pt idx="2727">
                  <c:v>2.4420025000000001E-3</c:v>
                </c:pt>
                <c:pt idx="2728">
                  <c:v>7.3260074E-3</c:v>
                </c:pt>
                <c:pt idx="2729">
                  <c:v>1.2210011999999999E-2</c:v>
                </c:pt>
                <c:pt idx="2730">
                  <c:v>7.3260074E-3</c:v>
                </c:pt>
                <c:pt idx="2731">
                  <c:v>2.4420025000000001E-3</c:v>
                </c:pt>
                <c:pt idx="2732">
                  <c:v>2.4420025000000001E-3</c:v>
                </c:pt>
                <c:pt idx="2733">
                  <c:v>7.3260074E-3</c:v>
                </c:pt>
                <c:pt idx="2734">
                  <c:v>7.3260074E-3</c:v>
                </c:pt>
                <c:pt idx="2735">
                  <c:v>2.4420025000000001E-3</c:v>
                </c:pt>
                <c:pt idx="2736">
                  <c:v>2.4420025000000001E-3</c:v>
                </c:pt>
                <c:pt idx="2737">
                  <c:v>7.3260074E-3</c:v>
                </c:pt>
                <c:pt idx="2738">
                  <c:v>1.2210011999999999E-2</c:v>
                </c:pt>
                <c:pt idx="2739">
                  <c:v>7.3260074E-3</c:v>
                </c:pt>
                <c:pt idx="2740">
                  <c:v>2.4420025000000001E-3</c:v>
                </c:pt>
                <c:pt idx="2741">
                  <c:v>2.4420025000000001E-3</c:v>
                </c:pt>
                <c:pt idx="2742">
                  <c:v>2.4420025000000001E-3</c:v>
                </c:pt>
                <c:pt idx="2743">
                  <c:v>7.3260074E-3</c:v>
                </c:pt>
                <c:pt idx="2744">
                  <c:v>7.3260074E-3</c:v>
                </c:pt>
                <c:pt idx="2745">
                  <c:v>7.3260074E-3</c:v>
                </c:pt>
                <c:pt idx="2746">
                  <c:v>2.4420025000000001E-3</c:v>
                </c:pt>
                <c:pt idx="2747">
                  <c:v>7.3260074E-3</c:v>
                </c:pt>
                <c:pt idx="2748">
                  <c:v>1.2210011999999999E-2</c:v>
                </c:pt>
                <c:pt idx="2749">
                  <c:v>7.3260074E-3</c:v>
                </c:pt>
                <c:pt idx="2750">
                  <c:v>2.4420025000000001E-3</c:v>
                </c:pt>
                <c:pt idx="2751">
                  <c:v>7.3260074E-3</c:v>
                </c:pt>
                <c:pt idx="2752">
                  <c:v>7.3260074E-3</c:v>
                </c:pt>
                <c:pt idx="2753">
                  <c:v>7.3260074E-3</c:v>
                </c:pt>
                <c:pt idx="2754">
                  <c:v>2.4420025000000001E-3</c:v>
                </c:pt>
                <c:pt idx="2755">
                  <c:v>2.4420025000000001E-3</c:v>
                </c:pt>
                <c:pt idx="2756">
                  <c:v>1.2210011999999999E-2</c:v>
                </c:pt>
                <c:pt idx="2757">
                  <c:v>7.3260074E-3</c:v>
                </c:pt>
                <c:pt idx="2758">
                  <c:v>2.4420025000000001E-3</c:v>
                </c:pt>
                <c:pt idx="2759">
                  <c:v>2.4420025000000001E-3</c:v>
                </c:pt>
                <c:pt idx="2760">
                  <c:v>7.3260074E-3</c:v>
                </c:pt>
                <c:pt idx="2761">
                  <c:v>7.3260074E-3</c:v>
                </c:pt>
                <c:pt idx="2762">
                  <c:v>7.3260074E-3</c:v>
                </c:pt>
                <c:pt idx="2763">
                  <c:v>2.4420025000000001E-3</c:v>
                </c:pt>
                <c:pt idx="2764">
                  <c:v>2.4420025000000001E-3</c:v>
                </c:pt>
                <c:pt idx="2765">
                  <c:v>2.4420025000000001E-3</c:v>
                </c:pt>
                <c:pt idx="2766">
                  <c:v>7.3260074E-3</c:v>
                </c:pt>
                <c:pt idx="2767">
                  <c:v>7.3260074E-3</c:v>
                </c:pt>
                <c:pt idx="2768">
                  <c:v>7.3260074E-3</c:v>
                </c:pt>
                <c:pt idx="2769">
                  <c:v>2.4420025000000001E-3</c:v>
                </c:pt>
                <c:pt idx="2770">
                  <c:v>2.4420025000000001E-3</c:v>
                </c:pt>
                <c:pt idx="2771">
                  <c:v>7.3260074E-3</c:v>
                </c:pt>
                <c:pt idx="2772">
                  <c:v>7.3260074E-3</c:v>
                </c:pt>
                <c:pt idx="2773">
                  <c:v>7.3260074E-3</c:v>
                </c:pt>
                <c:pt idx="2774">
                  <c:v>2.4420025000000001E-3</c:v>
                </c:pt>
                <c:pt idx="2775">
                  <c:v>2.4420025000000001E-3</c:v>
                </c:pt>
                <c:pt idx="2776">
                  <c:v>7.3260074E-3</c:v>
                </c:pt>
                <c:pt idx="2777">
                  <c:v>1.2210011999999999E-2</c:v>
                </c:pt>
                <c:pt idx="2778">
                  <c:v>7.3260074E-3</c:v>
                </c:pt>
                <c:pt idx="2779">
                  <c:v>2.4420025000000001E-3</c:v>
                </c:pt>
                <c:pt idx="2780">
                  <c:v>2.4420025000000001E-3</c:v>
                </c:pt>
                <c:pt idx="2781">
                  <c:v>7.3260074E-3</c:v>
                </c:pt>
                <c:pt idx="2782">
                  <c:v>7.3260074E-3</c:v>
                </c:pt>
                <c:pt idx="2783">
                  <c:v>7.3260074E-3</c:v>
                </c:pt>
                <c:pt idx="2784">
                  <c:v>2.4420025000000001E-3</c:v>
                </c:pt>
                <c:pt idx="2785">
                  <c:v>2.4420025000000001E-3</c:v>
                </c:pt>
                <c:pt idx="2786">
                  <c:v>7.3260074E-3</c:v>
                </c:pt>
                <c:pt idx="2787">
                  <c:v>1.2210011999999999E-2</c:v>
                </c:pt>
                <c:pt idx="2788">
                  <c:v>7.3260074E-3</c:v>
                </c:pt>
                <c:pt idx="2789">
                  <c:v>-2.4420025000000001E-3</c:v>
                </c:pt>
                <c:pt idx="2790">
                  <c:v>2.4420025000000001E-3</c:v>
                </c:pt>
                <c:pt idx="2791">
                  <c:v>2.4420025000000001E-3</c:v>
                </c:pt>
                <c:pt idx="2792">
                  <c:v>7.3260074E-3</c:v>
                </c:pt>
                <c:pt idx="2793">
                  <c:v>7.3260074E-3</c:v>
                </c:pt>
                <c:pt idx="2794">
                  <c:v>2.4420025000000001E-3</c:v>
                </c:pt>
                <c:pt idx="2795">
                  <c:v>2.4420025000000001E-3</c:v>
                </c:pt>
                <c:pt idx="2796">
                  <c:v>7.3260074E-3</c:v>
                </c:pt>
                <c:pt idx="2797">
                  <c:v>7.3260074E-3</c:v>
                </c:pt>
                <c:pt idx="2798">
                  <c:v>7.3260074E-3</c:v>
                </c:pt>
                <c:pt idx="2799">
                  <c:v>2.4420025000000001E-3</c:v>
                </c:pt>
                <c:pt idx="2800">
                  <c:v>2.4420025000000001E-3</c:v>
                </c:pt>
                <c:pt idx="2801">
                  <c:v>7.3260074E-3</c:v>
                </c:pt>
                <c:pt idx="2802">
                  <c:v>7.3260074E-3</c:v>
                </c:pt>
                <c:pt idx="2803">
                  <c:v>7.3260074E-3</c:v>
                </c:pt>
                <c:pt idx="2804">
                  <c:v>2.4420025000000001E-3</c:v>
                </c:pt>
                <c:pt idx="2805">
                  <c:v>2.4420025000000001E-3</c:v>
                </c:pt>
                <c:pt idx="2806">
                  <c:v>7.3260074E-3</c:v>
                </c:pt>
                <c:pt idx="2807">
                  <c:v>7.3260074E-3</c:v>
                </c:pt>
                <c:pt idx="2808">
                  <c:v>7.3260074E-3</c:v>
                </c:pt>
                <c:pt idx="2809">
                  <c:v>2.4420025000000001E-3</c:v>
                </c:pt>
                <c:pt idx="2810">
                  <c:v>2.4420025000000001E-3</c:v>
                </c:pt>
                <c:pt idx="2811">
                  <c:v>7.3260074E-3</c:v>
                </c:pt>
                <c:pt idx="2812">
                  <c:v>7.3260074E-3</c:v>
                </c:pt>
                <c:pt idx="2813">
                  <c:v>2.4420025000000001E-3</c:v>
                </c:pt>
                <c:pt idx="2814">
                  <c:v>2.4420025000000001E-3</c:v>
                </c:pt>
                <c:pt idx="2815">
                  <c:v>7.3260074E-3</c:v>
                </c:pt>
                <c:pt idx="2816">
                  <c:v>7.3260074E-3</c:v>
                </c:pt>
                <c:pt idx="2817">
                  <c:v>7.3260074E-3</c:v>
                </c:pt>
                <c:pt idx="2818">
                  <c:v>2.4420025000000001E-3</c:v>
                </c:pt>
                <c:pt idx="2819">
                  <c:v>2.4420025000000001E-3</c:v>
                </c:pt>
                <c:pt idx="2820">
                  <c:v>7.3260074E-3</c:v>
                </c:pt>
                <c:pt idx="2821">
                  <c:v>7.3260074E-3</c:v>
                </c:pt>
                <c:pt idx="2822">
                  <c:v>7.3260074E-3</c:v>
                </c:pt>
                <c:pt idx="2823">
                  <c:v>2.4420025000000001E-3</c:v>
                </c:pt>
                <c:pt idx="2824">
                  <c:v>2.4420025000000001E-3</c:v>
                </c:pt>
                <c:pt idx="2825">
                  <c:v>7.3260074E-3</c:v>
                </c:pt>
                <c:pt idx="2826">
                  <c:v>7.3260074E-3</c:v>
                </c:pt>
                <c:pt idx="2827">
                  <c:v>7.3260074E-3</c:v>
                </c:pt>
                <c:pt idx="2828">
                  <c:v>2.4420025000000001E-3</c:v>
                </c:pt>
                <c:pt idx="2829">
                  <c:v>2.4420025000000001E-3</c:v>
                </c:pt>
                <c:pt idx="2830">
                  <c:v>2.4420025000000001E-3</c:v>
                </c:pt>
                <c:pt idx="2831">
                  <c:v>1.2210011999999999E-2</c:v>
                </c:pt>
                <c:pt idx="2832">
                  <c:v>7.3260074E-3</c:v>
                </c:pt>
                <c:pt idx="2833">
                  <c:v>2.4420025000000001E-3</c:v>
                </c:pt>
                <c:pt idx="2834">
                  <c:v>2.4420025000000001E-3</c:v>
                </c:pt>
                <c:pt idx="2835">
                  <c:v>2.4420025000000001E-3</c:v>
                </c:pt>
                <c:pt idx="2836">
                  <c:v>1.2210011999999999E-2</c:v>
                </c:pt>
                <c:pt idx="2837">
                  <c:v>7.3260074E-3</c:v>
                </c:pt>
                <c:pt idx="2838">
                  <c:v>2.4420025000000001E-3</c:v>
                </c:pt>
                <c:pt idx="2839">
                  <c:v>2.4420025000000001E-3</c:v>
                </c:pt>
                <c:pt idx="2840">
                  <c:v>7.3260074E-3</c:v>
                </c:pt>
                <c:pt idx="2841">
                  <c:v>7.3260074E-3</c:v>
                </c:pt>
                <c:pt idx="2842">
                  <c:v>7.3260074E-3</c:v>
                </c:pt>
                <c:pt idx="2843">
                  <c:v>2.4420025000000001E-3</c:v>
                </c:pt>
                <c:pt idx="2844">
                  <c:v>2.4420025000000001E-3</c:v>
                </c:pt>
                <c:pt idx="2845">
                  <c:v>7.3260074E-3</c:v>
                </c:pt>
                <c:pt idx="2846">
                  <c:v>7.3260074E-3</c:v>
                </c:pt>
                <c:pt idx="2847">
                  <c:v>7.3260074E-3</c:v>
                </c:pt>
                <c:pt idx="2848">
                  <c:v>2.4420025000000001E-3</c:v>
                </c:pt>
                <c:pt idx="2849">
                  <c:v>2.4420025000000001E-3</c:v>
                </c:pt>
                <c:pt idx="2850">
                  <c:v>7.3260074E-3</c:v>
                </c:pt>
                <c:pt idx="2851">
                  <c:v>1.2210011999999999E-2</c:v>
                </c:pt>
                <c:pt idx="2852">
                  <c:v>7.3260074E-3</c:v>
                </c:pt>
                <c:pt idx="2853">
                  <c:v>2.4420025000000001E-3</c:v>
                </c:pt>
                <c:pt idx="2854">
                  <c:v>2.4420025000000001E-3</c:v>
                </c:pt>
                <c:pt idx="2855">
                  <c:v>7.3260074E-3</c:v>
                </c:pt>
                <c:pt idx="2856">
                  <c:v>7.3260074E-3</c:v>
                </c:pt>
                <c:pt idx="2857">
                  <c:v>2.4420025000000001E-3</c:v>
                </c:pt>
                <c:pt idx="2858">
                  <c:v>2.4420025000000001E-3</c:v>
                </c:pt>
                <c:pt idx="2859">
                  <c:v>7.3260074E-3</c:v>
                </c:pt>
                <c:pt idx="2860">
                  <c:v>1.2210011999999999E-2</c:v>
                </c:pt>
                <c:pt idx="2861">
                  <c:v>7.3260074E-3</c:v>
                </c:pt>
                <c:pt idx="2862">
                  <c:v>-2.4420025000000001E-3</c:v>
                </c:pt>
                <c:pt idx="2863">
                  <c:v>7.3260074E-3</c:v>
                </c:pt>
                <c:pt idx="2864">
                  <c:v>1.2210011999999999E-2</c:v>
                </c:pt>
                <c:pt idx="2865">
                  <c:v>7.3260074E-3</c:v>
                </c:pt>
                <c:pt idx="2866">
                  <c:v>2.4420025000000001E-3</c:v>
                </c:pt>
                <c:pt idx="2867">
                  <c:v>2.4420025000000001E-3</c:v>
                </c:pt>
                <c:pt idx="2868">
                  <c:v>7.3260074E-3</c:v>
                </c:pt>
                <c:pt idx="2869">
                  <c:v>7.3260074E-3</c:v>
                </c:pt>
                <c:pt idx="2870">
                  <c:v>7.3260074E-3</c:v>
                </c:pt>
                <c:pt idx="2871">
                  <c:v>-2.4420025000000001E-3</c:v>
                </c:pt>
                <c:pt idx="2872">
                  <c:v>2.4420025000000001E-3</c:v>
                </c:pt>
                <c:pt idx="2873">
                  <c:v>7.3260074E-3</c:v>
                </c:pt>
                <c:pt idx="2874">
                  <c:v>1.2210011999999999E-2</c:v>
                </c:pt>
                <c:pt idx="2875">
                  <c:v>2.4420025000000001E-3</c:v>
                </c:pt>
                <c:pt idx="2876">
                  <c:v>2.4420025000000001E-3</c:v>
                </c:pt>
                <c:pt idx="2877">
                  <c:v>2.4420025000000001E-3</c:v>
                </c:pt>
                <c:pt idx="2878">
                  <c:v>7.3260074E-3</c:v>
                </c:pt>
                <c:pt idx="2879">
                  <c:v>7.3260074E-3</c:v>
                </c:pt>
                <c:pt idx="2880">
                  <c:v>7.3260074E-3</c:v>
                </c:pt>
                <c:pt idx="2881">
                  <c:v>2.4420025000000001E-3</c:v>
                </c:pt>
                <c:pt idx="2882">
                  <c:v>2.4420025000000001E-3</c:v>
                </c:pt>
                <c:pt idx="2883">
                  <c:v>7.3260074E-3</c:v>
                </c:pt>
                <c:pt idx="2884">
                  <c:v>7.3260074E-3</c:v>
                </c:pt>
                <c:pt idx="2885">
                  <c:v>2.4420025000000001E-3</c:v>
                </c:pt>
                <c:pt idx="2886">
                  <c:v>-2.4420025000000001E-3</c:v>
                </c:pt>
                <c:pt idx="2887">
                  <c:v>7.3260074E-3</c:v>
                </c:pt>
                <c:pt idx="2888">
                  <c:v>7.3260074E-3</c:v>
                </c:pt>
                <c:pt idx="2889">
                  <c:v>7.3260074E-3</c:v>
                </c:pt>
                <c:pt idx="2890">
                  <c:v>2.4420025000000001E-3</c:v>
                </c:pt>
                <c:pt idx="2891">
                  <c:v>2.4420025000000001E-3</c:v>
                </c:pt>
                <c:pt idx="2892">
                  <c:v>7.3260074E-3</c:v>
                </c:pt>
                <c:pt idx="2893">
                  <c:v>1.2210011999999999E-2</c:v>
                </c:pt>
                <c:pt idx="2894">
                  <c:v>1.2210011999999999E-2</c:v>
                </c:pt>
                <c:pt idx="2895">
                  <c:v>2.4420025000000001E-3</c:v>
                </c:pt>
                <c:pt idx="2896">
                  <c:v>2.4420025000000001E-3</c:v>
                </c:pt>
                <c:pt idx="2897">
                  <c:v>7.3260074E-3</c:v>
                </c:pt>
                <c:pt idx="2898">
                  <c:v>7.3260074E-3</c:v>
                </c:pt>
                <c:pt idx="2899">
                  <c:v>7.3260074E-3</c:v>
                </c:pt>
                <c:pt idx="2900">
                  <c:v>2.4420025000000001E-3</c:v>
                </c:pt>
                <c:pt idx="2901">
                  <c:v>2.4420025000000001E-3</c:v>
                </c:pt>
                <c:pt idx="2902">
                  <c:v>7.3260074E-3</c:v>
                </c:pt>
                <c:pt idx="2903">
                  <c:v>7.3260074E-3</c:v>
                </c:pt>
                <c:pt idx="2904">
                  <c:v>7.3260074E-3</c:v>
                </c:pt>
                <c:pt idx="2905">
                  <c:v>-2.4420025000000001E-3</c:v>
                </c:pt>
                <c:pt idx="2906">
                  <c:v>2.4420025000000001E-3</c:v>
                </c:pt>
                <c:pt idx="2907">
                  <c:v>7.3260074E-3</c:v>
                </c:pt>
                <c:pt idx="2908">
                  <c:v>7.3260074E-3</c:v>
                </c:pt>
                <c:pt idx="2909">
                  <c:v>2.4420025000000001E-3</c:v>
                </c:pt>
                <c:pt idx="2910">
                  <c:v>-2.4420025000000001E-3</c:v>
                </c:pt>
                <c:pt idx="2911">
                  <c:v>2.4420025000000001E-3</c:v>
                </c:pt>
                <c:pt idx="2912">
                  <c:v>7.3260074E-3</c:v>
                </c:pt>
                <c:pt idx="2913">
                  <c:v>1.2210011999999999E-2</c:v>
                </c:pt>
                <c:pt idx="2914">
                  <c:v>7.3260074E-3</c:v>
                </c:pt>
                <c:pt idx="2915">
                  <c:v>2.4420025000000001E-3</c:v>
                </c:pt>
                <c:pt idx="2916">
                  <c:v>2.4420025000000001E-3</c:v>
                </c:pt>
                <c:pt idx="2917">
                  <c:v>7.3260074E-3</c:v>
                </c:pt>
                <c:pt idx="2918">
                  <c:v>1.2210011999999999E-2</c:v>
                </c:pt>
                <c:pt idx="2919">
                  <c:v>7.3260074E-3</c:v>
                </c:pt>
                <c:pt idx="2920">
                  <c:v>2.4420025000000001E-3</c:v>
                </c:pt>
                <c:pt idx="2921">
                  <c:v>2.4420025000000001E-3</c:v>
                </c:pt>
                <c:pt idx="2922">
                  <c:v>2.4420025000000001E-3</c:v>
                </c:pt>
                <c:pt idx="2923">
                  <c:v>7.3260074E-3</c:v>
                </c:pt>
                <c:pt idx="2924">
                  <c:v>1.2210011999999999E-2</c:v>
                </c:pt>
                <c:pt idx="2925">
                  <c:v>7.3260074E-3</c:v>
                </c:pt>
                <c:pt idx="2926">
                  <c:v>-2.4420025000000001E-3</c:v>
                </c:pt>
                <c:pt idx="2927">
                  <c:v>2.4420025000000001E-3</c:v>
                </c:pt>
                <c:pt idx="2928">
                  <c:v>2.4420025000000001E-3</c:v>
                </c:pt>
                <c:pt idx="2929">
                  <c:v>7.3260074E-3</c:v>
                </c:pt>
                <c:pt idx="2930">
                  <c:v>7.3260074E-3</c:v>
                </c:pt>
                <c:pt idx="2931">
                  <c:v>2.4420025000000001E-3</c:v>
                </c:pt>
                <c:pt idx="2932">
                  <c:v>2.4420025000000001E-3</c:v>
                </c:pt>
                <c:pt idx="2933">
                  <c:v>2.4420025000000001E-3</c:v>
                </c:pt>
                <c:pt idx="2934">
                  <c:v>7.3260074E-3</c:v>
                </c:pt>
                <c:pt idx="2935">
                  <c:v>1.2210011999999999E-2</c:v>
                </c:pt>
                <c:pt idx="2936">
                  <c:v>2.4420025000000001E-3</c:v>
                </c:pt>
                <c:pt idx="2937">
                  <c:v>2.4420025000000001E-3</c:v>
                </c:pt>
                <c:pt idx="2938">
                  <c:v>2.4420025000000001E-3</c:v>
                </c:pt>
                <c:pt idx="2939">
                  <c:v>7.3260074E-3</c:v>
                </c:pt>
                <c:pt idx="2940">
                  <c:v>7.3260074E-3</c:v>
                </c:pt>
                <c:pt idx="2941">
                  <c:v>2.4420025000000001E-3</c:v>
                </c:pt>
                <c:pt idx="2942">
                  <c:v>2.4420025000000001E-3</c:v>
                </c:pt>
                <c:pt idx="2943">
                  <c:v>7.3260074E-3</c:v>
                </c:pt>
                <c:pt idx="2944">
                  <c:v>1.2210011999999999E-2</c:v>
                </c:pt>
                <c:pt idx="2945">
                  <c:v>7.3260074E-3</c:v>
                </c:pt>
                <c:pt idx="2946">
                  <c:v>2.4420025000000001E-3</c:v>
                </c:pt>
                <c:pt idx="2947">
                  <c:v>2.4420025000000001E-3</c:v>
                </c:pt>
                <c:pt idx="2948">
                  <c:v>7.3260074E-3</c:v>
                </c:pt>
                <c:pt idx="2949">
                  <c:v>7.3260074E-3</c:v>
                </c:pt>
                <c:pt idx="2950">
                  <c:v>1.2210011999999999E-2</c:v>
                </c:pt>
                <c:pt idx="2951">
                  <c:v>2.4420025000000001E-3</c:v>
                </c:pt>
                <c:pt idx="2952">
                  <c:v>2.4420025000000001E-3</c:v>
                </c:pt>
                <c:pt idx="2953">
                  <c:v>7.3260074E-3</c:v>
                </c:pt>
                <c:pt idx="2954">
                  <c:v>1.2210011999999999E-2</c:v>
                </c:pt>
                <c:pt idx="2955">
                  <c:v>7.3260074E-3</c:v>
                </c:pt>
                <c:pt idx="2956">
                  <c:v>2.4420025000000001E-3</c:v>
                </c:pt>
                <c:pt idx="2957">
                  <c:v>2.4420025000000001E-3</c:v>
                </c:pt>
                <c:pt idx="2958">
                  <c:v>7.3260074E-3</c:v>
                </c:pt>
                <c:pt idx="2959">
                  <c:v>7.3260074E-3</c:v>
                </c:pt>
                <c:pt idx="2960">
                  <c:v>7.3260074E-3</c:v>
                </c:pt>
                <c:pt idx="2961">
                  <c:v>2.4420025000000001E-3</c:v>
                </c:pt>
                <c:pt idx="2962">
                  <c:v>2.4420025000000001E-3</c:v>
                </c:pt>
                <c:pt idx="2963">
                  <c:v>7.3260074E-3</c:v>
                </c:pt>
                <c:pt idx="2964">
                  <c:v>7.3260074E-3</c:v>
                </c:pt>
                <c:pt idx="2965">
                  <c:v>7.3260074E-3</c:v>
                </c:pt>
                <c:pt idx="2966">
                  <c:v>2.4420025000000001E-3</c:v>
                </c:pt>
                <c:pt idx="2967">
                  <c:v>-2.4420025000000001E-3</c:v>
                </c:pt>
                <c:pt idx="2968">
                  <c:v>7.3260074E-3</c:v>
                </c:pt>
                <c:pt idx="2969">
                  <c:v>1.2210011999999999E-2</c:v>
                </c:pt>
                <c:pt idx="2970">
                  <c:v>7.3260074E-3</c:v>
                </c:pt>
                <c:pt idx="2971">
                  <c:v>2.4420025000000001E-3</c:v>
                </c:pt>
                <c:pt idx="2972">
                  <c:v>2.4420025000000001E-3</c:v>
                </c:pt>
                <c:pt idx="2973">
                  <c:v>2.4420025000000001E-3</c:v>
                </c:pt>
                <c:pt idx="2974">
                  <c:v>7.3260074E-3</c:v>
                </c:pt>
                <c:pt idx="2975">
                  <c:v>1.2210011999999999E-2</c:v>
                </c:pt>
                <c:pt idx="2976">
                  <c:v>2.4420025000000001E-3</c:v>
                </c:pt>
                <c:pt idx="2977">
                  <c:v>2.4420025000000001E-3</c:v>
                </c:pt>
                <c:pt idx="2978">
                  <c:v>2.4420025000000001E-3</c:v>
                </c:pt>
                <c:pt idx="2979">
                  <c:v>7.3260074E-3</c:v>
                </c:pt>
                <c:pt idx="2980">
                  <c:v>1.2210011999999999E-2</c:v>
                </c:pt>
                <c:pt idx="2981">
                  <c:v>2.4420025000000001E-3</c:v>
                </c:pt>
                <c:pt idx="2982">
                  <c:v>2.4420025000000001E-3</c:v>
                </c:pt>
                <c:pt idx="2983">
                  <c:v>2.4420025000000001E-3</c:v>
                </c:pt>
                <c:pt idx="2984">
                  <c:v>7.3260074E-3</c:v>
                </c:pt>
                <c:pt idx="2985">
                  <c:v>7.3260074E-3</c:v>
                </c:pt>
                <c:pt idx="2986">
                  <c:v>7.3260074E-3</c:v>
                </c:pt>
                <c:pt idx="2987">
                  <c:v>2.4420025000000001E-3</c:v>
                </c:pt>
                <c:pt idx="2988">
                  <c:v>2.4420025000000001E-3</c:v>
                </c:pt>
                <c:pt idx="2989">
                  <c:v>7.3260074E-3</c:v>
                </c:pt>
                <c:pt idx="2990">
                  <c:v>7.3260074E-3</c:v>
                </c:pt>
                <c:pt idx="2991">
                  <c:v>2.4420025000000001E-3</c:v>
                </c:pt>
                <c:pt idx="2992">
                  <c:v>2.4420025000000001E-3</c:v>
                </c:pt>
                <c:pt idx="2993">
                  <c:v>2.4420025000000001E-3</c:v>
                </c:pt>
                <c:pt idx="2994">
                  <c:v>7.3260074E-3</c:v>
                </c:pt>
                <c:pt idx="2995">
                  <c:v>1.2210011999999999E-2</c:v>
                </c:pt>
                <c:pt idx="2996">
                  <c:v>7.3260074E-3</c:v>
                </c:pt>
                <c:pt idx="2997">
                  <c:v>2.4420025000000001E-3</c:v>
                </c:pt>
                <c:pt idx="2998">
                  <c:v>7.3260074E-3</c:v>
                </c:pt>
                <c:pt idx="2999">
                  <c:v>1.2210011999999999E-2</c:v>
                </c:pt>
                <c:pt idx="3000">
                  <c:v>7.3260074E-3</c:v>
                </c:pt>
                <c:pt idx="3001">
                  <c:v>2.4420025000000001E-3</c:v>
                </c:pt>
                <c:pt idx="3002">
                  <c:v>2.4420025000000001E-3</c:v>
                </c:pt>
                <c:pt idx="3003">
                  <c:v>7.3260074E-3</c:v>
                </c:pt>
                <c:pt idx="3004">
                  <c:v>1.2210011999999999E-2</c:v>
                </c:pt>
                <c:pt idx="3005">
                  <c:v>7.3260074E-3</c:v>
                </c:pt>
                <c:pt idx="3006">
                  <c:v>2.4420025000000001E-3</c:v>
                </c:pt>
                <c:pt idx="3007">
                  <c:v>2.4420025000000001E-3</c:v>
                </c:pt>
                <c:pt idx="3008">
                  <c:v>7.3260074E-3</c:v>
                </c:pt>
                <c:pt idx="3009">
                  <c:v>7.3260074E-3</c:v>
                </c:pt>
                <c:pt idx="3010">
                  <c:v>7.3260074E-3</c:v>
                </c:pt>
                <c:pt idx="3011">
                  <c:v>2.4420025000000001E-3</c:v>
                </c:pt>
                <c:pt idx="3012">
                  <c:v>2.4420025000000001E-3</c:v>
                </c:pt>
                <c:pt idx="3013">
                  <c:v>7.3260074E-3</c:v>
                </c:pt>
                <c:pt idx="3014">
                  <c:v>1.2210011999999999E-2</c:v>
                </c:pt>
                <c:pt idx="3015">
                  <c:v>7.3260074E-3</c:v>
                </c:pt>
                <c:pt idx="3016">
                  <c:v>2.4420025000000001E-3</c:v>
                </c:pt>
                <c:pt idx="3017">
                  <c:v>2.4420025000000001E-3</c:v>
                </c:pt>
                <c:pt idx="3018">
                  <c:v>7.3260074E-3</c:v>
                </c:pt>
                <c:pt idx="3019">
                  <c:v>1.2210011999999999E-2</c:v>
                </c:pt>
                <c:pt idx="3020">
                  <c:v>7.3260074E-3</c:v>
                </c:pt>
                <c:pt idx="3021">
                  <c:v>2.4420025000000001E-3</c:v>
                </c:pt>
                <c:pt idx="3022">
                  <c:v>2.4420025000000001E-3</c:v>
                </c:pt>
                <c:pt idx="3023">
                  <c:v>2.4420025000000001E-3</c:v>
                </c:pt>
                <c:pt idx="3024">
                  <c:v>7.3260074E-3</c:v>
                </c:pt>
                <c:pt idx="3025">
                  <c:v>2.4420025000000001E-3</c:v>
                </c:pt>
                <c:pt idx="3026">
                  <c:v>7.3260074E-3</c:v>
                </c:pt>
                <c:pt idx="3027">
                  <c:v>7.3260074E-3</c:v>
                </c:pt>
                <c:pt idx="3028">
                  <c:v>2.4420025000000001E-3</c:v>
                </c:pt>
                <c:pt idx="3029">
                  <c:v>2.4420025000000001E-3</c:v>
                </c:pt>
                <c:pt idx="3030">
                  <c:v>7.3260074E-3</c:v>
                </c:pt>
                <c:pt idx="3031">
                  <c:v>7.3260074E-3</c:v>
                </c:pt>
                <c:pt idx="3032">
                  <c:v>2.4420025000000001E-3</c:v>
                </c:pt>
                <c:pt idx="3033">
                  <c:v>2.4420025000000001E-3</c:v>
                </c:pt>
                <c:pt idx="3034">
                  <c:v>7.3260074E-3</c:v>
                </c:pt>
                <c:pt idx="3035">
                  <c:v>7.3260074E-3</c:v>
                </c:pt>
                <c:pt idx="3036">
                  <c:v>2.4420025000000001E-3</c:v>
                </c:pt>
                <c:pt idx="3037">
                  <c:v>2.4420025000000001E-3</c:v>
                </c:pt>
                <c:pt idx="3038">
                  <c:v>7.3260074E-3</c:v>
                </c:pt>
                <c:pt idx="3039">
                  <c:v>7.3260074E-3</c:v>
                </c:pt>
                <c:pt idx="3040">
                  <c:v>7.3260074E-3</c:v>
                </c:pt>
                <c:pt idx="3041">
                  <c:v>2.4420025000000001E-3</c:v>
                </c:pt>
                <c:pt idx="3042">
                  <c:v>2.4420025000000001E-3</c:v>
                </c:pt>
                <c:pt idx="3043">
                  <c:v>2.4420025000000001E-3</c:v>
                </c:pt>
                <c:pt idx="3044">
                  <c:v>7.3260074E-3</c:v>
                </c:pt>
                <c:pt idx="3045">
                  <c:v>7.3260074E-3</c:v>
                </c:pt>
                <c:pt idx="3046">
                  <c:v>7.3260074E-3</c:v>
                </c:pt>
                <c:pt idx="3047">
                  <c:v>2.4420025000000001E-3</c:v>
                </c:pt>
                <c:pt idx="3048">
                  <c:v>7.3260074E-3</c:v>
                </c:pt>
                <c:pt idx="3049">
                  <c:v>7.3260074E-3</c:v>
                </c:pt>
                <c:pt idx="3050">
                  <c:v>7.3260074E-3</c:v>
                </c:pt>
                <c:pt idx="3051">
                  <c:v>2.4420025000000001E-3</c:v>
                </c:pt>
                <c:pt idx="3052">
                  <c:v>2.4420025000000001E-3</c:v>
                </c:pt>
                <c:pt idx="3053">
                  <c:v>7.3260074E-3</c:v>
                </c:pt>
                <c:pt idx="3054">
                  <c:v>7.3260074E-3</c:v>
                </c:pt>
                <c:pt idx="3055">
                  <c:v>7.3260074E-3</c:v>
                </c:pt>
                <c:pt idx="3056">
                  <c:v>2.4420025000000001E-3</c:v>
                </c:pt>
                <c:pt idx="3057">
                  <c:v>2.4420025000000001E-3</c:v>
                </c:pt>
                <c:pt idx="3058">
                  <c:v>2.4420025000000001E-3</c:v>
                </c:pt>
                <c:pt idx="3059">
                  <c:v>1.2210011999999999E-2</c:v>
                </c:pt>
                <c:pt idx="3060">
                  <c:v>7.3260074E-3</c:v>
                </c:pt>
                <c:pt idx="3061">
                  <c:v>2.4420025000000001E-3</c:v>
                </c:pt>
                <c:pt idx="3062">
                  <c:v>2.4420025000000001E-3</c:v>
                </c:pt>
                <c:pt idx="3063">
                  <c:v>7.3260074E-3</c:v>
                </c:pt>
                <c:pt idx="3064">
                  <c:v>7.3260074E-3</c:v>
                </c:pt>
                <c:pt idx="3065">
                  <c:v>7.3260074E-3</c:v>
                </c:pt>
                <c:pt idx="3066">
                  <c:v>2.4420025000000001E-3</c:v>
                </c:pt>
                <c:pt idx="3067">
                  <c:v>2.4420025000000001E-3</c:v>
                </c:pt>
                <c:pt idx="3068">
                  <c:v>7.3260074E-3</c:v>
                </c:pt>
                <c:pt idx="3069">
                  <c:v>7.3260074E-3</c:v>
                </c:pt>
                <c:pt idx="3070">
                  <c:v>7.3260074E-3</c:v>
                </c:pt>
                <c:pt idx="3071">
                  <c:v>2.4420025000000001E-3</c:v>
                </c:pt>
                <c:pt idx="3072">
                  <c:v>2.4420025000000001E-3</c:v>
                </c:pt>
                <c:pt idx="3073">
                  <c:v>2.4420025000000001E-3</c:v>
                </c:pt>
                <c:pt idx="3074">
                  <c:v>7.3260074E-3</c:v>
                </c:pt>
                <c:pt idx="3075">
                  <c:v>7.3260074E-3</c:v>
                </c:pt>
                <c:pt idx="3076">
                  <c:v>2.4420025000000001E-3</c:v>
                </c:pt>
                <c:pt idx="3077">
                  <c:v>2.4420025000000001E-3</c:v>
                </c:pt>
                <c:pt idx="3078">
                  <c:v>7.3260074E-3</c:v>
                </c:pt>
                <c:pt idx="3079">
                  <c:v>7.3260074E-3</c:v>
                </c:pt>
                <c:pt idx="3080">
                  <c:v>7.3260074E-3</c:v>
                </c:pt>
                <c:pt idx="3081">
                  <c:v>7.3260074E-3</c:v>
                </c:pt>
                <c:pt idx="3082">
                  <c:v>2.4420025000000001E-3</c:v>
                </c:pt>
                <c:pt idx="3083">
                  <c:v>2.4420025000000001E-3</c:v>
                </c:pt>
                <c:pt idx="3084">
                  <c:v>7.3260074E-3</c:v>
                </c:pt>
                <c:pt idx="3085">
                  <c:v>7.3260074E-3</c:v>
                </c:pt>
                <c:pt idx="3086">
                  <c:v>7.3260074E-3</c:v>
                </c:pt>
                <c:pt idx="3087">
                  <c:v>2.4420025000000001E-3</c:v>
                </c:pt>
                <c:pt idx="3088">
                  <c:v>2.4420025000000001E-3</c:v>
                </c:pt>
                <c:pt idx="3089">
                  <c:v>7.3260074E-3</c:v>
                </c:pt>
                <c:pt idx="3090">
                  <c:v>7.3260074E-3</c:v>
                </c:pt>
                <c:pt idx="3091">
                  <c:v>7.3260074E-3</c:v>
                </c:pt>
                <c:pt idx="3092">
                  <c:v>2.4420025000000001E-3</c:v>
                </c:pt>
                <c:pt idx="3093">
                  <c:v>2.4420025000000001E-3</c:v>
                </c:pt>
                <c:pt idx="3094">
                  <c:v>2.4420025000000001E-3</c:v>
                </c:pt>
                <c:pt idx="3095">
                  <c:v>7.3260074E-3</c:v>
                </c:pt>
                <c:pt idx="3096">
                  <c:v>1.2210011999999999E-2</c:v>
                </c:pt>
                <c:pt idx="3097">
                  <c:v>2.4420025000000001E-3</c:v>
                </c:pt>
                <c:pt idx="3098">
                  <c:v>2.4420025000000001E-3</c:v>
                </c:pt>
                <c:pt idx="3099">
                  <c:v>7.3260074E-3</c:v>
                </c:pt>
                <c:pt idx="3100">
                  <c:v>7.3260074E-3</c:v>
                </c:pt>
                <c:pt idx="3101">
                  <c:v>7.3260074E-3</c:v>
                </c:pt>
                <c:pt idx="3102">
                  <c:v>2.4420025000000001E-3</c:v>
                </c:pt>
                <c:pt idx="3103">
                  <c:v>2.4420025000000001E-3</c:v>
                </c:pt>
                <c:pt idx="3104">
                  <c:v>7.3260074E-3</c:v>
                </c:pt>
                <c:pt idx="3105">
                  <c:v>1.2210011999999999E-2</c:v>
                </c:pt>
                <c:pt idx="3106">
                  <c:v>2.4420025000000001E-3</c:v>
                </c:pt>
                <c:pt idx="3107">
                  <c:v>2.4420025000000001E-3</c:v>
                </c:pt>
                <c:pt idx="3108">
                  <c:v>2.4420025000000001E-3</c:v>
                </c:pt>
                <c:pt idx="3109">
                  <c:v>7.3260074E-3</c:v>
                </c:pt>
                <c:pt idx="3110">
                  <c:v>7.3260074E-3</c:v>
                </c:pt>
                <c:pt idx="3111">
                  <c:v>7.3260074E-3</c:v>
                </c:pt>
                <c:pt idx="3112">
                  <c:v>2.4420025000000001E-3</c:v>
                </c:pt>
                <c:pt idx="3113">
                  <c:v>2.4420025000000001E-3</c:v>
                </c:pt>
                <c:pt idx="3114">
                  <c:v>7.3260074E-3</c:v>
                </c:pt>
                <c:pt idx="3115">
                  <c:v>7.3260074E-3</c:v>
                </c:pt>
                <c:pt idx="3116">
                  <c:v>7.3260074E-3</c:v>
                </c:pt>
                <c:pt idx="3117">
                  <c:v>2.4420025000000001E-3</c:v>
                </c:pt>
                <c:pt idx="3118">
                  <c:v>2.4420025000000001E-3</c:v>
                </c:pt>
                <c:pt idx="3119">
                  <c:v>7.3260074E-3</c:v>
                </c:pt>
                <c:pt idx="3120">
                  <c:v>7.3260074E-3</c:v>
                </c:pt>
                <c:pt idx="3121">
                  <c:v>2.4420025000000001E-3</c:v>
                </c:pt>
                <c:pt idx="3122">
                  <c:v>2.4420025000000001E-3</c:v>
                </c:pt>
                <c:pt idx="3123">
                  <c:v>7.3260074E-3</c:v>
                </c:pt>
                <c:pt idx="3124">
                  <c:v>1.2210011999999999E-2</c:v>
                </c:pt>
                <c:pt idx="3125">
                  <c:v>7.3260074E-3</c:v>
                </c:pt>
                <c:pt idx="3126">
                  <c:v>2.4420025000000001E-3</c:v>
                </c:pt>
                <c:pt idx="3127">
                  <c:v>2.4420025000000001E-3</c:v>
                </c:pt>
                <c:pt idx="3128">
                  <c:v>7.3260074E-3</c:v>
                </c:pt>
                <c:pt idx="3129">
                  <c:v>1.2210011999999999E-2</c:v>
                </c:pt>
                <c:pt idx="3130">
                  <c:v>7.3260074E-3</c:v>
                </c:pt>
                <c:pt idx="3131">
                  <c:v>2.4420025000000001E-3</c:v>
                </c:pt>
                <c:pt idx="3132">
                  <c:v>2.4420025000000001E-3</c:v>
                </c:pt>
                <c:pt idx="3133">
                  <c:v>7.3260074E-3</c:v>
                </c:pt>
                <c:pt idx="3134">
                  <c:v>1.2210011999999999E-2</c:v>
                </c:pt>
                <c:pt idx="3135">
                  <c:v>7.3260074E-3</c:v>
                </c:pt>
                <c:pt idx="3136">
                  <c:v>2.4420025000000001E-3</c:v>
                </c:pt>
                <c:pt idx="3137">
                  <c:v>2.4420025000000001E-3</c:v>
                </c:pt>
                <c:pt idx="3138">
                  <c:v>7.3260074E-3</c:v>
                </c:pt>
                <c:pt idx="3139">
                  <c:v>7.3260074E-3</c:v>
                </c:pt>
                <c:pt idx="3140">
                  <c:v>7.3260074E-3</c:v>
                </c:pt>
                <c:pt idx="3141">
                  <c:v>2.4420025000000001E-3</c:v>
                </c:pt>
                <c:pt idx="3142">
                  <c:v>-2.4420025000000001E-3</c:v>
                </c:pt>
                <c:pt idx="3143">
                  <c:v>2.4420025000000001E-3</c:v>
                </c:pt>
                <c:pt idx="3144">
                  <c:v>7.3260074E-3</c:v>
                </c:pt>
                <c:pt idx="3145">
                  <c:v>7.3260074E-3</c:v>
                </c:pt>
                <c:pt idx="3146">
                  <c:v>2.4420025000000001E-3</c:v>
                </c:pt>
                <c:pt idx="3147">
                  <c:v>2.4420025000000001E-3</c:v>
                </c:pt>
                <c:pt idx="3148">
                  <c:v>7.3260074E-3</c:v>
                </c:pt>
                <c:pt idx="3149">
                  <c:v>7.3260074E-3</c:v>
                </c:pt>
                <c:pt idx="3150">
                  <c:v>7.3260074E-3</c:v>
                </c:pt>
                <c:pt idx="3151">
                  <c:v>2.4420025000000001E-3</c:v>
                </c:pt>
                <c:pt idx="3152">
                  <c:v>2.4420025000000001E-3</c:v>
                </c:pt>
                <c:pt idx="3153">
                  <c:v>7.3260074E-3</c:v>
                </c:pt>
                <c:pt idx="3154">
                  <c:v>7.3260074E-3</c:v>
                </c:pt>
                <c:pt idx="3155">
                  <c:v>2.4420025000000001E-3</c:v>
                </c:pt>
                <c:pt idx="3156">
                  <c:v>2.4420025000000001E-3</c:v>
                </c:pt>
                <c:pt idx="3157">
                  <c:v>7.3260074E-3</c:v>
                </c:pt>
                <c:pt idx="3158">
                  <c:v>7.3260074E-3</c:v>
                </c:pt>
                <c:pt idx="3159">
                  <c:v>2.4420025000000001E-3</c:v>
                </c:pt>
                <c:pt idx="3160">
                  <c:v>2.4420025000000001E-3</c:v>
                </c:pt>
                <c:pt idx="3161">
                  <c:v>2.4420025000000001E-3</c:v>
                </c:pt>
                <c:pt idx="3162">
                  <c:v>7.3260074E-3</c:v>
                </c:pt>
                <c:pt idx="3163">
                  <c:v>7.3260074E-3</c:v>
                </c:pt>
                <c:pt idx="3164">
                  <c:v>2.4420025000000001E-3</c:v>
                </c:pt>
                <c:pt idx="3165">
                  <c:v>2.4420025000000001E-3</c:v>
                </c:pt>
                <c:pt idx="3166">
                  <c:v>7.3260074E-3</c:v>
                </c:pt>
                <c:pt idx="3167">
                  <c:v>7.3260074E-3</c:v>
                </c:pt>
                <c:pt idx="3168">
                  <c:v>2.4420025000000001E-3</c:v>
                </c:pt>
                <c:pt idx="3169">
                  <c:v>2.4420025000000001E-3</c:v>
                </c:pt>
                <c:pt idx="3170">
                  <c:v>7.3260074E-3</c:v>
                </c:pt>
                <c:pt idx="3171">
                  <c:v>7.3260074E-3</c:v>
                </c:pt>
                <c:pt idx="3172">
                  <c:v>7.3260074E-3</c:v>
                </c:pt>
                <c:pt idx="3173">
                  <c:v>2.4420025000000001E-3</c:v>
                </c:pt>
                <c:pt idx="3174">
                  <c:v>2.4420025000000001E-3</c:v>
                </c:pt>
                <c:pt idx="3175">
                  <c:v>2.4420025000000001E-3</c:v>
                </c:pt>
                <c:pt idx="3176">
                  <c:v>7.3260074E-3</c:v>
                </c:pt>
                <c:pt idx="3177">
                  <c:v>1.2210011999999999E-2</c:v>
                </c:pt>
                <c:pt idx="3178">
                  <c:v>2.4420025000000001E-3</c:v>
                </c:pt>
                <c:pt idx="3179">
                  <c:v>2.4420025000000001E-3</c:v>
                </c:pt>
                <c:pt idx="3180">
                  <c:v>7.3260074E-3</c:v>
                </c:pt>
                <c:pt idx="3181">
                  <c:v>7.3260074E-3</c:v>
                </c:pt>
                <c:pt idx="3182">
                  <c:v>7.3260074E-3</c:v>
                </c:pt>
                <c:pt idx="3183">
                  <c:v>2.4420025000000001E-3</c:v>
                </c:pt>
                <c:pt idx="3184">
                  <c:v>2.4420025000000001E-3</c:v>
                </c:pt>
                <c:pt idx="3185">
                  <c:v>7.3260074E-3</c:v>
                </c:pt>
                <c:pt idx="3186">
                  <c:v>1.2210011999999999E-2</c:v>
                </c:pt>
                <c:pt idx="3187">
                  <c:v>7.3260074E-3</c:v>
                </c:pt>
                <c:pt idx="3188">
                  <c:v>2.4420025000000001E-3</c:v>
                </c:pt>
                <c:pt idx="3189">
                  <c:v>2.4420025000000001E-3</c:v>
                </c:pt>
                <c:pt idx="3190">
                  <c:v>7.3260074E-3</c:v>
                </c:pt>
                <c:pt idx="3191">
                  <c:v>1.2210011999999999E-2</c:v>
                </c:pt>
                <c:pt idx="3192">
                  <c:v>2.4420025000000001E-3</c:v>
                </c:pt>
                <c:pt idx="3193">
                  <c:v>2.4420025000000001E-3</c:v>
                </c:pt>
                <c:pt idx="3194">
                  <c:v>2.4420025000000001E-3</c:v>
                </c:pt>
                <c:pt idx="3195">
                  <c:v>7.3260074E-3</c:v>
                </c:pt>
                <c:pt idx="3196">
                  <c:v>7.3260074E-3</c:v>
                </c:pt>
                <c:pt idx="3197">
                  <c:v>7.3260074E-3</c:v>
                </c:pt>
                <c:pt idx="3198">
                  <c:v>2.4420025000000001E-3</c:v>
                </c:pt>
                <c:pt idx="3199">
                  <c:v>-2.4420025000000001E-3</c:v>
                </c:pt>
                <c:pt idx="3200">
                  <c:v>7.3260074E-3</c:v>
                </c:pt>
                <c:pt idx="3201">
                  <c:v>7.3260074E-3</c:v>
                </c:pt>
                <c:pt idx="3202">
                  <c:v>7.3260074E-3</c:v>
                </c:pt>
                <c:pt idx="3203">
                  <c:v>2.4420025000000001E-3</c:v>
                </c:pt>
                <c:pt idx="3204">
                  <c:v>2.4420025000000001E-3</c:v>
                </c:pt>
                <c:pt idx="3205">
                  <c:v>7.3260074E-3</c:v>
                </c:pt>
                <c:pt idx="3206">
                  <c:v>1.2210011999999999E-2</c:v>
                </c:pt>
                <c:pt idx="3207">
                  <c:v>7.3260074E-3</c:v>
                </c:pt>
                <c:pt idx="3208">
                  <c:v>2.4420025000000001E-3</c:v>
                </c:pt>
                <c:pt idx="3209">
                  <c:v>2.4420025000000001E-3</c:v>
                </c:pt>
                <c:pt idx="3210">
                  <c:v>2.4420025000000001E-3</c:v>
                </c:pt>
                <c:pt idx="3211">
                  <c:v>7.3260074E-3</c:v>
                </c:pt>
                <c:pt idx="3212">
                  <c:v>1.2210011999999999E-2</c:v>
                </c:pt>
                <c:pt idx="3213">
                  <c:v>7.3260074E-3</c:v>
                </c:pt>
                <c:pt idx="3214">
                  <c:v>2.4420025000000001E-3</c:v>
                </c:pt>
                <c:pt idx="3215">
                  <c:v>2.4420025000000001E-3</c:v>
                </c:pt>
                <c:pt idx="3216">
                  <c:v>7.3260074E-3</c:v>
                </c:pt>
                <c:pt idx="3217">
                  <c:v>1.2210011999999999E-2</c:v>
                </c:pt>
                <c:pt idx="3218">
                  <c:v>7.3260074E-3</c:v>
                </c:pt>
                <c:pt idx="3219">
                  <c:v>2.4420025000000001E-3</c:v>
                </c:pt>
                <c:pt idx="3220">
                  <c:v>2.4420025000000001E-3</c:v>
                </c:pt>
                <c:pt idx="3221">
                  <c:v>7.3260074E-3</c:v>
                </c:pt>
                <c:pt idx="3222">
                  <c:v>7.3260074E-3</c:v>
                </c:pt>
                <c:pt idx="3223">
                  <c:v>7.3260074E-3</c:v>
                </c:pt>
                <c:pt idx="3224">
                  <c:v>2.4420025000000001E-3</c:v>
                </c:pt>
                <c:pt idx="3225">
                  <c:v>2.4420025000000001E-3</c:v>
                </c:pt>
                <c:pt idx="3226">
                  <c:v>7.3260074E-3</c:v>
                </c:pt>
                <c:pt idx="3227">
                  <c:v>7.3260074E-3</c:v>
                </c:pt>
                <c:pt idx="3228">
                  <c:v>7.3260074E-3</c:v>
                </c:pt>
                <c:pt idx="3229">
                  <c:v>2.4420025000000001E-3</c:v>
                </c:pt>
                <c:pt idx="3230">
                  <c:v>2.4420025000000001E-3</c:v>
                </c:pt>
                <c:pt idx="3231">
                  <c:v>7.3260074E-3</c:v>
                </c:pt>
                <c:pt idx="3232">
                  <c:v>7.3260074E-3</c:v>
                </c:pt>
                <c:pt idx="3233">
                  <c:v>7.3260074E-3</c:v>
                </c:pt>
                <c:pt idx="3234">
                  <c:v>2.4420025000000001E-3</c:v>
                </c:pt>
                <c:pt idx="3235">
                  <c:v>2.4420025000000001E-3</c:v>
                </c:pt>
                <c:pt idx="3236">
                  <c:v>2.4420025000000001E-3</c:v>
                </c:pt>
                <c:pt idx="3237">
                  <c:v>7.3260074E-3</c:v>
                </c:pt>
                <c:pt idx="3238">
                  <c:v>1.2210011999999999E-2</c:v>
                </c:pt>
                <c:pt idx="3239">
                  <c:v>7.3260074E-3</c:v>
                </c:pt>
                <c:pt idx="3240">
                  <c:v>2.4420025000000001E-3</c:v>
                </c:pt>
                <c:pt idx="3241">
                  <c:v>2.4420025000000001E-3</c:v>
                </c:pt>
                <c:pt idx="3242">
                  <c:v>7.3260074E-3</c:v>
                </c:pt>
                <c:pt idx="3243">
                  <c:v>7.3260074E-3</c:v>
                </c:pt>
                <c:pt idx="3244">
                  <c:v>1.2210011999999999E-2</c:v>
                </c:pt>
                <c:pt idx="3245">
                  <c:v>2.4420025000000001E-3</c:v>
                </c:pt>
                <c:pt idx="3246">
                  <c:v>2.4420025000000001E-3</c:v>
                </c:pt>
                <c:pt idx="3247">
                  <c:v>2.4420025000000001E-3</c:v>
                </c:pt>
                <c:pt idx="3248">
                  <c:v>7.3260074E-3</c:v>
                </c:pt>
                <c:pt idx="3249">
                  <c:v>7.3260074E-3</c:v>
                </c:pt>
                <c:pt idx="3250">
                  <c:v>2.4420025000000001E-3</c:v>
                </c:pt>
                <c:pt idx="3251">
                  <c:v>2.4420025000000001E-3</c:v>
                </c:pt>
                <c:pt idx="3252">
                  <c:v>2.4420025000000001E-3</c:v>
                </c:pt>
                <c:pt idx="3253">
                  <c:v>1.2210011999999999E-2</c:v>
                </c:pt>
                <c:pt idx="3254">
                  <c:v>7.3260074E-3</c:v>
                </c:pt>
                <c:pt idx="3255">
                  <c:v>2.4420025000000001E-3</c:v>
                </c:pt>
                <c:pt idx="3256">
                  <c:v>2.4420025000000001E-3</c:v>
                </c:pt>
                <c:pt idx="3257">
                  <c:v>7.3260074E-3</c:v>
                </c:pt>
                <c:pt idx="3258">
                  <c:v>1.2210011999999999E-2</c:v>
                </c:pt>
                <c:pt idx="3259">
                  <c:v>2.4420025000000001E-3</c:v>
                </c:pt>
                <c:pt idx="3260">
                  <c:v>2.4420025000000001E-3</c:v>
                </c:pt>
                <c:pt idx="3261">
                  <c:v>7.3260074E-3</c:v>
                </c:pt>
                <c:pt idx="3262">
                  <c:v>7.3260074E-3</c:v>
                </c:pt>
                <c:pt idx="3263">
                  <c:v>7.3260074E-3</c:v>
                </c:pt>
                <c:pt idx="3264">
                  <c:v>2.4420025000000001E-3</c:v>
                </c:pt>
                <c:pt idx="3265">
                  <c:v>2.4420025000000001E-3</c:v>
                </c:pt>
                <c:pt idx="3266">
                  <c:v>7.3260074E-3</c:v>
                </c:pt>
                <c:pt idx="3267">
                  <c:v>7.3260074E-3</c:v>
                </c:pt>
                <c:pt idx="3268">
                  <c:v>7.3260074E-3</c:v>
                </c:pt>
                <c:pt idx="3269">
                  <c:v>2.4420025000000001E-3</c:v>
                </c:pt>
                <c:pt idx="3270">
                  <c:v>2.4420025000000001E-3</c:v>
                </c:pt>
                <c:pt idx="3271">
                  <c:v>7.3260074E-3</c:v>
                </c:pt>
                <c:pt idx="3272">
                  <c:v>1.2210011999999999E-2</c:v>
                </c:pt>
                <c:pt idx="3273">
                  <c:v>7.3260074E-3</c:v>
                </c:pt>
                <c:pt idx="3274">
                  <c:v>2.4420025000000001E-3</c:v>
                </c:pt>
                <c:pt idx="3275">
                  <c:v>2.4420025000000001E-3</c:v>
                </c:pt>
                <c:pt idx="3276">
                  <c:v>7.3260074E-3</c:v>
                </c:pt>
                <c:pt idx="3277">
                  <c:v>7.3260074E-3</c:v>
                </c:pt>
                <c:pt idx="3278">
                  <c:v>7.3260074E-3</c:v>
                </c:pt>
                <c:pt idx="3279">
                  <c:v>2.4420025000000001E-3</c:v>
                </c:pt>
                <c:pt idx="3280">
                  <c:v>2.4420025000000001E-3</c:v>
                </c:pt>
                <c:pt idx="3281">
                  <c:v>7.3260074E-3</c:v>
                </c:pt>
                <c:pt idx="3282">
                  <c:v>7.3260074E-3</c:v>
                </c:pt>
                <c:pt idx="3283">
                  <c:v>7.3260074E-3</c:v>
                </c:pt>
                <c:pt idx="3284">
                  <c:v>2.4420025000000001E-3</c:v>
                </c:pt>
                <c:pt idx="3285">
                  <c:v>2.4420025000000001E-3</c:v>
                </c:pt>
                <c:pt idx="3286">
                  <c:v>7.3260074E-3</c:v>
                </c:pt>
                <c:pt idx="3287">
                  <c:v>7.3260074E-3</c:v>
                </c:pt>
                <c:pt idx="3288">
                  <c:v>7.3260074E-3</c:v>
                </c:pt>
                <c:pt idx="3289">
                  <c:v>2.4420025000000001E-3</c:v>
                </c:pt>
                <c:pt idx="3290">
                  <c:v>2.4420025000000001E-3</c:v>
                </c:pt>
                <c:pt idx="3291">
                  <c:v>1.2210011999999999E-2</c:v>
                </c:pt>
                <c:pt idx="3292">
                  <c:v>7.3260074E-3</c:v>
                </c:pt>
                <c:pt idx="3293">
                  <c:v>2.4420025000000001E-3</c:v>
                </c:pt>
                <c:pt idx="3294">
                  <c:v>2.4420025000000001E-3</c:v>
                </c:pt>
                <c:pt idx="3295">
                  <c:v>2.4420025000000001E-3</c:v>
                </c:pt>
                <c:pt idx="3296">
                  <c:v>1.2210011999999999E-2</c:v>
                </c:pt>
                <c:pt idx="3297">
                  <c:v>1.2210011999999999E-2</c:v>
                </c:pt>
                <c:pt idx="3298">
                  <c:v>2.4420025000000001E-3</c:v>
                </c:pt>
                <c:pt idx="3299">
                  <c:v>2.4420025000000001E-3</c:v>
                </c:pt>
                <c:pt idx="3300">
                  <c:v>2.4420025000000001E-3</c:v>
                </c:pt>
                <c:pt idx="3301">
                  <c:v>7.3260074E-3</c:v>
                </c:pt>
                <c:pt idx="3302">
                  <c:v>7.3260074E-3</c:v>
                </c:pt>
                <c:pt idx="3303">
                  <c:v>7.3260074E-3</c:v>
                </c:pt>
                <c:pt idx="3304">
                  <c:v>2.4420025000000001E-3</c:v>
                </c:pt>
                <c:pt idx="3305">
                  <c:v>7.3260074E-3</c:v>
                </c:pt>
                <c:pt idx="3306">
                  <c:v>7.3260074E-3</c:v>
                </c:pt>
                <c:pt idx="3307">
                  <c:v>1.2210011999999999E-2</c:v>
                </c:pt>
                <c:pt idx="3308">
                  <c:v>2.4420025000000001E-3</c:v>
                </c:pt>
                <c:pt idx="3309">
                  <c:v>2.4420025000000001E-3</c:v>
                </c:pt>
                <c:pt idx="3310">
                  <c:v>2.4420025000000001E-3</c:v>
                </c:pt>
                <c:pt idx="3311">
                  <c:v>7.3260074E-3</c:v>
                </c:pt>
                <c:pt idx="3312">
                  <c:v>7.3260074E-3</c:v>
                </c:pt>
                <c:pt idx="3313">
                  <c:v>7.3260074E-3</c:v>
                </c:pt>
                <c:pt idx="3314">
                  <c:v>2.4420025000000001E-3</c:v>
                </c:pt>
                <c:pt idx="3315">
                  <c:v>2.4420025000000001E-3</c:v>
                </c:pt>
                <c:pt idx="3316">
                  <c:v>7.3260074E-3</c:v>
                </c:pt>
                <c:pt idx="3317">
                  <c:v>7.3260074E-3</c:v>
                </c:pt>
                <c:pt idx="3318">
                  <c:v>2.4420025000000001E-3</c:v>
                </c:pt>
                <c:pt idx="3319">
                  <c:v>2.4420025000000001E-3</c:v>
                </c:pt>
                <c:pt idx="3320">
                  <c:v>7.3260074E-3</c:v>
                </c:pt>
                <c:pt idx="3321">
                  <c:v>1.2210011999999999E-2</c:v>
                </c:pt>
                <c:pt idx="3322">
                  <c:v>7.3260074E-3</c:v>
                </c:pt>
                <c:pt idx="3323">
                  <c:v>2.4420025000000001E-3</c:v>
                </c:pt>
                <c:pt idx="3324">
                  <c:v>2.4420025000000001E-3</c:v>
                </c:pt>
                <c:pt idx="3325">
                  <c:v>7.3260074E-3</c:v>
                </c:pt>
                <c:pt idx="3326">
                  <c:v>1.2210011999999999E-2</c:v>
                </c:pt>
                <c:pt idx="3327">
                  <c:v>2.4420025000000001E-3</c:v>
                </c:pt>
                <c:pt idx="3328">
                  <c:v>2.4420025000000001E-3</c:v>
                </c:pt>
                <c:pt idx="3329">
                  <c:v>2.4420025000000001E-3</c:v>
                </c:pt>
                <c:pt idx="3330">
                  <c:v>7.3260074E-3</c:v>
                </c:pt>
                <c:pt idx="3331">
                  <c:v>1.2210011999999999E-2</c:v>
                </c:pt>
                <c:pt idx="3332">
                  <c:v>7.3260074E-3</c:v>
                </c:pt>
                <c:pt idx="3333">
                  <c:v>2.4420025000000001E-3</c:v>
                </c:pt>
                <c:pt idx="3334">
                  <c:v>2.4420025000000001E-3</c:v>
                </c:pt>
                <c:pt idx="3335">
                  <c:v>7.3260074E-3</c:v>
                </c:pt>
                <c:pt idx="3336">
                  <c:v>7.3260074E-3</c:v>
                </c:pt>
                <c:pt idx="3337">
                  <c:v>7.3260074E-3</c:v>
                </c:pt>
                <c:pt idx="3338">
                  <c:v>2.4420025000000001E-3</c:v>
                </c:pt>
                <c:pt idx="3339">
                  <c:v>2.4420025000000001E-3</c:v>
                </c:pt>
                <c:pt idx="3340">
                  <c:v>7.3260074E-3</c:v>
                </c:pt>
                <c:pt idx="3341">
                  <c:v>7.3260074E-3</c:v>
                </c:pt>
                <c:pt idx="3342">
                  <c:v>7.3260074E-3</c:v>
                </c:pt>
                <c:pt idx="3343">
                  <c:v>2.4420025000000001E-3</c:v>
                </c:pt>
                <c:pt idx="3344">
                  <c:v>2.4420025000000001E-3</c:v>
                </c:pt>
                <c:pt idx="3345">
                  <c:v>7.3260074E-3</c:v>
                </c:pt>
                <c:pt idx="3346">
                  <c:v>7.3260074E-3</c:v>
                </c:pt>
                <c:pt idx="3347">
                  <c:v>2.4420025000000001E-3</c:v>
                </c:pt>
                <c:pt idx="3348">
                  <c:v>2.4420025000000001E-3</c:v>
                </c:pt>
                <c:pt idx="3349">
                  <c:v>7.3260074E-3</c:v>
                </c:pt>
                <c:pt idx="3350">
                  <c:v>7.3260074E-3</c:v>
                </c:pt>
                <c:pt idx="3351">
                  <c:v>7.3260074E-3</c:v>
                </c:pt>
                <c:pt idx="3352">
                  <c:v>2.4420025000000001E-3</c:v>
                </c:pt>
                <c:pt idx="3353">
                  <c:v>2.4420025000000001E-3</c:v>
                </c:pt>
                <c:pt idx="3354">
                  <c:v>2.4420025000000001E-3</c:v>
                </c:pt>
                <c:pt idx="3355">
                  <c:v>7.3260074E-3</c:v>
                </c:pt>
                <c:pt idx="3356">
                  <c:v>7.3260074E-3</c:v>
                </c:pt>
                <c:pt idx="3357">
                  <c:v>2.4420025000000001E-3</c:v>
                </c:pt>
                <c:pt idx="3358">
                  <c:v>2.4420025000000001E-3</c:v>
                </c:pt>
                <c:pt idx="3359">
                  <c:v>2.4420025000000001E-3</c:v>
                </c:pt>
                <c:pt idx="3360">
                  <c:v>7.3260074E-3</c:v>
                </c:pt>
                <c:pt idx="3361">
                  <c:v>2.4420025000000001E-3</c:v>
                </c:pt>
                <c:pt idx="3362">
                  <c:v>-2.4420025000000001E-3</c:v>
                </c:pt>
                <c:pt idx="3363">
                  <c:v>2.4420025000000001E-3</c:v>
                </c:pt>
                <c:pt idx="3364">
                  <c:v>7.3260074E-3</c:v>
                </c:pt>
                <c:pt idx="3365">
                  <c:v>7.3260074E-3</c:v>
                </c:pt>
                <c:pt idx="3366">
                  <c:v>2.4420025000000001E-3</c:v>
                </c:pt>
                <c:pt idx="3367">
                  <c:v>2.4420025000000001E-3</c:v>
                </c:pt>
                <c:pt idx="3368">
                  <c:v>2.4420025000000001E-3</c:v>
                </c:pt>
                <c:pt idx="3369">
                  <c:v>7.3260074E-3</c:v>
                </c:pt>
                <c:pt idx="3370">
                  <c:v>7.3260074E-3</c:v>
                </c:pt>
                <c:pt idx="3371">
                  <c:v>7.3260074E-3</c:v>
                </c:pt>
                <c:pt idx="3372">
                  <c:v>2.4420025000000001E-3</c:v>
                </c:pt>
                <c:pt idx="3373">
                  <c:v>2.4420025000000001E-3</c:v>
                </c:pt>
                <c:pt idx="3374">
                  <c:v>7.3260074E-3</c:v>
                </c:pt>
                <c:pt idx="3375">
                  <c:v>1.2210011999999999E-2</c:v>
                </c:pt>
                <c:pt idx="3376">
                  <c:v>7.3260074E-3</c:v>
                </c:pt>
                <c:pt idx="3377">
                  <c:v>2.4420025000000001E-3</c:v>
                </c:pt>
                <c:pt idx="3378">
                  <c:v>2.4420025000000001E-3</c:v>
                </c:pt>
                <c:pt idx="3379">
                  <c:v>7.3260074E-3</c:v>
                </c:pt>
                <c:pt idx="3380">
                  <c:v>7.3260074E-3</c:v>
                </c:pt>
                <c:pt idx="3381">
                  <c:v>1.2210011999999999E-2</c:v>
                </c:pt>
                <c:pt idx="3382">
                  <c:v>7.3260074E-3</c:v>
                </c:pt>
                <c:pt idx="3383">
                  <c:v>-2.4420025000000001E-3</c:v>
                </c:pt>
                <c:pt idx="3384">
                  <c:v>7.3260074E-3</c:v>
                </c:pt>
                <c:pt idx="3385">
                  <c:v>7.3260074E-3</c:v>
                </c:pt>
                <c:pt idx="3386">
                  <c:v>7.3260074E-3</c:v>
                </c:pt>
                <c:pt idx="3387">
                  <c:v>2.4420025000000001E-3</c:v>
                </c:pt>
                <c:pt idx="3388">
                  <c:v>2.4420025000000001E-3</c:v>
                </c:pt>
                <c:pt idx="3389">
                  <c:v>7.3260074E-3</c:v>
                </c:pt>
                <c:pt idx="3390">
                  <c:v>7.3260074E-3</c:v>
                </c:pt>
                <c:pt idx="3391">
                  <c:v>7.3260074E-3</c:v>
                </c:pt>
                <c:pt idx="3392">
                  <c:v>2.4420025000000001E-3</c:v>
                </c:pt>
                <c:pt idx="3393">
                  <c:v>-2.4420025000000001E-3</c:v>
                </c:pt>
                <c:pt idx="3394">
                  <c:v>7.3260074E-3</c:v>
                </c:pt>
                <c:pt idx="3395">
                  <c:v>7.3260074E-3</c:v>
                </c:pt>
                <c:pt idx="3396">
                  <c:v>7.3260074E-3</c:v>
                </c:pt>
                <c:pt idx="3397">
                  <c:v>2.4420025000000001E-3</c:v>
                </c:pt>
                <c:pt idx="3398">
                  <c:v>2.4420025000000001E-3</c:v>
                </c:pt>
                <c:pt idx="3399">
                  <c:v>7.3260074E-3</c:v>
                </c:pt>
                <c:pt idx="3400">
                  <c:v>1.2210011999999999E-2</c:v>
                </c:pt>
                <c:pt idx="3401">
                  <c:v>7.3260074E-3</c:v>
                </c:pt>
                <c:pt idx="3402">
                  <c:v>2.4420025000000001E-3</c:v>
                </c:pt>
                <c:pt idx="3403">
                  <c:v>2.4420025000000001E-3</c:v>
                </c:pt>
                <c:pt idx="3404">
                  <c:v>2.4420025000000001E-3</c:v>
                </c:pt>
                <c:pt idx="3405">
                  <c:v>7.3260074E-3</c:v>
                </c:pt>
                <c:pt idx="3406">
                  <c:v>7.3260074E-3</c:v>
                </c:pt>
                <c:pt idx="3407">
                  <c:v>7.3260074E-3</c:v>
                </c:pt>
                <c:pt idx="3408">
                  <c:v>2.4420025000000001E-3</c:v>
                </c:pt>
                <c:pt idx="3409">
                  <c:v>2.4420025000000001E-3</c:v>
                </c:pt>
                <c:pt idx="3410">
                  <c:v>7.3260074E-3</c:v>
                </c:pt>
                <c:pt idx="3411">
                  <c:v>7.3260074E-3</c:v>
                </c:pt>
                <c:pt idx="3412">
                  <c:v>2.4420025000000001E-3</c:v>
                </c:pt>
                <c:pt idx="3413">
                  <c:v>2.4420025000000001E-3</c:v>
                </c:pt>
                <c:pt idx="3414">
                  <c:v>7.3260074E-3</c:v>
                </c:pt>
                <c:pt idx="3415">
                  <c:v>7.3260074E-3</c:v>
                </c:pt>
                <c:pt idx="3416">
                  <c:v>7.3260074E-3</c:v>
                </c:pt>
                <c:pt idx="3417">
                  <c:v>2.4420025000000001E-3</c:v>
                </c:pt>
                <c:pt idx="3418">
                  <c:v>2.4420025000000001E-3</c:v>
                </c:pt>
                <c:pt idx="3419">
                  <c:v>7.3260074E-3</c:v>
                </c:pt>
                <c:pt idx="3420">
                  <c:v>7.3260074E-3</c:v>
                </c:pt>
                <c:pt idx="3421">
                  <c:v>7.3260074E-3</c:v>
                </c:pt>
                <c:pt idx="3422">
                  <c:v>2.4420025000000001E-3</c:v>
                </c:pt>
                <c:pt idx="3423">
                  <c:v>2.4420025000000001E-3</c:v>
                </c:pt>
                <c:pt idx="3424">
                  <c:v>7.3260074E-3</c:v>
                </c:pt>
                <c:pt idx="3425">
                  <c:v>7.3260074E-3</c:v>
                </c:pt>
                <c:pt idx="3426">
                  <c:v>7.3260074E-3</c:v>
                </c:pt>
                <c:pt idx="3427">
                  <c:v>2.4420025000000001E-3</c:v>
                </c:pt>
                <c:pt idx="3428">
                  <c:v>2.4420025000000001E-3</c:v>
                </c:pt>
                <c:pt idx="3429">
                  <c:v>1.2210011999999999E-2</c:v>
                </c:pt>
                <c:pt idx="3430">
                  <c:v>7.3260074E-3</c:v>
                </c:pt>
                <c:pt idx="3431">
                  <c:v>7.3260074E-3</c:v>
                </c:pt>
                <c:pt idx="3432">
                  <c:v>2.4420025000000001E-3</c:v>
                </c:pt>
                <c:pt idx="3433">
                  <c:v>2.4420025000000001E-3</c:v>
                </c:pt>
                <c:pt idx="3434">
                  <c:v>7.3260074E-3</c:v>
                </c:pt>
                <c:pt idx="3435">
                  <c:v>7.3260074E-3</c:v>
                </c:pt>
                <c:pt idx="3436">
                  <c:v>2.4420025000000001E-3</c:v>
                </c:pt>
                <c:pt idx="3437">
                  <c:v>2.4420025000000001E-3</c:v>
                </c:pt>
                <c:pt idx="3438">
                  <c:v>2.4420025000000001E-3</c:v>
                </c:pt>
                <c:pt idx="3439">
                  <c:v>7.3260074E-3</c:v>
                </c:pt>
                <c:pt idx="3440">
                  <c:v>1.2210011999999999E-2</c:v>
                </c:pt>
                <c:pt idx="3441">
                  <c:v>2.4420025000000001E-3</c:v>
                </c:pt>
                <c:pt idx="3442">
                  <c:v>-2.4420025000000001E-3</c:v>
                </c:pt>
                <c:pt idx="3443">
                  <c:v>2.4420025000000001E-3</c:v>
                </c:pt>
                <c:pt idx="3444">
                  <c:v>7.3260074E-3</c:v>
                </c:pt>
                <c:pt idx="3445">
                  <c:v>1.2210011999999999E-2</c:v>
                </c:pt>
                <c:pt idx="3446">
                  <c:v>7.3260074E-3</c:v>
                </c:pt>
                <c:pt idx="3447">
                  <c:v>2.4420025000000001E-3</c:v>
                </c:pt>
                <c:pt idx="3448">
                  <c:v>2.4420025000000001E-3</c:v>
                </c:pt>
                <c:pt idx="3449">
                  <c:v>7.3260074E-3</c:v>
                </c:pt>
                <c:pt idx="3450">
                  <c:v>1.2210011999999999E-2</c:v>
                </c:pt>
                <c:pt idx="3451">
                  <c:v>7.3260074E-3</c:v>
                </c:pt>
                <c:pt idx="3452">
                  <c:v>2.4420025000000001E-3</c:v>
                </c:pt>
                <c:pt idx="3453">
                  <c:v>2.4420025000000001E-3</c:v>
                </c:pt>
                <c:pt idx="3454">
                  <c:v>7.3260074E-3</c:v>
                </c:pt>
                <c:pt idx="3455">
                  <c:v>7.3260074E-3</c:v>
                </c:pt>
                <c:pt idx="3456">
                  <c:v>7.3260074E-3</c:v>
                </c:pt>
                <c:pt idx="3457">
                  <c:v>2.4420025000000001E-3</c:v>
                </c:pt>
                <c:pt idx="3458">
                  <c:v>7.3260074E-3</c:v>
                </c:pt>
                <c:pt idx="3459">
                  <c:v>7.3260074E-3</c:v>
                </c:pt>
                <c:pt idx="3460">
                  <c:v>7.3260074E-3</c:v>
                </c:pt>
                <c:pt idx="3461">
                  <c:v>2.4420025000000001E-3</c:v>
                </c:pt>
                <c:pt idx="3462">
                  <c:v>-2.4420025000000001E-3</c:v>
                </c:pt>
                <c:pt idx="3463">
                  <c:v>7.3260074E-3</c:v>
                </c:pt>
                <c:pt idx="3464">
                  <c:v>7.3260074E-3</c:v>
                </c:pt>
                <c:pt idx="3465">
                  <c:v>1.2210011999999999E-2</c:v>
                </c:pt>
                <c:pt idx="3466">
                  <c:v>2.4420025000000001E-3</c:v>
                </c:pt>
                <c:pt idx="3467">
                  <c:v>2.4420025000000001E-3</c:v>
                </c:pt>
                <c:pt idx="3468">
                  <c:v>2.4420025000000001E-3</c:v>
                </c:pt>
                <c:pt idx="3469">
                  <c:v>1.2210011999999999E-2</c:v>
                </c:pt>
                <c:pt idx="3470">
                  <c:v>7.3260074E-3</c:v>
                </c:pt>
                <c:pt idx="3471">
                  <c:v>7.3260074E-3</c:v>
                </c:pt>
                <c:pt idx="3472">
                  <c:v>2.4420025000000001E-3</c:v>
                </c:pt>
                <c:pt idx="3473">
                  <c:v>2.4420025000000001E-3</c:v>
                </c:pt>
                <c:pt idx="3474">
                  <c:v>7.3260074E-3</c:v>
                </c:pt>
                <c:pt idx="3475">
                  <c:v>7.3260074E-3</c:v>
                </c:pt>
                <c:pt idx="3476">
                  <c:v>7.3260074E-3</c:v>
                </c:pt>
                <c:pt idx="3477">
                  <c:v>2.4420025000000001E-3</c:v>
                </c:pt>
                <c:pt idx="3478">
                  <c:v>2.4420025000000001E-3</c:v>
                </c:pt>
                <c:pt idx="3479">
                  <c:v>7.3260074E-3</c:v>
                </c:pt>
                <c:pt idx="3480">
                  <c:v>7.3260074E-3</c:v>
                </c:pt>
                <c:pt idx="3481">
                  <c:v>7.3260074E-3</c:v>
                </c:pt>
                <c:pt idx="3482">
                  <c:v>2.4420025000000001E-3</c:v>
                </c:pt>
                <c:pt idx="3483">
                  <c:v>2.4420025000000001E-3</c:v>
                </c:pt>
                <c:pt idx="3484">
                  <c:v>2.4420025000000001E-3</c:v>
                </c:pt>
                <c:pt idx="3485">
                  <c:v>7.3260074E-3</c:v>
                </c:pt>
                <c:pt idx="3486">
                  <c:v>7.3260074E-3</c:v>
                </c:pt>
                <c:pt idx="3487">
                  <c:v>2.4420025000000001E-3</c:v>
                </c:pt>
                <c:pt idx="3488">
                  <c:v>2.4420025000000001E-3</c:v>
                </c:pt>
                <c:pt idx="3489">
                  <c:v>7.3260074E-3</c:v>
                </c:pt>
                <c:pt idx="3490">
                  <c:v>1.2210011999999999E-2</c:v>
                </c:pt>
                <c:pt idx="3491">
                  <c:v>2.4420025000000001E-3</c:v>
                </c:pt>
                <c:pt idx="3492">
                  <c:v>2.4420025000000001E-3</c:v>
                </c:pt>
                <c:pt idx="3493">
                  <c:v>2.4420025000000001E-3</c:v>
                </c:pt>
                <c:pt idx="3494">
                  <c:v>7.3260074E-3</c:v>
                </c:pt>
                <c:pt idx="3495">
                  <c:v>1.2210011999999999E-2</c:v>
                </c:pt>
                <c:pt idx="3496">
                  <c:v>7.3260074E-3</c:v>
                </c:pt>
                <c:pt idx="3497">
                  <c:v>2.4420025000000001E-3</c:v>
                </c:pt>
                <c:pt idx="3498">
                  <c:v>2.4420025000000001E-3</c:v>
                </c:pt>
                <c:pt idx="3499">
                  <c:v>2.4420025000000001E-3</c:v>
                </c:pt>
                <c:pt idx="3500">
                  <c:v>7.3260074E-3</c:v>
                </c:pt>
                <c:pt idx="3501">
                  <c:v>7.3260074E-3</c:v>
                </c:pt>
                <c:pt idx="3502">
                  <c:v>7.3260074E-3</c:v>
                </c:pt>
                <c:pt idx="3503">
                  <c:v>2.4420025000000001E-3</c:v>
                </c:pt>
                <c:pt idx="3504">
                  <c:v>2.4420025000000001E-3</c:v>
                </c:pt>
                <c:pt idx="3505">
                  <c:v>7.3260074E-3</c:v>
                </c:pt>
                <c:pt idx="3506">
                  <c:v>7.3260074E-3</c:v>
                </c:pt>
                <c:pt idx="3507">
                  <c:v>7.3260074E-3</c:v>
                </c:pt>
                <c:pt idx="3508">
                  <c:v>2.4420025000000001E-3</c:v>
                </c:pt>
                <c:pt idx="3509">
                  <c:v>2.4420025000000001E-3</c:v>
                </c:pt>
                <c:pt idx="3510">
                  <c:v>7.3260074E-3</c:v>
                </c:pt>
                <c:pt idx="3511">
                  <c:v>7.3260074E-3</c:v>
                </c:pt>
                <c:pt idx="3512">
                  <c:v>7.3260074E-3</c:v>
                </c:pt>
                <c:pt idx="3513">
                  <c:v>2.4420025000000001E-3</c:v>
                </c:pt>
                <c:pt idx="3514">
                  <c:v>2.4420025000000001E-3</c:v>
                </c:pt>
                <c:pt idx="3515">
                  <c:v>7.3260074E-3</c:v>
                </c:pt>
                <c:pt idx="3516">
                  <c:v>7.3260074E-3</c:v>
                </c:pt>
                <c:pt idx="3517">
                  <c:v>2.4420025000000001E-3</c:v>
                </c:pt>
                <c:pt idx="3518">
                  <c:v>2.4420025000000001E-3</c:v>
                </c:pt>
                <c:pt idx="3519">
                  <c:v>2.4420025000000001E-3</c:v>
                </c:pt>
                <c:pt idx="3520">
                  <c:v>7.3260074E-3</c:v>
                </c:pt>
                <c:pt idx="3521">
                  <c:v>7.3260074E-3</c:v>
                </c:pt>
                <c:pt idx="3522">
                  <c:v>7.3260074E-3</c:v>
                </c:pt>
                <c:pt idx="3523">
                  <c:v>2.4420025000000001E-3</c:v>
                </c:pt>
                <c:pt idx="3524">
                  <c:v>2.4420025000000001E-3</c:v>
                </c:pt>
                <c:pt idx="3525">
                  <c:v>7.3260074E-3</c:v>
                </c:pt>
                <c:pt idx="3526">
                  <c:v>7.3260074E-3</c:v>
                </c:pt>
                <c:pt idx="3527">
                  <c:v>7.3260074E-3</c:v>
                </c:pt>
                <c:pt idx="3528">
                  <c:v>2.4420025000000001E-3</c:v>
                </c:pt>
                <c:pt idx="3529">
                  <c:v>2.4420025000000001E-3</c:v>
                </c:pt>
                <c:pt idx="3530">
                  <c:v>7.3260074E-3</c:v>
                </c:pt>
                <c:pt idx="3531">
                  <c:v>1.2210011999999999E-2</c:v>
                </c:pt>
                <c:pt idx="3532">
                  <c:v>7.3260074E-3</c:v>
                </c:pt>
                <c:pt idx="3533">
                  <c:v>2.4420025000000001E-3</c:v>
                </c:pt>
                <c:pt idx="3534">
                  <c:v>2.4420025000000001E-3</c:v>
                </c:pt>
                <c:pt idx="3535">
                  <c:v>7.3260074E-3</c:v>
                </c:pt>
                <c:pt idx="3536">
                  <c:v>1.2210011999999999E-2</c:v>
                </c:pt>
                <c:pt idx="3537">
                  <c:v>7.3260074E-3</c:v>
                </c:pt>
                <c:pt idx="3538">
                  <c:v>2.4420025000000001E-3</c:v>
                </c:pt>
                <c:pt idx="3539">
                  <c:v>2.4420025000000001E-3</c:v>
                </c:pt>
                <c:pt idx="3540">
                  <c:v>7.3260074E-3</c:v>
                </c:pt>
                <c:pt idx="3541">
                  <c:v>7.3260074E-3</c:v>
                </c:pt>
                <c:pt idx="3542">
                  <c:v>7.3260074E-3</c:v>
                </c:pt>
                <c:pt idx="3543">
                  <c:v>2.4420025000000001E-3</c:v>
                </c:pt>
                <c:pt idx="3544">
                  <c:v>2.4420025000000001E-3</c:v>
                </c:pt>
                <c:pt idx="3545">
                  <c:v>7.3260074E-3</c:v>
                </c:pt>
                <c:pt idx="3546">
                  <c:v>1.2210011999999999E-2</c:v>
                </c:pt>
                <c:pt idx="3547">
                  <c:v>7.3260074E-3</c:v>
                </c:pt>
                <c:pt idx="3548">
                  <c:v>2.4420025000000001E-3</c:v>
                </c:pt>
                <c:pt idx="3549">
                  <c:v>2.4420025000000001E-3</c:v>
                </c:pt>
                <c:pt idx="3550">
                  <c:v>7.3260074E-3</c:v>
                </c:pt>
                <c:pt idx="3551">
                  <c:v>7.3260074E-3</c:v>
                </c:pt>
                <c:pt idx="3552">
                  <c:v>7.3260074E-3</c:v>
                </c:pt>
                <c:pt idx="3553">
                  <c:v>2.4420025000000001E-3</c:v>
                </c:pt>
                <c:pt idx="3554">
                  <c:v>2.4420025000000001E-3</c:v>
                </c:pt>
                <c:pt idx="3555">
                  <c:v>7.3260074E-3</c:v>
                </c:pt>
                <c:pt idx="3556">
                  <c:v>2.4420025000000001E-3</c:v>
                </c:pt>
                <c:pt idx="3557">
                  <c:v>2.4420025000000001E-3</c:v>
                </c:pt>
                <c:pt idx="3558">
                  <c:v>2.4420025000000001E-3</c:v>
                </c:pt>
                <c:pt idx="3559">
                  <c:v>7.3260074E-3</c:v>
                </c:pt>
                <c:pt idx="3560">
                  <c:v>1.2210011999999999E-2</c:v>
                </c:pt>
                <c:pt idx="3561">
                  <c:v>7.3260074E-3</c:v>
                </c:pt>
                <c:pt idx="3562">
                  <c:v>-2.4420025000000001E-3</c:v>
                </c:pt>
                <c:pt idx="3563">
                  <c:v>2.4420025000000001E-3</c:v>
                </c:pt>
                <c:pt idx="3564">
                  <c:v>7.3260074E-3</c:v>
                </c:pt>
                <c:pt idx="3565">
                  <c:v>7.3260074E-3</c:v>
                </c:pt>
                <c:pt idx="3566">
                  <c:v>7.3260074E-3</c:v>
                </c:pt>
                <c:pt idx="3567">
                  <c:v>2.4420025000000001E-3</c:v>
                </c:pt>
                <c:pt idx="3568">
                  <c:v>2.4420025000000001E-3</c:v>
                </c:pt>
                <c:pt idx="3569">
                  <c:v>7.3260074E-3</c:v>
                </c:pt>
                <c:pt idx="3570">
                  <c:v>7.3260074E-3</c:v>
                </c:pt>
                <c:pt idx="3571">
                  <c:v>7.3260074E-3</c:v>
                </c:pt>
                <c:pt idx="3572">
                  <c:v>2.4420025000000001E-3</c:v>
                </c:pt>
                <c:pt idx="3573">
                  <c:v>2.4420025000000001E-3</c:v>
                </c:pt>
                <c:pt idx="3574">
                  <c:v>7.3260074E-3</c:v>
                </c:pt>
                <c:pt idx="3575">
                  <c:v>7.3260074E-3</c:v>
                </c:pt>
                <c:pt idx="3576">
                  <c:v>7.3260074E-3</c:v>
                </c:pt>
                <c:pt idx="3577">
                  <c:v>2.4420025000000001E-3</c:v>
                </c:pt>
                <c:pt idx="3578">
                  <c:v>2.4420025000000001E-3</c:v>
                </c:pt>
                <c:pt idx="3579">
                  <c:v>7.3260074E-3</c:v>
                </c:pt>
                <c:pt idx="3580">
                  <c:v>7.3260074E-3</c:v>
                </c:pt>
                <c:pt idx="3581">
                  <c:v>2.4420025000000001E-3</c:v>
                </c:pt>
                <c:pt idx="3582">
                  <c:v>2.4420025000000001E-3</c:v>
                </c:pt>
                <c:pt idx="3583">
                  <c:v>7.3260074E-3</c:v>
                </c:pt>
                <c:pt idx="3584">
                  <c:v>7.3260074E-3</c:v>
                </c:pt>
                <c:pt idx="3585">
                  <c:v>2.4420025000000001E-3</c:v>
                </c:pt>
                <c:pt idx="3586">
                  <c:v>7.3260074E-3</c:v>
                </c:pt>
                <c:pt idx="3587">
                  <c:v>2.4420025000000001E-3</c:v>
                </c:pt>
                <c:pt idx="3588">
                  <c:v>7.3260074E-3</c:v>
                </c:pt>
                <c:pt idx="3589">
                  <c:v>7.3260074E-3</c:v>
                </c:pt>
                <c:pt idx="3590">
                  <c:v>7.3260074E-3</c:v>
                </c:pt>
                <c:pt idx="3591">
                  <c:v>7.3260074E-3</c:v>
                </c:pt>
                <c:pt idx="3592">
                  <c:v>7.3260074E-3</c:v>
                </c:pt>
                <c:pt idx="3593">
                  <c:v>2.4420025000000001E-3</c:v>
                </c:pt>
                <c:pt idx="3594">
                  <c:v>2.4420025000000001E-3</c:v>
                </c:pt>
                <c:pt idx="3595">
                  <c:v>2.4420025000000001E-3</c:v>
                </c:pt>
                <c:pt idx="3596">
                  <c:v>7.3260074E-3</c:v>
                </c:pt>
                <c:pt idx="3597">
                  <c:v>7.3260074E-3</c:v>
                </c:pt>
                <c:pt idx="3598">
                  <c:v>2.4420025000000001E-3</c:v>
                </c:pt>
                <c:pt idx="3599">
                  <c:v>2.4420025000000001E-3</c:v>
                </c:pt>
                <c:pt idx="3600">
                  <c:v>7.3260074E-3</c:v>
                </c:pt>
                <c:pt idx="3601">
                  <c:v>1.2210011999999999E-2</c:v>
                </c:pt>
                <c:pt idx="3602">
                  <c:v>2.4420025000000001E-3</c:v>
                </c:pt>
                <c:pt idx="3603">
                  <c:v>2.4420025000000001E-3</c:v>
                </c:pt>
                <c:pt idx="3604">
                  <c:v>2.4420025000000001E-3</c:v>
                </c:pt>
                <c:pt idx="3605">
                  <c:v>7.3260074E-3</c:v>
                </c:pt>
                <c:pt idx="3606">
                  <c:v>7.3260074E-3</c:v>
                </c:pt>
                <c:pt idx="3607">
                  <c:v>2.4420025000000001E-3</c:v>
                </c:pt>
                <c:pt idx="3608">
                  <c:v>2.4420025000000001E-3</c:v>
                </c:pt>
                <c:pt idx="3609">
                  <c:v>2.4420025000000001E-3</c:v>
                </c:pt>
                <c:pt idx="3610">
                  <c:v>1.2210011999999999E-2</c:v>
                </c:pt>
                <c:pt idx="3611">
                  <c:v>7.3260074E-3</c:v>
                </c:pt>
                <c:pt idx="3612">
                  <c:v>2.4420025000000001E-3</c:v>
                </c:pt>
                <c:pt idx="3613">
                  <c:v>2.4420025000000001E-3</c:v>
                </c:pt>
                <c:pt idx="3614">
                  <c:v>7.3260074E-3</c:v>
                </c:pt>
                <c:pt idx="3615">
                  <c:v>7.3260074E-3</c:v>
                </c:pt>
                <c:pt idx="3616">
                  <c:v>2.4420025000000001E-3</c:v>
                </c:pt>
                <c:pt idx="3617">
                  <c:v>2.4420025000000001E-3</c:v>
                </c:pt>
                <c:pt idx="3618">
                  <c:v>2.4420025000000001E-3</c:v>
                </c:pt>
                <c:pt idx="3619">
                  <c:v>7.3260074E-3</c:v>
                </c:pt>
                <c:pt idx="3620">
                  <c:v>7.3260074E-3</c:v>
                </c:pt>
                <c:pt idx="3621">
                  <c:v>7.3260074E-3</c:v>
                </c:pt>
                <c:pt idx="3622">
                  <c:v>2.4420025000000001E-3</c:v>
                </c:pt>
                <c:pt idx="3623">
                  <c:v>2.4420025000000001E-3</c:v>
                </c:pt>
                <c:pt idx="3624">
                  <c:v>7.3260074E-3</c:v>
                </c:pt>
                <c:pt idx="3625">
                  <c:v>7.3260074E-3</c:v>
                </c:pt>
                <c:pt idx="3626">
                  <c:v>7.3260074E-3</c:v>
                </c:pt>
                <c:pt idx="3627">
                  <c:v>2.4420025000000001E-3</c:v>
                </c:pt>
                <c:pt idx="3628">
                  <c:v>2.4420025000000001E-3</c:v>
                </c:pt>
                <c:pt idx="3629">
                  <c:v>7.3260074E-3</c:v>
                </c:pt>
                <c:pt idx="3630">
                  <c:v>7.3260074E-3</c:v>
                </c:pt>
                <c:pt idx="3631">
                  <c:v>1.2210011999999999E-2</c:v>
                </c:pt>
                <c:pt idx="3632">
                  <c:v>2.4420025000000001E-3</c:v>
                </c:pt>
                <c:pt idx="3633">
                  <c:v>2.4420025000000001E-3</c:v>
                </c:pt>
                <c:pt idx="3634">
                  <c:v>7.3260074E-3</c:v>
                </c:pt>
                <c:pt idx="3635">
                  <c:v>7.3260074E-3</c:v>
                </c:pt>
                <c:pt idx="3636">
                  <c:v>7.3260074E-3</c:v>
                </c:pt>
                <c:pt idx="3637">
                  <c:v>7.3260074E-3</c:v>
                </c:pt>
                <c:pt idx="3638">
                  <c:v>2.4420025000000001E-3</c:v>
                </c:pt>
                <c:pt idx="3639">
                  <c:v>2.4420025000000001E-3</c:v>
                </c:pt>
                <c:pt idx="3640">
                  <c:v>7.3260074E-3</c:v>
                </c:pt>
                <c:pt idx="3641">
                  <c:v>7.3260074E-3</c:v>
                </c:pt>
                <c:pt idx="3642">
                  <c:v>7.3260074E-3</c:v>
                </c:pt>
                <c:pt idx="3643">
                  <c:v>2.4420025000000001E-3</c:v>
                </c:pt>
                <c:pt idx="3644">
                  <c:v>2.4420025000000001E-3</c:v>
                </c:pt>
                <c:pt idx="3645">
                  <c:v>7.3260074E-3</c:v>
                </c:pt>
                <c:pt idx="3646">
                  <c:v>7.3260074E-3</c:v>
                </c:pt>
                <c:pt idx="3647">
                  <c:v>2.4420025000000001E-3</c:v>
                </c:pt>
                <c:pt idx="3648">
                  <c:v>2.4420025000000001E-3</c:v>
                </c:pt>
                <c:pt idx="3649">
                  <c:v>7.3260074E-3</c:v>
                </c:pt>
                <c:pt idx="3650">
                  <c:v>1.2210011999999999E-2</c:v>
                </c:pt>
                <c:pt idx="3651">
                  <c:v>7.3260074E-3</c:v>
                </c:pt>
                <c:pt idx="3652">
                  <c:v>2.4420025000000001E-3</c:v>
                </c:pt>
                <c:pt idx="3653">
                  <c:v>2.4420025000000001E-3</c:v>
                </c:pt>
                <c:pt idx="3654">
                  <c:v>7.3260074E-3</c:v>
                </c:pt>
                <c:pt idx="3655">
                  <c:v>1.2210011999999999E-2</c:v>
                </c:pt>
                <c:pt idx="3656">
                  <c:v>7.3260074E-3</c:v>
                </c:pt>
                <c:pt idx="3657">
                  <c:v>2.4420025000000001E-3</c:v>
                </c:pt>
                <c:pt idx="3658">
                  <c:v>2.4420025000000001E-3</c:v>
                </c:pt>
                <c:pt idx="3659">
                  <c:v>2.4420025000000001E-3</c:v>
                </c:pt>
                <c:pt idx="3660">
                  <c:v>7.3260074E-3</c:v>
                </c:pt>
                <c:pt idx="3661">
                  <c:v>7.3260074E-3</c:v>
                </c:pt>
                <c:pt idx="3662">
                  <c:v>2.4420025000000001E-3</c:v>
                </c:pt>
                <c:pt idx="3663">
                  <c:v>2.4420025000000001E-3</c:v>
                </c:pt>
                <c:pt idx="3664">
                  <c:v>7.3260074E-3</c:v>
                </c:pt>
                <c:pt idx="3665">
                  <c:v>7.3260074E-3</c:v>
                </c:pt>
                <c:pt idx="3666">
                  <c:v>1.2210011999999999E-2</c:v>
                </c:pt>
                <c:pt idx="3667">
                  <c:v>7.3260074E-3</c:v>
                </c:pt>
                <c:pt idx="3668">
                  <c:v>2.4420025000000001E-3</c:v>
                </c:pt>
                <c:pt idx="3669">
                  <c:v>2.4420025000000001E-3</c:v>
                </c:pt>
                <c:pt idx="3670">
                  <c:v>7.3260074E-3</c:v>
                </c:pt>
                <c:pt idx="3671">
                  <c:v>1.2210011999999999E-2</c:v>
                </c:pt>
                <c:pt idx="3672">
                  <c:v>7.3260074E-3</c:v>
                </c:pt>
                <c:pt idx="3673">
                  <c:v>2.4420025000000001E-3</c:v>
                </c:pt>
                <c:pt idx="3674">
                  <c:v>2.4420025000000001E-3</c:v>
                </c:pt>
                <c:pt idx="3675">
                  <c:v>2.4420025000000001E-3</c:v>
                </c:pt>
                <c:pt idx="3676">
                  <c:v>7.3260074E-3</c:v>
                </c:pt>
                <c:pt idx="3677">
                  <c:v>1.2210011999999999E-2</c:v>
                </c:pt>
                <c:pt idx="3678">
                  <c:v>2.4420025000000001E-3</c:v>
                </c:pt>
                <c:pt idx="3679">
                  <c:v>-2.4420025000000001E-3</c:v>
                </c:pt>
                <c:pt idx="3680">
                  <c:v>2.4420025000000001E-3</c:v>
                </c:pt>
                <c:pt idx="3681">
                  <c:v>7.3260074E-3</c:v>
                </c:pt>
                <c:pt idx="3682">
                  <c:v>1.2210011999999999E-2</c:v>
                </c:pt>
                <c:pt idx="3683">
                  <c:v>7.3260074E-3</c:v>
                </c:pt>
                <c:pt idx="3684">
                  <c:v>2.4420025000000001E-3</c:v>
                </c:pt>
                <c:pt idx="3685">
                  <c:v>7.3260074E-3</c:v>
                </c:pt>
                <c:pt idx="3686">
                  <c:v>7.3260074E-3</c:v>
                </c:pt>
                <c:pt idx="3687">
                  <c:v>7.3260074E-3</c:v>
                </c:pt>
                <c:pt idx="3688">
                  <c:v>2.4420025000000001E-3</c:v>
                </c:pt>
                <c:pt idx="3689">
                  <c:v>2.4420025000000001E-3</c:v>
                </c:pt>
                <c:pt idx="3690">
                  <c:v>2.4420025000000001E-3</c:v>
                </c:pt>
                <c:pt idx="3691">
                  <c:v>1.2210011999999999E-2</c:v>
                </c:pt>
                <c:pt idx="3692">
                  <c:v>7.3260074E-3</c:v>
                </c:pt>
                <c:pt idx="3693">
                  <c:v>2.4420025000000001E-3</c:v>
                </c:pt>
                <c:pt idx="3694">
                  <c:v>2.4420025000000001E-3</c:v>
                </c:pt>
                <c:pt idx="3695">
                  <c:v>7.3260074E-3</c:v>
                </c:pt>
                <c:pt idx="3696">
                  <c:v>7.3260074E-3</c:v>
                </c:pt>
                <c:pt idx="3697">
                  <c:v>7.3260074E-3</c:v>
                </c:pt>
                <c:pt idx="3698">
                  <c:v>2.4420025000000001E-3</c:v>
                </c:pt>
                <c:pt idx="3699">
                  <c:v>2.4420025000000001E-3</c:v>
                </c:pt>
                <c:pt idx="3700">
                  <c:v>7.3260074E-3</c:v>
                </c:pt>
                <c:pt idx="3701">
                  <c:v>1.2210011999999999E-2</c:v>
                </c:pt>
                <c:pt idx="3702">
                  <c:v>7.3260074E-3</c:v>
                </c:pt>
                <c:pt idx="3703">
                  <c:v>2.4420025000000001E-3</c:v>
                </c:pt>
                <c:pt idx="3704">
                  <c:v>2.4420025000000001E-3</c:v>
                </c:pt>
                <c:pt idx="3705">
                  <c:v>7.3260074E-3</c:v>
                </c:pt>
                <c:pt idx="3706">
                  <c:v>7.3260074E-3</c:v>
                </c:pt>
                <c:pt idx="3707">
                  <c:v>2.4420025000000001E-3</c:v>
                </c:pt>
                <c:pt idx="3708">
                  <c:v>2.4420025000000001E-3</c:v>
                </c:pt>
                <c:pt idx="3709">
                  <c:v>2.4420025000000001E-3</c:v>
                </c:pt>
                <c:pt idx="3710">
                  <c:v>7.3260074E-3</c:v>
                </c:pt>
                <c:pt idx="3711">
                  <c:v>7.3260074E-3</c:v>
                </c:pt>
                <c:pt idx="3712">
                  <c:v>2.4420025000000001E-3</c:v>
                </c:pt>
                <c:pt idx="3713">
                  <c:v>2.4420025000000001E-3</c:v>
                </c:pt>
                <c:pt idx="3714">
                  <c:v>7.3260074E-3</c:v>
                </c:pt>
                <c:pt idx="3715">
                  <c:v>7.3260074E-3</c:v>
                </c:pt>
                <c:pt idx="3716">
                  <c:v>7.3260074E-3</c:v>
                </c:pt>
                <c:pt idx="3717">
                  <c:v>2.4420025000000001E-3</c:v>
                </c:pt>
                <c:pt idx="3718">
                  <c:v>2.4420025000000001E-3</c:v>
                </c:pt>
                <c:pt idx="3719">
                  <c:v>7.3260074E-3</c:v>
                </c:pt>
                <c:pt idx="3720">
                  <c:v>7.3260074E-3</c:v>
                </c:pt>
                <c:pt idx="3721">
                  <c:v>7.3260074E-3</c:v>
                </c:pt>
                <c:pt idx="3722">
                  <c:v>2.4420025000000001E-3</c:v>
                </c:pt>
                <c:pt idx="3723">
                  <c:v>2.4420025000000001E-3</c:v>
                </c:pt>
                <c:pt idx="3724">
                  <c:v>2.4420025000000001E-3</c:v>
                </c:pt>
                <c:pt idx="3725">
                  <c:v>7.3260074E-3</c:v>
                </c:pt>
                <c:pt idx="3726">
                  <c:v>7.3260074E-3</c:v>
                </c:pt>
                <c:pt idx="3727">
                  <c:v>2.4420025000000001E-3</c:v>
                </c:pt>
                <c:pt idx="3728">
                  <c:v>2.4420025000000001E-3</c:v>
                </c:pt>
                <c:pt idx="3729">
                  <c:v>7.3260074E-3</c:v>
                </c:pt>
                <c:pt idx="3730">
                  <c:v>7.3260074E-3</c:v>
                </c:pt>
                <c:pt idx="3731">
                  <c:v>7.3260074E-3</c:v>
                </c:pt>
                <c:pt idx="3732">
                  <c:v>2.4420025000000001E-3</c:v>
                </c:pt>
                <c:pt idx="3733">
                  <c:v>-2.4420025000000001E-3</c:v>
                </c:pt>
                <c:pt idx="3734">
                  <c:v>2.4420025000000001E-3</c:v>
                </c:pt>
                <c:pt idx="3735">
                  <c:v>7.3260074E-3</c:v>
                </c:pt>
                <c:pt idx="3736">
                  <c:v>1.2210011999999999E-2</c:v>
                </c:pt>
                <c:pt idx="3737">
                  <c:v>7.3260074E-3</c:v>
                </c:pt>
                <c:pt idx="3738">
                  <c:v>2.4420025000000001E-3</c:v>
                </c:pt>
                <c:pt idx="3739">
                  <c:v>2.4420025000000001E-3</c:v>
                </c:pt>
                <c:pt idx="3740">
                  <c:v>7.3260074E-3</c:v>
                </c:pt>
                <c:pt idx="3741">
                  <c:v>1.2210011999999999E-2</c:v>
                </c:pt>
                <c:pt idx="3742">
                  <c:v>7.3260074E-3</c:v>
                </c:pt>
                <c:pt idx="3743">
                  <c:v>-2.4420025000000001E-3</c:v>
                </c:pt>
                <c:pt idx="3744">
                  <c:v>2.4420025000000001E-3</c:v>
                </c:pt>
                <c:pt idx="3745">
                  <c:v>7.3260074E-3</c:v>
                </c:pt>
                <c:pt idx="3746">
                  <c:v>7.3260074E-3</c:v>
                </c:pt>
                <c:pt idx="3747">
                  <c:v>7.3260074E-3</c:v>
                </c:pt>
                <c:pt idx="3748">
                  <c:v>2.4420025000000001E-3</c:v>
                </c:pt>
                <c:pt idx="3749">
                  <c:v>2.4420025000000001E-3</c:v>
                </c:pt>
                <c:pt idx="3750">
                  <c:v>7.3260074E-3</c:v>
                </c:pt>
                <c:pt idx="3751">
                  <c:v>7.3260074E-3</c:v>
                </c:pt>
                <c:pt idx="3752">
                  <c:v>2.4420025000000001E-3</c:v>
                </c:pt>
                <c:pt idx="3753">
                  <c:v>2.4420025000000001E-3</c:v>
                </c:pt>
                <c:pt idx="3754">
                  <c:v>7.3260074E-3</c:v>
                </c:pt>
                <c:pt idx="3755">
                  <c:v>7.3260074E-3</c:v>
                </c:pt>
                <c:pt idx="3756">
                  <c:v>7.3260074E-3</c:v>
                </c:pt>
                <c:pt idx="3757">
                  <c:v>2.4420025000000001E-3</c:v>
                </c:pt>
                <c:pt idx="3758">
                  <c:v>2.4420025000000001E-3</c:v>
                </c:pt>
                <c:pt idx="3759">
                  <c:v>2.4420025000000001E-3</c:v>
                </c:pt>
                <c:pt idx="3760">
                  <c:v>7.3260074E-3</c:v>
                </c:pt>
                <c:pt idx="3761">
                  <c:v>1.2210011999999999E-2</c:v>
                </c:pt>
                <c:pt idx="3762">
                  <c:v>2.4420025000000001E-3</c:v>
                </c:pt>
                <c:pt idx="3763">
                  <c:v>2.4420025000000001E-3</c:v>
                </c:pt>
                <c:pt idx="3764">
                  <c:v>2.4420025000000001E-3</c:v>
                </c:pt>
                <c:pt idx="3765">
                  <c:v>7.3260074E-3</c:v>
                </c:pt>
                <c:pt idx="3766">
                  <c:v>7.3260074E-3</c:v>
                </c:pt>
                <c:pt idx="3767">
                  <c:v>7.3260074E-3</c:v>
                </c:pt>
                <c:pt idx="3768">
                  <c:v>2.4420025000000001E-3</c:v>
                </c:pt>
                <c:pt idx="3769">
                  <c:v>2.4420025000000001E-3</c:v>
                </c:pt>
                <c:pt idx="3770">
                  <c:v>7.3260074E-3</c:v>
                </c:pt>
                <c:pt idx="3771">
                  <c:v>7.3260074E-3</c:v>
                </c:pt>
                <c:pt idx="3772">
                  <c:v>7.3260074E-3</c:v>
                </c:pt>
                <c:pt idx="3773">
                  <c:v>2.4420025000000001E-3</c:v>
                </c:pt>
                <c:pt idx="3774">
                  <c:v>2.4420025000000001E-3</c:v>
                </c:pt>
                <c:pt idx="3775">
                  <c:v>7.3260074E-3</c:v>
                </c:pt>
                <c:pt idx="3776">
                  <c:v>7.3260074E-3</c:v>
                </c:pt>
                <c:pt idx="3777">
                  <c:v>7.3260074E-3</c:v>
                </c:pt>
                <c:pt idx="3778">
                  <c:v>2.4420025000000001E-3</c:v>
                </c:pt>
                <c:pt idx="3779">
                  <c:v>7.3260074E-3</c:v>
                </c:pt>
                <c:pt idx="3780">
                  <c:v>7.3260074E-3</c:v>
                </c:pt>
                <c:pt idx="3781">
                  <c:v>7.3260074E-3</c:v>
                </c:pt>
                <c:pt idx="3782">
                  <c:v>2.4420025000000001E-3</c:v>
                </c:pt>
                <c:pt idx="3783">
                  <c:v>2.4420025000000001E-3</c:v>
                </c:pt>
                <c:pt idx="3784">
                  <c:v>2.4420025000000001E-3</c:v>
                </c:pt>
                <c:pt idx="3785">
                  <c:v>1.2210011999999999E-2</c:v>
                </c:pt>
                <c:pt idx="3786">
                  <c:v>7.3260074E-3</c:v>
                </c:pt>
                <c:pt idx="3787">
                  <c:v>2.4420025000000001E-3</c:v>
                </c:pt>
                <c:pt idx="3788">
                  <c:v>2.4420025000000001E-3</c:v>
                </c:pt>
                <c:pt idx="3789">
                  <c:v>2.4420025000000001E-3</c:v>
                </c:pt>
                <c:pt idx="3790">
                  <c:v>7.3260074E-3</c:v>
                </c:pt>
                <c:pt idx="3791">
                  <c:v>7.3260074E-3</c:v>
                </c:pt>
                <c:pt idx="3792">
                  <c:v>2.4420025000000001E-3</c:v>
                </c:pt>
                <c:pt idx="3793">
                  <c:v>-2.4420025000000001E-3</c:v>
                </c:pt>
                <c:pt idx="3794">
                  <c:v>2.4420025000000001E-3</c:v>
                </c:pt>
                <c:pt idx="3795">
                  <c:v>7.3260074E-3</c:v>
                </c:pt>
                <c:pt idx="3796">
                  <c:v>7.3260074E-3</c:v>
                </c:pt>
                <c:pt idx="3797">
                  <c:v>2.4420025000000001E-3</c:v>
                </c:pt>
                <c:pt idx="3798">
                  <c:v>-2.4420025000000001E-3</c:v>
                </c:pt>
                <c:pt idx="3799">
                  <c:v>7.3260074E-3</c:v>
                </c:pt>
                <c:pt idx="3800">
                  <c:v>7.3260074E-3</c:v>
                </c:pt>
                <c:pt idx="3801">
                  <c:v>7.3260074E-3</c:v>
                </c:pt>
                <c:pt idx="3802">
                  <c:v>2.4420025000000001E-3</c:v>
                </c:pt>
                <c:pt idx="3803">
                  <c:v>2.4420025000000001E-3</c:v>
                </c:pt>
                <c:pt idx="3804">
                  <c:v>7.3260074E-3</c:v>
                </c:pt>
                <c:pt idx="3805">
                  <c:v>7.3260074E-3</c:v>
                </c:pt>
                <c:pt idx="3806">
                  <c:v>7.3260074E-3</c:v>
                </c:pt>
                <c:pt idx="3807">
                  <c:v>2.4420025000000001E-3</c:v>
                </c:pt>
                <c:pt idx="3808">
                  <c:v>2.4420025000000001E-3</c:v>
                </c:pt>
                <c:pt idx="3809">
                  <c:v>7.3260074E-3</c:v>
                </c:pt>
                <c:pt idx="3810">
                  <c:v>7.3260074E-3</c:v>
                </c:pt>
                <c:pt idx="3811">
                  <c:v>7.3260074E-3</c:v>
                </c:pt>
                <c:pt idx="3812">
                  <c:v>2.4420025000000001E-3</c:v>
                </c:pt>
                <c:pt idx="3813">
                  <c:v>2.4420025000000001E-3</c:v>
                </c:pt>
                <c:pt idx="3814">
                  <c:v>2.4420025000000001E-3</c:v>
                </c:pt>
                <c:pt idx="3815">
                  <c:v>7.3260074E-3</c:v>
                </c:pt>
                <c:pt idx="3816">
                  <c:v>7.3260074E-3</c:v>
                </c:pt>
                <c:pt idx="3817">
                  <c:v>2.4420025000000001E-3</c:v>
                </c:pt>
                <c:pt idx="3818">
                  <c:v>2.4420025000000001E-3</c:v>
                </c:pt>
                <c:pt idx="3819">
                  <c:v>7.3260074E-3</c:v>
                </c:pt>
                <c:pt idx="3820">
                  <c:v>7.3260074E-3</c:v>
                </c:pt>
                <c:pt idx="3821">
                  <c:v>7.3260074E-3</c:v>
                </c:pt>
                <c:pt idx="3822">
                  <c:v>2.4420025000000001E-3</c:v>
                </c:pt>
                <c:pt idx="3823">
                  <c:v>-2.4420025000000001E-3</c:v>
                </c:pt>
                <c:pt idx="3824">
                  <c:v>2.4420025000000001E-3</c:v>
                </c:pt>
                <c:pt idx="3825">
                  <c:v>7.3260074E-3</c:v>
                </c:pt>
                <c:pt idx="3826">
                  <c:v>7.3260074E-3</c:v>
                </c:pt>
                <c:pt idx="3827">
                  <c:v>2.4420025000000001E-3</c:v>
                </c:pt>
                <c:pt idx="3828">
                  <c:v>2.4420025000000001E-3</c:v>
                </c:pt>
                <c:pt idx="3829">
                  <c:v>2.4420025000000001E-3</c:v>
                </c:pt>
                <c:pt idx="3830">
                  <c:v>7.3260074E-3</c:v>
                </c:pt>
                <c:pt idx="3831">
                  <c:v>1.2210011999999999E-2</c:v>
                </c:pt>
                <c:pt idx="3832">
                  <c:v>2.4420025000000001E-3</c:v>
                </c:pt>
                <c:pt idx="3833">
                  <c:v>2.4420025000000001E-3</c:v>
                </c:pt>
                <c:pt idx="3834">
                  <c:v>2.4420025000000001E-3</c:v>
                </c:pt>
                <c:pt idx="3835">
                  <c:v>7.3260074E-3</c:v>
                </c:pt>
                <c:pt idx="3836">
                  <c:v>7.3260074E-3</c:v>
                </c:pt>
                <c:pt idx="3837">
                  <c:v>7.3260074E-3</c:v>
                </c:pt>
                <c:pt idx="3838">
                  <c:v>2.4420025000000001E-3</c:v>
                </c:pt>
                <c:pt idx="3839">
                  <c:v>2.4420025000000001E-3</c:v>
                </c:pt>
                <c:pt idx="3840">
                  <c:v>7.3260074E-3</c:v>
                </c:pt>
                <c:pt idx="3841">
                  <c:v>7.3260074E-3</c:v>
                </c:pt>
                <c:pt idx="3842">
                  <c:v>2.4420025000000001E-3</c:v>
                </c:pt>
                <c:pt idx="3843">
                  <c:v>2.4420025000000001E-3</c:v>
                </c:pt>
                <c:pt idx="3844">
                  <c:v>7.3260074E-3</c:v>
                </c:pt>
                <c:pt idx="3845">
                  <c:v>7.3260074E-3</c:v>
                </c:pt>
                <c:pt idx="3846">
                  <c:v>1.2210011999999999E-2</c:v>
                </c:pt>
                <c:pt idx="3847">
                  <c:v>2.4420025000000001E-3</c:v>
                </c:pt>
                <c:pt idx="3848">
                  <c:v>2.4420025000000001E-3</c:v>
                </c:pt>
                <c:pt idx="3849">
                  <c:v>2.4420025000000001E-3</c:v>
                </c:pt>
                <c:pt idx="3850">
                  <c:v>7.3260074E-3</c:v>
                </c:pt>
                <c:pt idx="3851">
                  <c:v>7.3260074E-3</c:v>
                </c:pt>
                <c:pt idx="3852">
                  <c:v>2.4420025000000001E-3</c:v>
                </c:pt>
                <c:pt idx="3853">
                  <c:v>2.4420025000000001E-3</c:v>
                </c:pt>
                <c:pt idx="3854">
                  <c:v>2.4420025000000001E-3</c:v>
                </c:pt>
                <c:pt idx="3855">
                  <c:v>2.4420025000000001E-3</c:v>
                </c:pt>
                <c:pt idx="3856">
                  <c:v>7.3260074E-3</c:v>
                </c:pt>
                <c:pt idx="3857">
                  <c:v>7.3260074E-3</c:v>
                </c:pt>
                <c:pt idx="3858">
                  <c:v>2.4420025000000001E-3</c:v>
                </c:pt>
                <c:pt idx="3859">
                  <c:v>2.4420025000000001E-3</c:v>
                </c:pt>
                <c:pt idx="3860">
                  <c:v>7.3260074E-3</c:v>
                </c:pt>
                <c:pt idx="3861">
                  <c:v>7.3260074E-3</c:v>
                </c:pt>
                <c:pt idx="3862">
                  <c:v>2.4420025000000001E-3</c:v>
                </c:pt>
                <c:pt idx="3863">
                  <c:v>2.4420025000000001E-3</c:v>
                </c:pt>
                <c:pt idx="3864">
                  <c:v>2.4420025000000001E-3</c:v>
                </c:pt>
                <c:pt idx="3865">
                  <c:v>1.2210011999999999E-2</c:v>
                </c:pt>
                <c:pt idx="3866">
                  <c:v>2.4420025000000001E-3</c:v>
                </c:pt>
                <c:pt idx="3867">
                  <c:v>2.4420025000000001E-3</c:v>
                </c:pt>
                <c:pt idx="3868">
                  <c:v>2.4420025000000001E-3</c:v>
                </c:pt>
                <c:pt idx="3869">
                  <c:v>7.3260074E-3</c:v>
                </c:pt>
                <c:pt idx="3870">
                  <c:v>7.3260074E-3</c:v>
                </c:pt>
                <c:pt idx="3871">
                  <c:v>1.2210011999999999E-2</c:v>
                </c:pt>
                <c:pt idx="3872">
                  <c:v>7.3260074E-3</c:v>
                </c:pt>
                <c:pt idx="3873">
                  <c:v>2.4420025000000001E-3</c:v>
                </c:pt>
                <c:pt idx="3874">
                  <c:v>2.4420025000000001E-3</c:v>
                </c:pt>
                <c:pt idx="3875">
                  <c:v>7.3260074E-3</c:v>
                </c:pt>
                <c:pt idx="3876">
                  <c:v>1.2210011999999999E-2</c:v>
                </c:pt>
                <c:pt idx="3877">
                  <c:v>7.3260074E-3</c:v>
                </c:pt>
                <c:pt idx="3878">
                  <c:v>-2.4420025000000001E-3</c:v>
                </c:pt>
                <c:pt idx="3879">
                  <c:v>2.4420025000000001E-3</c:v>
                </c:pt>
                <c:pt idx="3880">
                  <c:v>7.3260074E-3</c:v>
                </c:pt>
                <c:pt idx="3881">
                  <c:v>7.3260074E-3</c:v>
                </c:pt>
                <c:pt idx="3882">
                  <c:v>1.2210011999999999E-2</c:v>
                </c:pt>
                <c:pt idx="3883">
                  <c:v>2.4420025000000001E-3</c:v>
                </c:pt>
                <c:pt idx="3884">
                  <c:v>2.4420025000000001E-3</c:v>
                </c:pt>
                <c:pt idx="3885">
                  <c:v>7.3260074E-3</c:v>
                </c:pt>
                <c:pt idx="3886">
                  <c:v>7.3260074E-3</c:v>
                </c:pt>
                <c:pt idx="3887">
                  <c:v>7.3260074E-3</c:v>
                </c:pt>
                <c:pt idx="3888">
                  <c:v>2.4420025000000001E-3</c:v>
                </c:pt>
                <c:pt idx="3889">
                  <c:v>2.4420025000000001E-3</c:v>
                </c:pt>
                <c:pt idx="3890">
                  <c:v>7.3260074E-3</c:v>
                </c:pt>
                <c:pt idx="3891">
                  <c:v>7.3260074E-3</c:v>
                </c:pt>
                <c:pt idx="3892">
                  <c:v>1.2210011999999999E-2</c:v>
                </c:pt>
                <c:pt idx="3893">
                  <c:v>2.4420025000000001E-3</c:v>
                </c:pt>
                <c:pt idx="3894">
                  <c:v>2.4420025000000001E-3</c:v>
                </c:pt>
                <c:pt idx="3895">
                  <c:v>7.3260074E-3</c:v>
                </c:pt>
                <c:pt idx="3896">
                  <c:v>7.3260074E-3</c:v>
                </c:pt>
                <c:pt idx="3897">
                  <c:v>7.3260074E-3</c:v>
                </c:pt>
                <c:pt idx="3898">
                  <c:v>2.4420025000000001E-3</c:v>
                </c:pt>
                <c:pt idx="3899">
                  <c:v>7.3260074E-3</c:v>
                </c:pt>
                <c:pt idx="3900">
                  <c:v>7.3260074E-3</c:v>
                </c:pt>
                <c:pt idx="3901">
                  <c:v>7.3260074E-3</c:v>
                </c:pt>
                <c:pt idx="3902">
                  <c:v>2.4420025000000001E-3</c:v>
                </c:pt>
                <c:pt idx="3903">
                  <c:v>2.4420025000000001E-3</c:v>
                </c:pt>
                <c:pt idx="3904">
                  <c:v>7.3260074E-3</c:v>
                </c:pt>
                <c:pt idx="3905">
                  <c:v>7.3260074E-3</c:v>
                </c:pt>
                <c:pt idx="3906">
                  <c:v>7.3260074E-3</c:v>
                </c:pt>
                <c:pt idx="3907">
                  <c:v>2.4420025000000001E-3</c:v>
                </c:pt>
                <c:pt idx="3908">
                  <c:v>2.4420025000000001E-3</c:v>
                </c:pt>
                <c:pt idx="3909">
                  <c:v>7.3260074E-3</c:v>
                </c:pt>
                <c:pt idx="3910">
                  <c:v>7.3260074E-3</c:v>
                </c:pt>
                <c:pt idx="3911">
                  <c:v>7.3260074E-3</c:v>
                </c:pt>
                <c:pt idx="3912">
                  <c:v>2.4420025000000001E-3</c:v>
                </c:pt>
                <c:pt idx="3913">
                  <c:v>2.4420025000000001E-3</c:v>
                </c:pt>
                <c:pt idx="3914">
                  <c:v>7.3260074E-3</c:v>
                </c:pt>
                <c:pt idx="3915">
                  <c:v>1.2210011999999999E-2</c:v>
                </c:pt>
                <c:pt idx="3916">
                  <c:v>7.3260074E-3</c:v>
                </c:pt>
                <c:pt idx="3917">
                  <c:v>2.4420025000000001E-3</c:v>
                </c:pt>
                <c:pt idx="3918">
                  <c:v>2.4420025000000001E-3</c:v>
                </c:pt>
                <c:pt idx="3919">
                  <c:v>7.3260074E-3</c:v>
                </c:pt>
                <c:pt idx="3920">
                  <c:v>7.3260074E-3</c:v>
                </c:pt>
                <c:pt idx="3921">
                  <c:v>2.4420025000000001E-3</c:v>
                </c:pt>
                <c:pt idx="3922">
                  <c:v>2.4420025000000001E-3</c:v>
                </c:pt>
                <c:pt idx="3923">
                  <c:v>7.3260074E-3</c:v>
                </c:pt>
                <c:pt idx="3924">
                  <c:v>7.3260074E-3</c:v>
                </c:pt>
                <c:pt idx="3925">
                  <c:v>7.3260074E-3</c:v>
                </c:pt>
                <c:pt idx="3926">
                  <c:v>2.4420025000000001E-3</c:v>
                </c:pt>
                <c:pt idx="3927">
                  <c:v>2.4420025000000001E-3</c:v>
                </c:pt>
                <c:pt idx="3928">
                  <c:v>7.3260074E-3</c:v>
                </c:pt>
                <c:pt idx="3929">
                  <c:v>7.3260074E-3</c:v>
                </c:pt>
                <c:pt idx="3930">
                  <c:v>7.3260074E-3</c:v>
                </c:pt>
                <c:pt idx="3931">
                  <c:v>7.3260074E-3</c:v>
                </c:pt>
                <c:pt idx="3932">
                  <c:v>2.4420025000000001E-3</c:v>
                </c:pt>
                <c:pt idx="3933">
                  <c:v>2.4420025000000001E-3</c:v>
                </c:pt>
                <c:pt idx="3934">
                  <c:v>7.3260074E-3</c:v>
                </c:pt>
                <c:pt idx="3935">
                  <c:v>7.3260074E-3</c:v>
                </c:pt>
                <c:pt idx="3936">
                  <c:v>2.4420025000000001E-3</c:v>
                </c:pt>
                <c:pt idx="3937">
                  <c:v>2.4420025000000001E-3</c:v>
                </c:pt>
                <c:pt idx="3938">
                  <c:v>2.4420025000000001E-3</c:v>
                </c:pt>
                <c:pt idx="3939">
                  <c:v>7.3260074E-3</c:v>
                </c:pt>
                <c:pt idx="3940">
                  <c:v>7.3260074E-3</c:v>
                </c:pt>
                <c:pt idx="3941">
                  <c:v>2.4420025000000001E-3</c:v>
                </c:pt>
                <c:pt idx="3942">
                  <c:v>2.4420025000000001E-3</c:v>
                </c:pt>
                <c:pt idx="3943">
                  <c:v>2.4420025000000001E-3</c:v>
                </c:pt>
                <c:pt idx="3944">
                  <c:v>7.3260074E-3</c:v>
                </c:pt>
                <c:pt idx="3945">
                  <c:v>7.3260074E-3</c:v>
                </c:pt>
                <c:pt idx="3946">
                  <c:v>2.4420025000000001E-3</c:v>
                </c:pt>
                <c:pt idx="3947">
                  <c:v>2.4420025000000001E-3</c:v>
                </c:pt>
                <c:pt idx="3948">
                  <c:v>7.3260074E-3</c:v>
                </c:pt>
                <c:pt idx="3949">
                  <c:v>7.3260074E-3</c:v>
                </c:pt>
                <c:pt idx="3950">
                  <c:v>7.3260074E-3</c:v>
                </c:pt>
                <c:pt idx="3951">
                  <c:v>2.4420025000000001E-3</c:v>
                </c:pt>
                <c:pt idx="3952">
                  <c:v>2.4420025000000001E-3</c:v>
                </c:pt>
                <c:pt idx="3953">
                  <c:v>7.3260074E-3</c:v>
                </c:pt>
                <c:pt idx="3954">
                  <c:v>7.3260074E-3</c:v>
                </c:pt>
                <c:pt idx="3955">
                  <c:v>7.3260074E-3</c:v>
                </c:pt>
                <c:pt idx="3956">
                  <c:v>2.4420025000000001E-3</c:v>
                </c:pt>
                <c:pt idx="3957">
                  <c:v>2.4420025000000001E-3</c:v>
                </c:pt>
                <c:pt idx="3958">
                  <c:v>7.3260074E-3</c:v>
                </c:pt>
                <c:pt idx="3959">
                  <c:v>7.3260074E-3</c:v>
                </c:pt>
                <c:pt idx="3960">
                  <c:v>2.4420025000000001E-3</c:v>
                </c:pt>
                <c:pt idx="3961">
                  <c:v>2.4420025000000001E-3</c:v>
                </c:pt>
                <c:pt idx="3962">
                  <c:v>2.4420025000000001E-3</c:v>
                </c:pt>
                <c:pt idx="3963">
                  <c:v>7.3260074E-3</c:v>
                </c:pt>
                <c:pt idx="3964">
                  <c:v>7.3260074E-3</c:v>
                </c:pt>
                <c:pt idx="3965">
                  <c:v>7.3260074E-3</c:v>
                </c:pt>
                <c:pt idx="3966">
                  <c:v>2.4420025000000001E-3</c:v>
                </c:pt>
                <c:pt idx="3967">
                  <c:v>2.4420025000000001E-3</c:v>
                </c:pt>
                <c:pt idx="3968">
                  <c:v>1.2210011999999999E-2</c:v>
                </c:pt>
                <c:pt idx="3969">
                  <c:v>7.3260074E-3</c:v>
                </c:pt>
                <c:pt idx="3970">
                  <c:v>2.4420025000000001E-3</c:v>
                </c:pt>
                <c:pt idx="3971">
                  <c:v>2.4420025000000001E-3</c:v>
                </c:pt>
                <c:pt idx="3972">
                  <c:v>2.4420025000000001E-3</c:v>
                </c:pt>
                <c:pt idx="3973">
                  <c:v>1.2210011999999999E-2</c:v>
                </c:pt>
                <c:pt idx="3974">
                  <c:v>7.3260074E-3</c:v>
                </c:pt>
                <c:pt idx="3975">
                  <c:v>2.4420025000000001E-3</c:v>
                </c:pt>
                <c:pt idx="3976">
                  <c:v>2.4420025000000001E-3</c:v>
                </c:pt>
                <c:pt idx="3977">
                  <c:v>7.3260074E-3</c:v>
                </c:pt>
                <c:pt idx="3978">
                  <c:v>7.3260074E-3</c:v>
                </c:pt>
                <c:pt idx="3979">
                  <c:v>7.3260074E-3</c:v>
                </c:pt>
                <c:pt idx="3980">
                  <c:v>2.4420025000000001E-3</c:v>
                </c:pt>
                <c:pt idx="3981">
                  <c:v>2.4420025000000001E-3</c:v>
                </c:pt>
                <c:pt idx="3982">
                  <c:v>7.3260074E-3</c:v>
                </c:pt>
                <c:pt idx="3983">
                  <c:v>1.2210011999999999E-2</c:v>
                </c:pt>
                <c:pt idx="3984">
                  <c:v>2.4420025000000001E-3</c:v>
                </c:pt>
                <c:pt idx="3985">
                  <c:v>2.4420025000000001E-3</c:v>
                </c:pt>
                <c:pt idx="3986">
                  <c:v>2.4420025000000001E-3</c:v>
                </c:pt>
                <c:pt idx="3987">
                  <c:v>1.2210011999999999E-2</c:v>
                </c:pt>
                <c:pt idx="3988">
                  <c:v>7.3260074E-3</c:v>
                </c:pt>
                <c:pt idx="3989">
                  <c:v>2.4420025000000001E-3</c:v>
                </c:pt>
                <c:pt idx="3990">
                  <c:v>2.4420025000000001E-3</c:v>
                </c:pt>
                <c:pt idx="3991">
                  <c:v>7.3260074E-3</c:v>
                </c:pt>
                <c:pt idx="3992">
                  <c:v>7.3260074E-3</c:v>
                </c:pt>
                <c:pt idx="3993">
                  <c:v>1.2210011999999999E-2</c:v>
                </c:pt>
                <c:pt idx="3994">
                  <c:v>2.4420025000000001E-3</c:v>
                </c:pt>
                <c:pt idx="3995">
                  <c:v>2.4420025000000001E-3</c:v>
                </c:pt>
                <c:pt idx="3996">
                  <c:v>7.3260074E-3</c:v>
                </c:pt>
                <c:pt idx="3997">
                  <c:v>7.3260074E-3</c:v>
                </c:pt>
                <c:pt idx="3998">
                  <c:v>7.3260074E-3</c:v>
                </c:pt>
                <c:pt idx="3999">
                  <c:v>2.4420025000000001E-3</c:v>
                </c:pt>
                <c:pt idx="4000">
                  <c:v>2.4420025000000001E-3</c:v>
                </c:pt>
                <c:pt idx="4001">
                  <c:v>7.3260074E-3</c:v>
                </c:pt>
                <c:pt idx="4002">
                  <c:v>1.2210011999999999E-2</c:v>
                </c:pt>
                <c:pt idx="4003">
                  <c:v>7.3260074E-3</c:v>
                </c:pt>
                <c:pt idx="4004">
                  <c:v>2.4420025000000001E-3</c:v>
                </c:pt>
                <c:pt idx="4005">
                  <c:v>2.4420025000000001E-3</c:v>
                </c:pt>
                <c:pt idx="4006">
                  <c:v>2.4420025000000001E-3</c:v>
                </c:pt>
                <c:pt idx="4007">
                  <c:v>1.2210011999999999E-2</c:v>
                </c:pt>
                <c:pt idx="4008">
                  <c:v>7.3260074E-3</c:v>
                </c:pt>
                <c:pt idx="4009">
                  <c:v>2.4420025000000001E-3</c:v>
                </c:pt>
                <c:pt idx="4010">
                  <c:v>2.4420025000000001E-3</c:v>
                </c:pt>
                <c:pt idx="4011">
                  <c:v>7.3260074E-3</c:v>
                </c:pt>
                <c:pt idx="4012">
                  <c:v>1.2210011999999999E-2</c:v>
                </c:pt>
                <c:pt idx="4013">
                  <c:v>7.3260074E-3</c:v>
                </c:pt>
                <c:pt idx="4014">
                  <c:v>2.4420025000000001E-3</c:v>
                </c:pt>
                <c:pt idx="4015">
                  <c:v>2.4420025000000001E-3</c:v>
                </c:pt>
                <c:pt idx="4016">
                  <c:v>7.3260074E-3</c:v>
                </c:pt>
                <c:pt idx="4017">
                  <c:v>1.2210011999999999E-2</c:v>
                </c:pt>
                <c:pt idx="4018">
                  <c:v>2.4420025000000001E-3</c:v>
                </c:pt>
                <c:pt idx="4019">
                  <c:v>2.4420025000000001E-3</c:v>
                </c:pt>
                <c:pt idx="4020">
                  <c:v>7.3260074E-3</c:v>
                </c:pt>
                <c:pt idx="4021">
                  <c:v>7.3260074E-3</c:v>
                </c:pt>
                <c:pt idx="4022">
                  <c:v>7.3260074E-3</c:v>
                </c:pt>
                <c:pt idx="4023">
                  <c:v>2.4420025000000001E-3</c:v>
                </c:pt>
                <c:pt idx="4024">
                  <c:v>2.4420025000000001E-3</c:v>
                </c:pt>
                <c:pt idx="4025">
                  <c:v>2.4420025000000001E-3</c:v>
                </c:pt>
                <c:pt idx="4026">
                  <c:v>7.3260074E-3</c:v>
                </c:pt>
                <c:pt idx="4027">
                  <c:v>1.2210011999999999E-2</c:v>
                </c:pt>
                <c:pt idx="4028">
                  <c:v>2.4420025000000001E-3</c:v>
                </c:pt>
                <c:pt idx="4029">
                  <c:v>2.4420025000000001E-3</c:v>
                </c:pt>
                <c:pt idx="4030">
                  <c:v>2.4420025000000001E-3</c:v>
                </c:pt>
                <c:pt idx="4031">
                  <c:v>7.3260074E-3</c:v>
                </c:pt>
                <c:pt idx="4032">
                  <c:v>7.3260074E-3</c:v>
                </c:pt>
                <c:pt idx="4033">
                  <c:v>7.3260074E-3</c:v>
                </c:pt>
                <c:pt idx="4034">
                  <c:v>2.4420025000000001E-3</c:v>
                </c:pt>
                <c:pt idx="4035">
                  <c:v>2.4420025000000001E-3</c:v>
                </c:pt>
                <c:pt idx="4036">
                  <c:v>7.3260074E-3</c:v>
                </c:pt>
                <c:pt idx="4037">
                  <c:v>1.2210011999999999E-2</c:v>
                </c:pt>
                <c:pt idx="4038">
                  <c:v>7.3260074E-3</c:v>
                </c:pt>
                <c:pt idx="4039">
                  <c:v>2.4420025000000001E-3</c:v>
                </c:pt>
                <c:pt idx="4040">
                  <c:v>2.4420025000000001E-3</c:v>
                </c:pt>
                <c:pt idx="4041">
                  <c:v>7.3260074E-3</c:v>
                </c:pt>
                <c:pt idx="4042">
                  <c:v>7.3260074E-3</c:v>
                </c:pt>
                <c:pt idx="4043">
                  <c:v>7.3260074E-3</c:v>
                </c:pt>
                <c:pt idx="4044">
                  <c:v>2.4420025000000001E-3</c:v>
                </c:pt>
                <c:pt idx="4045">
                  <c:v>2.4420025000000001E-3</c:v>
                </c:pt>
                <c:pt idx="4046">
                  <c:v>7.3260074E-3</c:v>
                </c:pt>
                <c:pt idx="4047">
                  <c:v>1.2210011999999999E-2</c:v>
                </c:pt>
                <c:pt idx="4048">
                  <c:v>7.3260074E-3</c:v>
                </c:pt>
                <c:pt idx="4049">
                  <c:v>2.4420025000000001E-3</c:v>
                </c:pt>
                <c:pt idx="4050">
                  <c:v>7.3260074E-3</c:v>
                </c:pt>
                <c:pt idx="4051">
                  <c:v>7.3260074E-3</c:v>
                </c:pt>
                <c:pt idx="4052">
                  <c:v>7.3260074E-3</c:v>
                </c:pt>
                <c:pt idx="4053">
                  <c:v>7.3260074E-3</c:v>
                </c:pt>
                <c:pt idx="4054">
                  <c:v>2.4420025000000001E-3</c:v>
                </c:pt>
                <c:pt idx="4055">
                  <c:v>7.3260074E-3</c:v>
                </c:pt>
                <c:pt idx="4056">
                  <c:v>7.3260074E-3</c:v>
                </c:pt>
                <c:pt idx="4057">
                  <c:v>7.3260074E-3</c:v>
                </c:pt>
                <c:pt idx="4058">
                  <c:v>2.4420025000000001E-3</c:v>
                </c:pt>
                <c:pt idx="4059">
                  <c:v>2.4420025000000001E-3</c:v>
                </c:pt>
                <c:pt idx="4060">
                  <c:v>7.3260074E-3</c:v>
                </c:pt>
                <c:pt idx="4061">
                  <c:v>7.3260074E-3</c:v>
                </c:pt>
                <c:pt idx="4062">
                  <c:v>7.3260074E-3</c:v>
                </c:pt>
                <c:pt idx="4063">
                  <c:v>2.4420025000000001E-3</c:v>
                </c:pt>
                <c:pt idx="4064">
                  <c:v>2.4420025000000001E-3</c:v>
                </c:pt>
                <c:pt idx="4065">
                  <c:v>7.3260074E-3</c:v>
                </c:pt>
                <c:pt idx="4066">
                  <c:v>7.3260074E-3</c:v>
                </c:pt>
                <c:pt idx="4067">
                  <c:v>7.3260074E-3</c:v>
                </c:pt>
                <c:pt idx="4068">
                  <c:v>2.4420025000000001E-3</c:v>
                </c:pt>
                <c:pt idx="4069">
                  <c:v>2.4420025000000001E-3</c:v>
                </c:pt>
                <c:pt idx="4070">
                  <c:v>7.3260074E-3</c:v>
                </c:pt>
                <c:pt idx="4071">
                  <c:v>1.2210011999999999E-2</c:v>
                </c:pt>
                <c:pt idx="4072">
                  <c:v>7.3260074E-3</c:v>
                </c:pt>
                <c:pt idx="4073">
                  <c:v>2.4420025000000001E-3</c:v>
                </c:pt>
                <c:pt idx="4074">
                  <c:v>2.4420025000000001E-3</c:v>
                </c:pt>
                <c:pt idx="4075">
                  <c:v>7.3260074E-3</c:v>
                </c:pt>
                <c:pt idx="4076">
                  <c:v>7.3260074E-3</c:v>
                </c:pt>
                <c:pt idx="4077">
                  <c:v>1.2210011999999999E-2</c:v>
                </c:pt>
                <c:pt idx="4078">
                  <c:v>2.4420025000000001E-3</c:v>
                </c:pt>
                <c:pt idx="4079">
                  <c:v>2.4420025000000001E-3</c:v>
                </c:pt>
                <c:pt idx="4080">
                  <c:v>2.4420025000000001E-3</c:v>
                </c:pt>
                <c:pt idx="4081">
                  <c:v>7.3260074E-3</c:v>
                </c:pt>
                <c:pt idx="4082">
                  <c:v>7.3260074E-3</c:v>
                </c:pt>
                <c:pt idx="4083">
                  <c:v>2.4420025000000001E-3</c:v>
                </c:pt>
                <c:pt idx="4084">
                  <c:v>2.4420025000000001E-3</c:v>
                </c:pt>
                <c:pt idx="4085">
                  <c:v>2.4420025000000001E-3</c:v>
                </c:pt>
                <c:pt idx="4086">
                  <c:v>7.3260074E-3</c:v>
                </c:pt>
                <c:pt idx="4087">
                  <c:v>1.2210011999999999E-2</c:v>
                </c:pt>
                <c:pt idx="4088">
                  <c:v>7.3260074E-3</c:v>
                </c:pt>
                <c:pt idx="4089">
                  <c:v>2.4420025000000001E-3</c:v>
                </c:pt>
                <c:pt idx="4090">
                  <c:v>7.3260074E-3</c:v>
                </c:pt>
                <c:pt idx="4091">
                  <c:v>7.3260074E-3</c:v>
                </c:pt>
                <c:pt idx="4092">
                  <c:v>2.4420025000000001E-3</c:v>
                </c:pt>
                <c:pt idx="4093">
                  <c:v>7.3260074E-3</c:v>
                </c:pt>
                <c:pt idx="4094">
                  <c:v>7.3260074E-3</c:v>
                </c:pt>
                <c:pt idx="4095">
                  <c:v>7.3260074E-3</c:v>
                </c:pt>
              </c:numCache>
            </c:numRef>
          </c:val>
          <c:smooth val="0"/>
          <c:extLst>
            <c:ext xmlns:c16="http://schemas.microsoft.com/office/drawing/2014/chart" uri="{C3380CC4-5D6E-409C-BE32-E72D297353CC}">
              <c16:uniqueId val="{00000000-1503-4C69-9A7E-CBC5D974DEA8}"/>
            </c:ext>
          </c:extLst>
        </c:ser>
        <c:ser>
          <c:idx val="2"/>
          <c:order val="1"/>
          <c:tx>
            <c:v>出力電流</c:v>
          </c:tx>
          <c:spPr>
            <a:ln w="28575" cap="rnd">
              <a:solidFill>
                <a:schemeClr val="accent3"/>
              </a:solidFill>
              <a:round/>
            </a:ln>
            <a:effectLst/>
          </c:spPr>
          <c:marker>
            <c:symbol val="none"/>
          </c:marker>
          <c:val>
            <c:numRef>
              <c:f>'20240424_tetyousei50'!$C$13:$C$4108</c:f>
              <c:numCache>
                <c:formatCode>General</c:formatCode>
                <c:ptCount val="4096"/>
                <c:pt idx="0">
                  <c:v>-7.0818073999999995E-2</c:v>
                </c:pt>
                <c:pt idx="1">
                  <c:v>-7.5702080000000005E-2</c:v>
                </c:pt>
                <c:pt idx="2">
                  <c:v>-7.5702080000000005E-2</c:v>
                </c:pt>
                <c:pt idx="3">
                  <c:v>-7.5702080000000005E-2</c:v>
                </c:pt>
                <c:pt idx="4">
                  <c:v>-7.5702080000000005E-2</c:v>
                </c:pt>
                <c:pt idx="5">
                  <c:v>-7.5702080000000005E-2</c:v>
                </c:pt>
                <c:pt idx="6">
                  <c:v>-7.5702080000000005E-2</c:v>
                </c:pt>
                <c:pt idx="7">
                  <c:v>-7.0818073999999995E-2</c:v>
                </c:pt>
                <c:pt idx="8">
                  <c:v>-7.0818073999999995E-2</c:v>
                </c:pt>
                <c:pt idx="9">
                  <c:v>-7.5702080000000005E-2</c:v>
                </c:pt>
                <c:pt idx="10">
                  <c:v>-7.0818073999999995E-2</c:v>
                </c:pt>
                <c:pt idx="11">
                  <c:v>-7.0818073999999995E-2</c:v>
                </c:pt>
                <c:pt idx="12">
                  <c:v>-7.5702080000000005E-2</c:v>
                </c:pt>
                <c:pt idx="13">
                  <c:v>-7.5702080000000005E-2</c:v>
                </c:pt>
                <c:pt idx="14">
                  <c:v>-7.5702080000000005E-2</c:v>
                </c:pt>
                <c:pt idx="15">
                  <c:v>-7.5702080000000005E-2</c:v>
                </c:pt>
                <c:pt idx="16">
                  <c:v>-7.5702080000000005E-2</c:v>
                </c:pt>
                <c:pt idx="17">
                  <c:v>-7.5702080000000005E-2</c:v>
                </c:pt>
                <c:pt idx="18">
                  <c:v>-7.0818073999999995E-2</c:v>
                </c:pt>
                <c:pt idx="19">
                  <c:v>-7.0818073999999995E-2</c:v>
                </c:pt>
                <c:pt idx="20">
                  <c:v>-7.5702080000000005E-2</c:v>
                </c:pt>
                <c:pt idx="21">
                  <c:v>-7.0818073999999995E-2</c:v>
                </c:pt>
                <c:pt idx="22">
                  <c:v>-7.5702080000000005E-2</c:v>
                </c:pt>
                <c:pt idx="23">
                  <c:v>-7.5702080000000005E-2</c:v>
                </c:pt>
                <c:pt idx="24">
                  <c:v>-7.5702080000000005E-2</c:v>
                </c:pt>
                <c:pt idx="25">
                  <c:v>-7.5702080000000005E-2</c:v>
                </c:pt>
                <c:pt idx="26">
                  <c:v>-7.0818073999999995E-2</c:v>
                </c:pt>
                <c:pt idx="27">
                  <c:v>-7.5702080000000005E-2</c:v>
                </c:pt>
                <c:pt idx="28">
                  <c:v>-7.5702080000000005E-2</c:v>
                </c:pt>
                <c:pt idx="29">
                  <c:v>-7.5702080000000005E-2</c:v>
                </c:pt>
                <c:pt idx="30">
                  <c:v>-7.5702080000000005E-2</c:v>
                </c:pt>
                <c:pt idx="31">
                  <c:v>-7.5702080000000005E-2</c:v>
                </c:pt>
                <c:pt idx="32">
                  <c:v>-7.5702080000000005E-2</c:v>
                </c:pt>
                <c:pt idx="33">
                  <c:v>-7.5702080000000005E-2</c:v>
                </c:pt>
                <c:pt idx="34">
                  <c:v>-7.5702080000000005E-2</c:v>
                </c:pt>
                <c:pt idx="35">
                  <c:v>-7.5702080000000005E-2</c:v>
                </c:pt>
                <c:pt idx="36">
                  <c:v>-7.0818073999999995E-2</c:v>
                </c:pt>
                <c:pt idx="37">
                  <c:v>-7.5702080000000005E-2</c:v>
                </c:pt>
                <c:pt idx="38">
                  <c:v>-7.5702080000000005E-2</c:v>
                </c:pt>
                <c:pt idx="39">
                  <c:v>-7.5702080000000005E-2</c:v>
                </c:pt>
                <c:pt idx="40">
                  <c:v>-7.5702080000000005E-2</c:v>
                </c:pt>
                <c:pt idx="41">
                  <c:v>-7.5702080000000005E-2</c:v>
                </c:pt>
                <c:pt idx="42">
                  <c:v>-7.5702080000000005E-2</c:v>
                </c:pt>
                <c:pt idx="43">
                  <c:v>-7.5702080000000005E-2</c:v>
                </c:pt>
                <c:pt idx="44">
                  <c:v>-7.5702080000000005E-2</c:v>
                </c:pt>
                <c:pt idx="45">
                  <c:v>-7.5702080000000005E-2</c:v>
                </c:pt>
                <c:pt idx="46">
                  <c:v>-7.0818073999999995E-2</c:v>
                </c:pt>
                <c:pt idx="47">
                  <c:v>-7.5702080000000005E-2</c:v>
                </c:pt>
                <c:pt idx="48">
                  <c:v>-7.5702080000000005E-2</c:v>
                </c:pt>
                <c:pt idx="49">
                  <c:v>-7.0818073999999995E-2</c:v>
                </c:pt>
                <c:pt idx="50">
                  <c:v>-7.5702080000000005E-2</c:v>
                </c:pt>
                <c:pt idx="51">
                  <c:v>-7.5702080000000005E-2</c:v>
                </c:pt>
                <c:pt idx="52">
                  <c:v>-7.5702080000000005E-2</c:v>
                </c:pt>
                <c:pt idx="53">
                  <c:v>-7.0818073999999995E-2</c:v>
                </c:pt>
                <c:pt idx="54">
                  <c:v>-7.5702080000000005E-2</c:v>
                </c:pt>
                <c:pt idx="55">
                  <c:v>-7.5702080000000005E-2</c:v>
                </c:pt>
                <c:pt idx="56">
                  <c:v>-7.5702080000000005E-2</c:v>
                </c:pt>
                <c:pt idx="57">
                  <c:v>-7.5702080000000005E-2</c:v>
                </c:pt>
                <c:pt idx="58">
                  <c:v>-8.0586080000000004E-2</c:v>
                </c:pt>
                <c:pt idx="59">
                  <c:v>-7.5702080000000005E-2</c:v>
                </c:pt>
                <c:pt idx="60">
                  <c:v>-7.5702080000000005E-2</c:v>
                </c:pt>
                <c:pt idx="61">
                  <c:v>-7.0818073999999995E-2</c:v>
                </c:pt>
                <c:pt idx="62">
                  <c:v>-6.5934069999999997E-2</c:v>
                </c:pt>
                <c:pt idx="63">
                  <c:v>-5.1282052000000002E-2</c:v>
                </c:pt>
                <c:pt idx="64">
                  <c:v>-4.6398046999999998E-2</c:v>
                </c:pt>
                <c:pt idx="65">
                  <c:v>-3.1746033999999999E-2</c:v>
                </c:pt>
                <c:pt idx="66">
                  <c:v>-3.1746033999999999E-2</c:v>
                </c:pt>
                <c:pt idx="67">
                  <c:v>-2.1978022999999999E-2</c:v>
                </c:pt>
                <c:pt idx="68">
                  <c:v>-1.7094017999999999E-2</c:v>
                </c:pt>
                <c:pt idx="69">
                  <c:v>-2.1978022999999999E-2</c:v>
                </c:pt>
                <c:pt idx="70">
                  <c:v>-2.1978022999999999E-2</c:v>
                </c:pt>
                <c:pt idx="71">
                  <c:v>-3.6630040000000003E-2</c:v>
                </c:pt>
                <c:pt idx="72">
                  <c:v>-2.6862027E-2</c:v>
                </c:pt>
                <c:pt idx="73">
                  <c:v>-2.6862027E-2</c:v>
                </c:pt>
                <c:pt idx="74">
                  <c:v>-2.6862027E-2</c:v>
                </c:pt>
                <c:pt idx="75">
                  <c:v>-2.1978022999999999E-2</c:v>
                </c:pt>
                <c:pt idx="76">
                  <c:v>-1.7094017999999999E-2</c:v>
                </c:pt>
                <c:pt idx="77">
                  <c:v>2.4420025000000001E-3</c:v>
                </c:pt>
                <c:pt idx="78">
                  <c:v>1.2210011999999999E-2</c:v>
                </c:pt>
                <c:pt idx="79">
                  <c:v>2.6862027E-2</c:v>
                </c:pt>
                <c:pt idx="80">
                  <c:v>5.6166056999999998E-2</c:v>
                </c:pt>
                <c:pt idx="81">
                  <c:v>8.0586080000000004E-2</c:v>
                </c:pt>
                <c:pt idx="82">
                  <c:v>9.0354089999999998E-2</c:v>
                </c:pt>
                <c:pt idx="83">
                  <c:v>0.105006106</c:v>
                </c:pt>
                <c:pt idx="84">
                  <c:v>0.11965812000000001</c:v>
                </c:pt>
                <c:pt idx="85">
                  <c:v>0.10989011</c:v>
                </c:pt>
                <c:pt idx="86">
                  <c:v>0.12942614</c:v>
                </c:pt>
                <c:pt idx="87">
                  <c:v>0.124542125</c:v>
                </c:pt>
                <c:pt idx="88">
                  <c:v>0.13431013999999999</c:v>
                </c:pt>
                <c:pt idx="89">
                  <c:v>0.124542125</c:v>
                </c:pt>
                <c:pt idx="90">
                  <c:v>0.12942614</c:v>
                </c:pt>
                <c:pt idx="91">
                  <c:v>0.12942614</c:v>
                </c:pt>
                <c:pt idx="92">
                  <c:v>0.13431013999999999</c:v>
                </c:pt>
                <c:pt idx="93">
                  <c:v>0.12942614</c:v>
                </c:pt>
                <c:pt idx="94">
                  <c:v>0.14896214999999999</c:v>
                </c:pt>
                <c:pt idx="95">
                  <c:v>0.16361417</c:v>
                </c:pt>
                <c:pt idx="96">
                  <c:v>0.16849817</c:v>
                </c:pt>
                <c:pt idx="97">
                  <c:v>0.19291820000000001</c:v>
                </c:pt>
                <c:pt idx="98">
                  <c:v>0.19780220000000001</c:v>
                </c:pt>
                <c:pt idx="99">
                  <c:v>0.22222222</c:v>
                </c:pt>
                <c:pt idx="100">
                  <c:v>0.22710622999999999</c:v>
                </c:pt>
                <c:pt idx="101">
                  <c:v>0.24175824000000001</c:v>
                </c:pt>
                <c:pt idx="102">
                  <c:v>0.25152627</c:v>
                </c:pt>
                <c:pt idx="103">
                  <c:v>0.25641027</c:v>
                </c:pt>
                <c:pt idx="104">
                  <c:v>0.24664225000000001</c:v>
                </c:pt>
                <c:pt idx="105">
                  <c:v>0.24664225000000001</c:v>
                </c:pt>
                <c:pt idx="106">
                  <c:v>0.23199022999999999</c:v>
                </c:pt>
                <c:pt idx="107">
                  <c:v>0.21733822</c:v>
                </c:pt>
                <c:pt idx="108">
                  <c:v>0.21733822</c:v>
                </c:pt>
                <c:pt idx="109">
                  <c:v>0.21733822</c:v>
                </c:pt>
                <c:pt idx="110">
                  <c:v>0.22710622999999999</c:v>
                </c:pt>
                <c:pt idx="111">
                  <c:v>0.24664225000000001</c:v>
                </c:pt>
                <c:pt idx="112">
                  <c:v>0.25641027</c:v>
                </c:pt>
                <c:pt idx="113">
                  <c:v>0.27106227999999999</c:v>
                </c:pt>
                <c:pt idx="114">
                  <c:v>0.27594629999999998</c:v>
                </c:pt>
                <c:pt idx="115">
                  <c:v>0.27594629999999998</c:v>
                </c:pt>
                <c:pt idx="116">
                  <c:v>0.28571429999999998</c:v>
                </c:pt>
                <c:pt idx="117">
                  <c:v>0.28083029999999998</c:v>
                </c:pt>
                <c:pt idx="118">
                  <c:v>0.28083029999999998</c:v>
                </c:pt>
                <c:pt idx="119">
                  <c:v>0.28571429999999998</c:v>
                </c:pt>
                <c:pt idx="120">
                  <c:v>0.30036629999999997</c:v>
                </c:pt>
                <c:pt idx="121">
                  <c:v>0.29059829999999998</c:v>
                </c:pt>
                <c:pt idx="122">
                  <c:v>0.30036629999999997</c:v>
                </c:pt>
                <c:pt idx="123">
                  <c:v>0.30036629999999997</c:v>
                </c:pt>
                <c:pt idx="124">
                  <c:v>0.30036629999999997</c:v>
                </c:pt>
                <c:pt idx="125">
                  <c:v>0.29548229999999998</c:v>
                </c:pt>
                <c:pt idx="126">
                  <c:v>0.30525032000000002</c:v>
                </c:pt>
                <c:pt idx="127">
                  <c:v>0.30525032000000002</c:v>
                </c:pt>
                <c:pt idx="128">
                  <c:v>0.31501833000000001</c:v>
                </c:pt>
                <c:pt idx="129">
                  <c:v>0.31013432000000002</c:v>
                </c:pt>
                <c:pt idx="130">
                  <c:v>0.31990233000000001</c:v>
                </c:pt>
                <c:pt idx="131">
                  <c:v>0.31501833000000001</c:v>
                </c:pt>
                <c:pt idx="132">
                  <c:v>0.31013432000000002</c:v>
                </c:pt>
                <c:pt idx="133">
                  <c:v>0.31990233000000001</c:v>
                </c:pt>
                <c:pt idx="134">
                  <c:v>0.31501833000000001</c:v>
                </c:pt>
                <c:pt idx="135">
                  <c:v>0.32478634000000001</c:v>
                </c:pt>
                <c:pt idx="136">
                  <c:v>0.32967034000000001</c:v>
                </c:pt>
                <c:pt idx="137">
                  <c:v>0.32967034000000001</c:v>
                </c:pt>
                <c:pt idx="138">
                  <c:v>0.34432235</c:v>
                </c:pt>
                <c:pt idx="139">
                  <c:v>0.34920635999999999</c:v>
                </c:pt>
                <c:pt idx="140">
                  <c:v>0.34432235</c:v>
                </c:pt>
                <c:pt idx="141">
                  <c:v>0.35897436999999999</c:v>
                </c:pt>
                <c:pt idx="142">
                  <c:v>0.34920635999999999</c:v>
                </c:pt>
                <c:pt idx="143">
                  <c:v>0.33455434000000001</c:v>
                </c:pt>
                <c:pt idx="144">
                  <c:v>0.33455434000000001</c:v>
                </c:pt>
                <c:pt idx="145">
                  <c:v>0.31990233000000001</c:v>
                </c:pt>
                <c:pt idx="146">
                  <c:v>0.32478634000000001</c:v>
                </c:pt>
                <c:pt idx="147">
                  <c:v>0.32967034000000001</c:v>
                </c:pt>
                <c:pt idx="148">
                  <c:v>0.33455434000000001</c:v>
                </c:pt>
                <c:pt idx="149">
                  <c:v>0.35409035999999999</c:v>
                </c:pt>
                <c:pt idx="150">
                  <c:v>0.34432235</c:v>
                </c:pt>
                <c:pt idx="151">
                  <c:v>0.34920635999999999</c:v>
                </c:pt>
                <c:pt idx="152">
                  <c:v>0.35409035999999999</c:v>
                </c:pt>
                <c:pt idx="153">
                  <c:v>0.34920635999999999</c:v>
                </c:pt>
                <c:pt idx="154">
                  <c:v>0.34920635999999999</c:v>
                </c:pt>
                <c:pt idx="155">
                  <c:v>0.35409035999999999</c:v>
                </c:pt>
                <c:pt idx="156">
                  <c:v>0.35409035999999999</c:v>
                </c:pt>
                <c:pt idx="157">
                  <c:v>0.34432235</c:v>
                </c:pt>
                <c:pt idx="158">
                  <c:v>0.34920635999999999</c:v>
                </c:pt>
                <c:pt idx="159">
                  <c:v>0.35409035999999999</c:v>
                </c:pt>
                <c:pt idx="160">
                  <c:v>0.36385836999999999</c:v>
                </c:pt>
                <c:pt idx="161">
                  <c:v>0.35897436999999999</c:v>
                </c:pt>
                <c:pt idx="162">
                  <c:v>0.35897436999999999</c:v>
                </c:pt>
                <c:pt idx="163">
                  <c:v>0.35897436999999999</c:v>
                </c:pt>
                <c:pt idx="164">
                  <c:v>0.35897436999999999</c:v>
                </c:pt>
                <c:pt idx="165">
                  <c:v>0.35409035999999999</c:v>
                </c:pt>
                <c:pt idx="166">
                  <c:v>0.34920635999999999</c:v>
                </c:pt>
                <c:pt idx="167">
                  <c:v>0.34920635999999999</c:v>
                </c:pt>
                <c:pt idx="168">
                  <c:v>0.34920635999999999</c:v>
                </c:pt>
                <c:pt idx="169">
                  <c:v>0.34920635999999999</c:v>
                </c:pt>
                <c:pt idx="170">
                  <c:v>0.34920635999999999</c:v>
                </c:pt>
                <c:pt idx="171">
                  <c:v>0.35409035999999999</c:v>
                </c:pt>
                <c:pt idx="172">
                  <c:v>0.35409035999999999</c:v>
                </c:pt>
                <c:pt idx="173">
                  <c:v>0.35409035999999999</c:v>
                </c:pt>
                <c:pt idx="174">
                  <c:v>0.34920635999999999</c:v>
                </c:pt>
                <c:pt idx="175">
                  <c:v>0.34920635999999999</c:v>
                </c:pt>
                <c:pt idx="176">
                  <c:v>0.34920635999999999</c:v>
                </c:pt>
                <c:pt idx="177">
                  <c:v>0.34920635999999999</c:v>
                </c:pt>
                <c:pt idx="178">
                  <c:v>0.34920635999999999</c:v>
                </c:pt>
                <c:pt idx="179">
                  <c:v>0.35897436999999999</c:v>
                </c:pt>
                <c:pt idx="180">
                  <c:v>0.34920635999999999</c:v>
                </c:pt>
                <c:pt idx="181">
                  <c:v>0.34920635999999999</c:v>
                </c:pt>
                <c:pt idx="182">
                  <c:v>0.35409035999999999</c:v>
                </c:pt>
                <c:pt idx="183">
                  <c:v>0.34920635999999999</c:v>
                </c:pt>
                <c:pt idx="184">
                  <c:v>0.34920635999999999</c:v>
                </c:pt>
                <c:pt idx="185">
                  <c:v>0.34432235</c:v>
                </c:pt>
                <c:pt idx="186">
                  <c:v>0.34432235</c:v>
                </c:pt>
                <c:pt idx="187">
                  <c:v>0.33943835</c:v>
                </c:pt>
                <c:pt idx="188">
                  <c:v>0.33943835</c:v>
                </c:pt>
                <c:pt idx="189">
                  <c:v>0.33455434000000001</c:v>
                </c:pt>
                <c:pt idx="190">
                  <c:v>0.33943835</c:v>
                </c:pt>
                <c:pt idx="191">
                  <c:v>0.33943835</c:v>
                </c:pt>
                <c:pt idx="192">
                  <c:v>0.33943835</c:v>
                </c:pt>
                <c:pt idx="193">
                  <c:v>0.33943835</c:v>
                </c:pt>
                <c:pt idx="194">
                  <c:v>0.33943835</c:v>
                </c:pt>
                <c:pt idx="195">
                  <c:v>0.33943835</c:v>
                </c:pt>
                <c:pt idx="196">
                  <c:v>0.33943835</c:v>
                </c:pt>
                <c:pt idx="197">
                  <c:v>0.34432235</c:v>
                </c:pt>
                <c:pt idx="198">
                  <c:v>0.33943835</c:v>
                </c:pt>
                <c:pt idx="199">
                  <c:v>0.34432235</c:v>
                </c:pt>
                <c:pt idx="200">
                  <c:v>0.33943835</c:v>
                </c:pt>
                <c:pt idx="201">
                  <c:v>0.34432235</c:v>
                </c:pt>
                <c:pt idx="202">
                  <c:v>0.33455434000000001</c:v>
                </c:pt>
                <c:pt idx="203">
                  <c:v>0.33455434000000001</c:v>
                </c:pt>
                <c:pt idx="204">
                  <c:v>0.32967034000000001</c:v>
                </c:pt>
                <c:pt idx="205">
                  <c:v>0.32478634000000001</c:v>
                </c:pt>
                <c:pt idx="206">
                  <c:v>0.32967034000000001</c:v>
                </c:pt>
                <c:pt idx="207">
                  <c:v>0.31990233000000001</c:v>
                </c:pt>
                <c:pt idx="208">
                  <c:v>0.32478634000000001</c:v>
                </c:pt>
                <c:pt idx="209">
                  <c:v>0.31501833000000001</c:v>
                </c:pt>
                <c:pt idx="210">
                  <c:v>0.31501833000000001</c:v>
                </c:pt>
                <c:pt idx="211">
                  <c:v>0.31990233000000001</c:v>
                </c:pt>
                <c:pt idx="212">
                  <c:v>0.31501833000000001</c:v>
                </c:pt>
                <c:pt idx="213">
                  <c:v>0.31990233000000001</c:v>
                </c:pt>
                <c:pt idx="214">
                  <c:v>0.31990233000000001</c:v>
                </c:pt>
                <c:pt idx="215">
                  <c:v>0.31990233000000001</c:v>
                </c:pt>
                <c:pt idx="216">
                  <c:v>0.31990233000000001</c:v>
                </c:pt>
                <c:pt idx="217">
                  <c:v>0.32478634000000001</c:v>
                </c:pt>
                <c:pt idx="218">
                  <c:v>0.31501833000000001</c:v>
                </c:pt>
                <c:pt idx="219">
                  <c:v>0.32478634000000001</c:v>
                </c:pt>
                <c:pt idx="220">
                  <c:v>0.31501833000000001</c:v>
                </c:pt>
                <c:pt idx="221">
                  <c:v>0.31013432000000002</c:v>
                </c:pt>
                <c:pt idx="222">
                  <c:v>0.31013432000000002</c:v>
                </c:pt>
                <c:pt idx="223">
                  <c:v>0.31013432000000002</c:v>
                </c:pt>
                <c:pt idx="224">
                  <c:v>0.30036629999999997</c:v>
                </c:pt>
                <c:pt idx="225">
                  <c:v>0.31013432000000002</c:v>
                </c:pt>
                <c:pt idx="226">
                  <c:v>0.30525032000000002</c:v>
                </c:pt>
                <c:pt idx="227">
                  <c:v>0.30525032000000002</c:v>
                </c:pt>
                <c:pt idx="228">
                  <c:v>0.29548229999999998</c:v>
                </c:pt>
                <c:pt idx="229">
                  <c:v>0.29548229999999998</c:v>
                </c:pt>
                <c:pt idx="230">
                  <c:v>0.30036629999999997</c:v>
                </c:pt>
                <c:pt idx="231">
                  <c:v>0.30036629999999997</c:v>
                </c:pt>
                <c:pt idx="232">
                  <c:v>0.30525032000000002</c:v>
                </c:pt>
                <c:pt idx="233">
                  <c:v>0.30036629999999997</c:v>
                </c:pt>
                <c:pt idx="234">
                  <c:v>0.30036629999999997</c:v>
                </c:pt>
                <c:pt idx="235">
                  <c:v>0.30036629999999997</c:v>
                </c:pt>
                <c:pt idx="236">
                  <c:v>0.31013432000000002</c:v>
                </c:pt>
                <c:pt idx="237">
                  <c:v>0.30525032000000002</c:v>
                </c:pt>
                <c:pt idx="238">
                  <c:v>0.30525032000000002</c:v>
                </c:pt>
                <c:pt idx="239">
                  <c:v>0.29059829999999998</c:v>
                </c:pt>
                <c:pt idx="240">
                  <c:v>0.28571429999999998</c:v>
                </c:pt>
                <c:pt idx="241">
                  <c:v>0.29059829999999998</c:v>
                </c:pt>
                <c:pt idx="242">
                  <c:v>0.28571429999999998</c:v>
                </c:pt>
                <c:pt idx="243">
                  <c:v>0.29059829999999998</c:v>
                </c:pt>
                <c:pt idx="244">
                  <c:v>0.29059829999999998</c:v>
                </c:pt>
                <c:pt idx="245">
                  <c:v>0.29059829999999998</c:v>
                </c:pt>
                <c:pt idx="246">
                  <c:v>0.28571429999999998</c:v>
                </c:pt>
                <c:pt idx="247">
                  <c:v>0.29059829999999998</c:v>
                </c:pt>
                <c:pt idx="248">
                  <c:v>0.29548229999999998</c:v>
                </c:pt>
                <c:pt idx="249">
                  <c:v>0.29548229999999998</c:v>
                </c:pt>
                <c:pt idx="250">
                  <c:v>0.30525032000000002</c:v>
                </c:pt>
                <c:pt idx="251">
                  <c:v>0.31013432000000002</c:v>
                </c:pt>
                <c:pt idx="252">
                  <c:v>0.31013432000000002</c:v>
                </c:pt>
                <c:pt idx="253">
                  <c:v>0.31013432000000002</c:v>
                </c:pt>
                <c:pt idx="254">
                  <c:v>0.31501833000000001</c:v>
                </c:pt>
                <c:pt idx="255">
                  <c:v>0.30525032000000002</c:v>
                </c:pt>
                <c:pt idx="256">
                  <c:v>0.29059829999999998</c:v>
                </c:pt>
                <c:pt idx="257">
                  <c:v>0.28083029999999998</c:v>
                </c:pt>
                <c:pt idx="258">
                  <c:v>0.29059829999999998</c:v>
                </c:pt>
                <c:pt idx="259">
                  <c:v>0.28571429999999998</c:v>
                </c:pt>
                <c:pt idx="260">
                  <c:v>0.30036629999999997</c:v>
                </c:pt>
                <c:pt idx="261">
                  <c:v>0.31501833000000001</c:v>
                </c:pt>
                <c:pt idx="262">
                  <c:v>0.32967034000000001</c:v>
                </c:pt>
                <c:pt idx="263">
                  <c:v>0.35409035999999999</c:v>
                </c:pt>
                <c:pt idx="264">
                  <c:v>0.36385836999999999</c:v>
                </c:pt>
                <c:pt idx="265">
                  <c:v>0.37851040000000002</c:v>
                </c:pt>
                <c:pt idx="266">
                  <c:v>0.40293040000000002</c:v>
                </c:pt>
                <c:pt idx="267">
                  <c:v>0.42246643</c:v>
                </c:pt>
                <c:pt idx="268">
                  <c:v>0.43223444</c:v>
                </c:pt>
                <c:pt idx="269">
                  <c:v>0.43711844</c:v>
                </c:pt>
                <c:pt idx="270">
                  <c:v>0.43711844</c:v>
                </c:pt>
                <c:pt idx="271">
                  <c:v>0.42246643</c:v>
                </c:pt>
                <c:pt idx="272">
                  <c:v>0.40781440000000002</c:v>
                </c:pt>
                <c:pt idx="273">
                  <c:v>0.40781440000000002</c:v>
                </c:pt>
                <c:pt idx="274">
                  <c:v>0.41269842000000001</c:v>
                </c:pt>
                <c:pt idx="275">
                  <c:v>0.41269842000000001</c:v>
                </c:pt>
                <c:pt idx="276">
                  <c:v>0.42735043</c:v>
                </c:pt>
                <c:pt idx="277">
                  <c:v>0.44688644999999999</c:v>
                </c:pt>
                <c:pt idx="278">
                  <c:v>0.46153845999999998</c:v>
                </c:pt>
                <c:pt idx="279">
                  <c:v>0.48107448000000003</c:v>
                </c:pt>
                <c:pt idx="280">
                  <c:v>0.50061053</c:v>
                </c:pt>
                <c:pt idx="281">
                  <c:v>0.51526254000000005</c:v>
                </c:pt>
                <c:pt idx="282">
                  <c:v>0.52991456000000003</c:v>
                </c:pt>
                <c:pt idx="283">
                  <c:v>0.56410260000000001</c:v>
                </c:pt>
                <c:pt idx="284">
                  <c:v>0.57875460000000001</c:v>
                </c:pt>
                <c:pt idx="285">
                  <c:v>0.59340660000000001</c:v>
                </c:pt>
                <c:pt idx="286">
                  <c:v>0.60317460000000001</c:v>
                </c:pt>
                <c:pt idx="287">
                  <c:v>0.61294263999999998</c:v>
                </c:pt>
                <c:pt idx="288">
                  <c:v>0.61294263999999998</c:v>
                </c:pt>
                <c:pt idx="289">
                  <c:v>0.60805863000000004</c:v>
                </c:pt>
                <c:pt idx="290">
                  <c:v>0.61294263999999998</c:v>
                </c:pt>
                <c:pt idx="291">
                  <c:v>0.61294263999999998</c:v>
                </c:pt>
                <c:pt idx="292">
                  <c:v>0.61782663999999998</c:v>
                </c:pt>
                <c:pt idx="293">
                  <c:v>0.61294263999999998</c:v>
                </c:pt>
                <c:pt idx="294">
                  <c:v>0.62271065000000003</c:v>
                </c:pt>
                <c:pt idx="295">
                  <c:v>0.63247865000000003</c:v>
                </c:pt>
                <c:pt idx="296">
                  <c:v>0.64713067000000002</c:v>
                </c:pt>
                <c:pt idx="297">
                  <c:v>0.67155069999999994</c:v>
                </c:pt>
                <c:pt idx="298">
                  <c:v>0.70085470000000005</c:v>
                </c:pt>
                <c:pt idx="299">
                  <c:v>0.73015874999999997</c:v>
                </c:pt>
                <c:pt idx="300">
                  <c:v>0.73992676000000002</c:v>
                </c:pt>
                <c:pt idx="301">
                  <c:v>0.78388279999999999</c:v>
                </c:pt>
                <c:pt idx="302">
                  <c:v>0.79853479999999999</c:v>
                </c:pt>
                <c:pt idx="303">
                  <c:v>0.81318679999999999</c:v>
                </c:pt>
                <c:pt idx="304">
                  <c:v>0.82783883999999996</c:v>
                </c:pt>
                <c:pt idx="305">
                  <c:v>0.84249085000000001</c:v>
                </c:pt>
                <c:pt idx="306">
                  <c:v>0.83760685000000001</c:v>
                </c:pt>
                <c:pt idx="307">
                  <c:v>0.83760685000000001</c:v>
                </c:pt>
                <c:pt idx="308">
                  <c:v>0.84249085000000001</c:v>
                </c:pt>
                <c:pt idx="309">
                  <c:v>0.84737485999999995</c:v>
                </c:pt>
                <c:pt idx="310">
                  <c:v>0.84737485999999995</c:v>
                </c:pt>
                <c:pt idx="311">
                  <c:v>0.86202690000000004</c:v>
                </c:pt>
                <c:pt idx="312">
                  <c:v>0.87179490000000004</c:v>
                </c:pt>
                <c:pt idx="313">
                  <c:v>0.87179490000000004</c:v>
                </c:pt>
                <c:pt idx="314">
                  <c:v>0.89133090000000004</c:v>
                </c:pt>
                <c:pt idx="315">
                  <c:v>0.91575090000000003</c:v>
                </c:pt>
                <c:pt idx="316">
                  <c:v>0.94505494999999995</c:v>
                </c:pt>
                <c:pt idx="317">
                  <c:v>0.96459097000000005</c:v>
                </c:pt>
                <c:pt idx="318">
                  <c:v>0.98901099999999997</c:v>
                </c:pt>
                <c:pt idx="319">
                  <c:v>1.0183150999999999</c:v>
                </c:pt>
                <c:pt idx="320">
                  <c:v>1.0378510999999999</c:v>
                </c:pt>
                <c:pt idx="321">
                  <c:v>1.0573870999999999</c:v>
                </c:pt>
                <c:pt idx="322">
                  <c:v>1.0866910999999999</c:v>
                </c:pt>
                <c:pt idx="323">
                  <c:v>1.0915751</c:v>
                </c:pt>
                <c:pt idx="324">
                  <c:v>1.0964592</c:v>
                </c:pt>
                <c:pt idx="325">
                  <c:v>1.0964592</c:v>
                </c:pt>
                <c:pt idx="326">
                  <c:v>1.0915751</c:v>
                </c:pt>
                <c:pt idx="327">
                  <c:v>1.1013432000000001</c:v>
                </c:pt>
                <c:pt idx="328">
                  <c:v>1.1062272</c:v>
                </c:pt>
                <c:pt idx="329">
                  <c:v>1.1013432000000001</c:v>
                </c:pt>
                <c:pt idx="330">
                  <c:v>1.1306472000000001</c:v>
                </c:pt>
                <c:pt idx="331">
                  <c:v>1.1257632</c:v>
                </c:pt>
                <c:pt idx="332">
                  <c:v>1.1452992</c:v>
                </c:pt>
                <c:pt idx="333">
                  <c:v>1.1648352</c:v>
                </c:pt>
                <c:pt idx="334">
                  <c:v>1.1941392</c:v>
                </c:pt>
                <c:pt idx="335">
                  <c:v>1.2087912999999999</c:v>
                </c:pt>
                <c:pt idx="336">
                  <c:v>1.2380952999999999</c:v>
                </c:pt>
                <c:pt idx="337">
                  <c:v>1.2625153</c:v>
                </c:pt>
                <c:pt idx="338">
                  <c:v>1.2820513</c:v>
                </c:pt>
                <c:pt idx="339">
                  <c:v>1.3113554000000001</c:v>
                </c:pt>
                <c:pt idx="340">
                  <c:v>1.3308914000000001</c:v>
                </c:pt>
                <c:pt idx="341">
                  <c:v>1.3504274000000001</c:v>
                </c:pt>
                <c:pt idx="342">
                  <c:v>1.3601954000000001</c:v>
                </c:pt>
                <c:pt idx="343">
                  <c:v>1.3650793999999999</c:v>
                </c:pt>
                <c:pt idx="344">
                  <c:v>1.3553113999999999</c:v>
                </c:pt>
                <c:pt idx="345">
                  <c:v>1.3650793999999999</c:v>
                </c:pt>
                <c:pt idx="346">
                  <c:v>1.3748473999999999</c:v>
                </c:pt>
                <c:pt idx="347">
                  <c:v>1.3748473999999999</c:v>
                </c:pt>
                <c:pt idx="348">
                  <c:v>1.3894994000000001</c:v>
                </c:pt>
                <c:pt idx="349">
                  <c:v>1.3943833999999999</c:v>
                </c:pt>
                <c:pt idx="350">
                  <c:v>1.4090354</c:v>
                </c:pt>
                <c:pt idx="351">
                  <c:v>1.4236875</c:v>
                </c:pt>
                <c:pt idx="352">
                  <c:v>1.4432235</c:v>
                </c:pt>
                <c:pt idx="353">
                  <c:v>1.4774115000000001</c:v>
                </c:pt>
                <c:pt idx="354">
                  <c:v>1.4969475000000001</c:v>
                </c:pt>
                <c:pt idx="355">
                  <c:v>1.5164835000000001</c:v>
                </c:pt>
                <c:pt idx="356">
                  <c:v>1.5555555999999999</c:v>
                </c:pt>
                <c:pt idx="357">
                  <c:v>1.5750915999999999</c:v>
                </c:pt>
                <c:pt idx="358">
                  <c:v>1.5946275999999999</c:v>
                </c:pt>
                <c:pt idx="359">
                  <c:v>1.6190476</c:v>
                </c:pt>
                <c:pt idx="360">
                  <c:v>1.6239315999999999</c:v>
                </c:pt>
                <c:pt idx="361">
                  <c:v>1.6336997</c:v>
                </c:pt>
                <c:pt idx="362">
                  <c:v>1.6385837000000001</c:v>
                </c:pt>
                <c:pt idx="363">
                  <c:v>1.6336997</c:v>
                </c:pt>
                <c:pt idx="364">
                  <c:v>1.6385837000000001</c:v>
                </c:pt>
                <c:pt idx="365">
                  <c:v>1.6483517000000001</c:v>
                </c:pt>
                <c:pt idx="366">
                  <c:v>1.6434677</c:v>
                </c:pt>
                <c:pt idx="367">
                  <c:v>1.6630037</c:v>
                </c:pt>
                <c:pt idx="368">
                  <c:v>1.6678877000000001</c:v>
                </c:pt>
                <c:pt idx="369">
                  <c:v>1.6874237000000001</c:v>
                </c:pt>
                <c:pt idx="370">
                  <c:v>1.6971917000000001</c:v>
                </c:pt>
                <c:pt idx="371">
                  <c:v>1.7313797</c:v>
                </c:pt>
                <c:pt idx="372">
                  <c:v>1.7557997999999999</c:v>
                </c:pt>
                <c:pt idx="373">
                  <c:v>1.7802198</c:v>
                </c:pt>
                <c:pt idx="374">
                  <c:v>1.8046397999999999</c:v>
                </c:pt>
                <c:pt idx="375">
                  <c:v>1.8241757999999999</c:v>
                </c:pt>
                <c:pt idx="376">
                  <c:v>1.8534799</c:v>
                </c:pt>
                <c:pt idx="377">
                  <c:v>1.8681319000000001</c:v>
                </c:pt>
                <c:pt idx="378">
                  <c:v>1.8925519</c:v>
                </c:pt>
                <c:pt idx="379">
                  <c:v>1.8974359000000001</c:v>
                </c:pt>
                <c:pt idx="380">
                  <c:v>1.9023199</c:v>
                </c:pt>
                <c:pt idx="381">
                  <c:v>1.8974359000000001</c:v>
                </c:pt>
                <c:pt idx="382">
                  <c:v>1.9072039000000001</c:v>
                </c:pt>
                <c:pt idx="383">
                  <c:v>1.9072039000000001</c:v>
                </c:pt>
                <c:pt idx="384">
                  <c:v>1.9169719000000001</c:v>
                </c:pt>
                <c:pt idx="385">
                  <c:v>1.9316238999999999</c:v>
                </c:pt>
                <c:pt idx="386">
                  <c:v>1.9316238999999999</c:v>
                </c:pt>
                <c:pt idx="387">
                  <c:v>1.9462759999999999</c:v>
                </c:pt>
                <c:pt idx="388">
                  <c:v>1.970696</c:v>
                </c:pt>
                <c:pt idx="389">
                  <c:v>1.980464</c:v>
                </c:pt>
                <c:pt idx="390">
                  <c:v>2.0146519999999999</c:v>
                </c:pt>
                <c:pt idx="391">
                  <c:v>2.0488400000000002</c:v>
                </c:pt>
                <c:pt idx="392">
                  <c:v>2.058608</c:v>
                </c:pt>
                <c:pt idx="393">
                  <c:v>2.0927959999999999</c:v>
                </c:pt>
                <c:pt idx="394">
                  <c:v>2.117216</c:v>
                </c:pt>
                <c:pt idx="395">
                  <c:v>2.1269841</c:v>
                </c:pt>
                <c:pt idx="396">
                  <c:v>2.1562880999999998</c:v>
                </c:pt>
                <c:pt idx="397">
                  <c:v>2.1709402</c:v>
                </c:pt>
                <c:pt idx="398">
                  <c:v>2.1758242000000001</c:v>
                </c:pt>
                <c:pt idx="399">
                  <c:v>2.1758242000000001</c:v>
                </c:pt>
                <c:pt idx="400">
                  <c:v>2.1758242000000001</c:v>
                </c:pt>
                <c:pt idx="401">
                  <c:v>2.1807082000000002</c:v>
                </c:pt>
                <c:pt idx="402">
                  <c:v>2.1855921999999999</c:v>
                </c:pt>
                <c:pt idx="403">
                  <c:v>2.1904762</c:v>
                </c:pt>
                <c:pt idx="404">
                  <c:v>2.1953602000000001</c:v>
                </c:pt>
                <c:pt idx="405">
                  <c:v>2.2002442000000002</c:v>
                </c:pt>
                <c:pt idx="406">
                  <c:v>2.2197802000000002</c:v>
                </c:pt>
                <c:pt idx="407">
                  <c:v>2.2393162000000002</c:v>
                </c:pt>
                <c:pt idx="408">
                  <c:v>2.2735042999999999</c:v>
                </c:pt>
                <c:pt idx="409">
                  <c:v>2.3028083000000001</c:v>
                </c:pt>
                <c:pt idx="410">
                  <c:v>2.3272282999999998</c:v>
                </c:pt>
                <c:pt idx="411">
                  <c:v>2.3467642999999998</c:v>
                </c:pt>
                <c:pt idx="412">
                  <c:v>2.3663002999999998</c:v>
                </c:pt>
                <c:pt idx="413">
                  <c:v>2.3907204000000002</c:v>
                </c:pt>
                <c:pt idx="414">
                  <c:v>2.4004884</c:v>
                </c:pt>
                <c:pt idx="415">
                  <c:v>2.4249084000000001</c:v>
                </c:pt>
                <c:pt idx="416">
                  <c:v>2.4395604</c:v>
                </c:pt>
                <c:pt idx="417">
                  <c:v>2.4346763999999999</c:v>
                </c:pt>
                <c:pt idx="418">
                  <c:v>2.4346763999999999</c:v>
                </c:pt>
                <c:pt idx="419">
                  <c:v>2.4444444000000001</c:v>
                </c:pt>
                <c:pt idx="420">
                  <c:v>2.4493284000000002</c:v>
                </c:pt>
                <c:pt idx="421">
                  <c:v>2.4493284000000002</c:v>
                </c:pt>
                <c:pt idx="422">
                  <c:v>2.4639804000000001</c:v>
                </c:pt>
                <c:pt idx="423">
                  <c:v>2.4737483999999998</c:v>
                </c:pt>
                <c:pt idx="424">
                  <c:v>2.4786324999999998</c:v>
                </c:pt>
                <c:pt idx="425">
                  <c:v>2.5030524999999999</c:v>
                </c:pt>
                <c:pt idx="426">
                  <c:v>2.5225884999999999</c:v>
                </c:pt>
                <c:pt idx="427">
                  <c:v>2.5470085</c:v>
                </c:pt>
                <c:pt idx="428">
                  <c:v>2.5763124999999998</c:v>
                </c:pt>
                <c:pt idx="429">
                  <c:v>2.6007326000000002</c:v>
                </c:pt>
                <c:pt idx="430">
                  <c:v>2.6202686000000002</c:v>
                </c:pt>
                <c:pt idx="431">
                  <c:v>2.6446885999999998</c:v>
                </c:pt>
                <c:pt idx="432">
                  <c:v>2.6642245999999998</c:v>
                </c:pt>
                <c:pt idx="433">
                  <c:v>2.6886445999999999</c:v>
                </c:pt>
                <c:pt idx="434">
                  <c:v>2.6935286999999999</c:v>
                </c:pt>
                <c:pt idx="435">
                  <c:v>2.7032967000000001</c:v>
                </c:pt>
                <c:pt idx="436">
                  <c:v>2.7081807000000002</c:v>
                </c:pt>
                <c:pt idx="437">
                  <c:v>2.7032967000000001</c:v>
                </c:pt>
                <c:pt idx="438">
                  <c:v>2.7130646999999999</c:v>
                </c:pt>
                <c:pt idx="439">
                  <c:v>2.7228327000000001</c:v>
                </c:pt>
                <c:pt idx="440">
                  <c:v>2.7130646999999999</c:v>
                </c:pt>
                <c:pt idx="441">
                  <c:v>2.7228327000000001</c:v>
                </c:pt>
                <c:pt idx="442">
                  <c:v>2.7374847</c:v>
                </c:pt>
                <c:pt idx="443">
                  <c:v>2.7472527000000002</c:v>
                </c:pt>
                <c:pt idx="444">
                  <c:v>2.7667887000000002</c:v>
                </c:pt>
                <c:pt idx="445">
                  <c:v>2.8107448000000002</c:v>
                </c:pt>
                <c:pt idx="446">
                  <c:v>2.8302808000000002</c:v>
                </c:pt>
                <c:pt idx="447">
                  <c:v>2.8498168000000001</c:v>
                </c:pt>
                <c:pt idx="448">
                  <c:v>2.8840048</c:v>
                </c:pt>
                <c:pt idx="449">
                  <c:v>2.9035408</c:v>
                </c:pt>
                <c:pt idx="450">
                  <c:v>2.9133089000000001</c:v>
                </c:pt>
                <c:pt idx="451">
                  <c:v>2.9426130000000001</c:v>
                </c:pt>
                <c:pt idx="452">
                  <c:v>2.957265</c:v>
                </c:pt>
                <c:pt idx="453">
                  <c:v>2.957265</c:v>
                </c:pt>
                <c:pt idx="454">
                  <c:v>2.957265</c:v>
                </c:pt>
                <c:pt idx="455">
                  <c:v>2.9621490000000001</c:v>
                </c:pt>
                <c:pt idx="456">
                  <c:v>2.9670329999999998</c:v>
                </c:pt>
                <c:pt idx="457">
                  <c:v>2.9719169999999999</c:v>
                </c:pt>
                <c:pt idx="458">
                  <c:v>2.9816850000000001</c:v>
                </c:pt>
                <c:pt idx="459">
                  <c:v>2.9914529999999999</c:v>
                </c:pt>
                <c:pt idx="460">
                  <c:v>2.996337</c:v>
                </c:pt>
                <c:pt idx="461">
                  <c:v>3.0109889999999999</c:v>
                </c:pt>
                <c:pt idx="462">
                  <c:v>3.0305249999999999</c:v>
                </c:pt>
                <c:pt idx="463">
                  <c:v>3.0451769999999998</c:v>
                </c:pt>
                <c:pt idx="464">
                  <c:v>3.0842489999999998</c:v>
                </c:pt>
                <c:pt idx="465">
                  <c:v>3.1086689999999999</c:v>
                </c:pt>
                <c:pt idx="466">
                  <c:v>3.1184370000000001</c:v>
                </c:pt>
                <c:pt idx="467">
                  <c:v>3.152625</c:v>
                </c:pt>
                <c:pt idx="468">
                  <c:v>3.1770450000000001</c:v>
                </c:pt>
                <c:pt idx="469">
                  <c:v>3.1819289999999998</c:v>
                </c:pt>
                <c:pt idx="470">
                  <c:v>3.2112330999999998</c:v>
                </c:pt>
                <c:pt idx="471">
                  <c:v>3.2258852</c:v>
                </c:pt>
                <c:pt idx="472">
                  <c:v>3.2258852</c:v>
                </c:pt>
                <c:pt idx="473">
                  <c:v>3.2258852</c:v>
                </c:pt>
                <c:pt idx="474">
                  <c:v>3.2356531999999998</c:v>
                </c:pt>
                <c:pt idx="475">
                  <c:v>3.2307692000000001</c:v>
                </c:pt>
                <c:pt idx="476">
                  <c:v>3.2405371999999999</c:v>
                </c:pt>
                <c:pt idx="477">
                  <c:v>3.2454212</c:v>
                </c:pt>
                <c:pt idx="478">
                  <c:v>3.2454212</c:v>
                </c:pt>
                <c:pt idx="479">
                  <c:v>3.2551891999999998</c:v>
                </c:pt>
                <c:pt idx="480">
                  <c:v>3.2747251999999998</c:v>
                </c:pt>
                <c:pt idx="481">
                  <c:v>3.2991451999999999</c:v>
                </c:pt>
                <c:pt idx="482">
                  <c:v>3.3235652</c:v>
                </c:pt>
                <c:pt idx="483">
                  <c:v>3.3577533000000002</c:v>
                </c:pt>
                <c:pt idx="484">
                  <c:v>3.3821732999999998</c:v>
                </c:pt>
                <c:pt idx="485">
                  <c:v>3.4017092999999998</c:v>
                </c:pt>
                <c:pt idx="486">
                  <c:v>3.4310133</c:v>
                </c:pt>
                <c:pt idx="487">
                  <c:v>3.4505493999999999</c:v>
                </c:pt>
                <c:pt idx="488">
                  <c:v>3.4652014000000002</c:v>
                </c:pt>
                <c:pt idx="489">
                  <c:v>3.4749694</c:v>
                </c:pt>
                <c:pt idx="490">
                  <c:v>3.4945054</c:v>
                </c:pt>
                <c:pt idx="491">
                  <c:v>3.4847374000000002</c:v>
                </c:pt>
                <c:pt idx="492">
                  <c:v>3.4896213999999999</c:v>
                </c:pt>
                <c:pt idx="493">
                  <c:v>3.4945054</c:v>
                </c:pt>
                <c:pt idx="494">
                  <c:v>3.4945054</c:v>
                </c:pt>
                <c:pt idx="495">
                  <c:v>3.4993894000000001</c:v>
                </c:pt>
                <c:pt idx="496">
                  <c:v>3.5189254000000001</c:v>
                </c:pt>
                <c:pt idx="497">
                  <c:v>3.5286933999999999</c:v>
                </c:pt>
                <c:pt idx="498">
                  <c:v>3.5286933999999999</c:v>
                </c:pt>
                <c:pt idx="499">
                  <c:v>3.5579974999999999</c:v>
                </c:pt>
                <c:pt idx="500">
                  <c:v>3.5824175</c:v>
                </c:pt>
                <c:pt idx="501">
                  <c:v>3.6019535</c:v>
                </c:pt>
                <c:pt idx="502">
                  <c:v>3.6312574999999998</c:v>
                </c:pt>
                <c:pt idx="503">
                  <c:v>3.6556776000000002</c:v>
                </c:pt>
                <c:pt idx="504">
                  <c:v>3.6703296000000001</c:v>
                </c:pt>
                <c:pt idx="505">
                  <c:v>3.6947496000000002</c:v>
                </c:pt>
                <c:pt idx="506">
                  <c:v>3.7142856000000002</c:v>
                </c:pt>
                <c:pt idx="507">
                  <c:v>3.7289376000000001</c:v>
                </c:pt>
                <c:pt idx="508">
                  <c:v>3.7387055999999999</c:v>
                </c:pt>
                <c:pt idx="509">
                  <c:v>3.7582417000000001</c:v>
                </c:pt>
                <c:pt idx="510">
                  <c:v>3.7533576000000002</c:v>
                </c:pt>
                <c:pt idx="511">
                  <c:v>3.7533576000000002</c:v>
                </c:pt>
                <c:pt idx="512">
                  <c:v>3.7631256999999998</c:v>
                </c:pt>
                <c:pt idx="513">
                  <c:v>3.7631256999999998</c:v>
                </c:pt>
                <c:pt idx="514">
                  <c:v>3.7631256999999998</c:v>
                </c:pt>
                <c:pt idx="515">
                  <c:v>3.7680096999999999</c:v>
                </c:pt>
                <c:pt idx="516">
                  <c:v>3.7875456999999999</c:v>
                </c:pt>
                <c:pt idx="517">
                  <c:v>3.7924297</c:v>
                </c:pt>
                <c:pt idx="518">
                  <c:v>3.8217336999999998</c:v>
                </c:pt>
                <c:pt idx="519">
                  <c:v>3.8608056999999998</c:v>
                </c:pt>
                <c:pt idx="520">
                  <c:v>3.8705737999999998</c:v>
                </c:pt>
                <c:pt idx="521">
                  <c:v>3.9096457999999998</c:v>
                </c:pt>
                <c:pt idx="522">
                  <c:v>3.9340657999999999</c:v>
                </c:pt>
                <c:pt idx="523">
                  <c:v>3.9584858000000001</c:v>
                </c:pt>
                <c:pt idx="524">
                  <c:v>3.9682539000000001</c:v>
                </c:pt>
                <c:pt idx="525">
                  <c:v>3.9975578999999999</c:v>
                </c:pt>
                <c:pt idx="526">
                  <c:v>3.9975578999999999</c:v>
                </c:pt>
                <c:pt idx="527">
                  <c:v>4.0073259999999999</c:v>
                </c:pt>
                <c:pt idx="528">
                  <c:v>4.0073259999999999</c:v>
                </c:pt>
                <c:pt idx="529">
                  <c:v>4.0122099999999996</c:v>
                </c:pt>
                <c:pt idx="530">
                  <c:v>4.0122099999999996</c:v>
                </c:pt>
                <c:pt idx="531">
                  <c:v>4.0170940000000002</c:v>
                </c:pt>
                <c:pt idx="532">
                  <c:v>4.0366299999999997</c:v>
                </c:pt>
                <c:pt idx="533">
                  <c:v>4.0317460000000001</c:v>
                </c:pt>
                <c:pt idx="534">
                  <c:v>4.0463979999999999</c:v>
                </c:pt>
                <c:pt idx="535">
                  <c:v>4.0610499999999998</c:v>
                </c:pt>
                <c:pt idx="536">
                  <c:v>4.0757019999999997</c:v>
                </c:pt>
                <c:pt idx="537">
                  <c:v>4.1050060000000004</c:v>
                </c:pt>
                <c:pt idx="538">
                  <c:v>4.1440783000000003</c:v>
                </c:pt>
                <c:pt idx="539">
                  <c:v>4.1538462999999997</c:v>
                </c:pt>
                <c:pt idx="540">
                  <c:v>4.1782659999999998</c:v>
                </c:pt>
                <c:pt idx="541">
                  <c:v>4.2075699999999996</c:v>
                </c:pt>
                <c:pt idx="542">
                  <c:v>4.2124543000000001</c:v>
                </c:pt>
                <c:pt idx="543">
                  <c:v>4.2368740000000003</c:v>
                </c:pt>
                <c:pt idx="544">
                  <c:v>4.2612943999999997</c:v>
                </c:pt>
                <c:pt idx="545">
                  <c:v>4.2564099999999998</c:v>
                </c:pt>
                <c:pt idx="546">
                  <c:v>4.2759460000000002</c:v>
                </c:pt>
                <c:pt idx="547">
                  <c:v>4.2857139999999996</c:v>
                </c:pt>
                <c:pt idx="548">
                  <c:v>4.2808304000000001</c:v>
                </c:pt>
                <c:pt idx="549">
                  <c:v>4.2857139999999996</c:v>
                </c:pt>
                <c:pt idx="550">
                  <c:v>4.2905984000000004</c:v>
                </c:pt>
                <c:pt idx="551">
                  <c:v>4.2954819999999998</c:v>
                </c:pt>
                <c:pt idx="552">
                  <c:v>4.2808304000000001</c:v>
                </c:pt>
                <c:pt idx="553">
                  <c:v>4.3101343999999999</c:v>
                </c:pt>
                <c:pt idx="554">
                  <c:v>4.3296704000000004</c:v>
                </c:pt>
                <c:pt idx="555">
                  <c:v>4.3394383999999997</c:v>
                </c:pt>
                <c:pt idx="556">
                  <c:v>4.3833941999999997</c:v>
                </c:pt>
                <c:pt idx="557">
                  <c:v>4.4126982999999997</c:v>
                </c:pt>
                <c:pt idx="558">
                  <c:v>4.4224663</c:v>
                </c:pt>
                <c:pt idx="559">
                  <c:v>4.4566545</c:v>
                </c:pt>
                <c:pt idx="560">
                  <c:v>4.4908422999999997</c:v>
                </c:pt>
                <c:pt idx="561">
                  <c:v>4.4908422999999997</c:v>
                </c:pt>
                <c:pt idx="562">
                  <c:v>4.5201463999999998</c:v>
                </c:pt>
                <c:pt idx="563">
                  <c:v>4.5347986000000002</c:v>
                </c:pt>
                <c:pt idx="564">
                  <c:v>4.5396824000000002</c:v>
                </c:pt>
                <c:pt idx="565">
                  <c:v>4.5299144</c:v>
                </c:pt>
                <c:pt idx="566">
                  <c:v>4.5396824000000002</c:v>
                </c:pt>
                <c:pt idx="567">
                  <c:v>4.5494503999999996</c:v>
                </c:pt>
                <c:pt idx="568">
                  <c:v>4.5299144</c:v>
                </c:pt>
                <c:pt idx="569">
                  <c:v>4.5592183999999998</c:v>
                </c:pt>
                <c:pt idx="570">
                  <c:v>4.5641026</c:v>
                </c:pt>
                <c:pt idx="571">
                  <c:v>4.5641026</c:v>
                </c:pt>
                <c:pt idx="572">
                  <c:v>4.5885223999999996</c:v>
                </c:pt>
                <c:pt idx="573">
                  <c:v>4.6178264999999996</c:v>
                </c:pt>
                <c:pt idx="574">
                  <c:v>4.6275944999999998</c:v>
                </c:pt>
                <c:pt idx="575">
                  <c:v>4.6666664999999998</c:v>
                </c:pt>
                <c:pt idx="576">
                  <c:v>4.6959704999999996</c:v>
                </c:pt>
                <c:pt idx="577">
                  <c:v>4.6959704999999996</c:v>
                </c:pt>
                <c:pt idx="578">
                  <c:v>4.7350425999999999</c:v>
                </c:pt>
                <c:pt idx="579">
                  <c:v>4.749695</c:v>
                </c:pt>
                <c:pt idx="580">
                  <c:v>4.7594630000000002</c:v>
                </c:pt>
                <c:pt idx="581">
                  <c:v>4.7789989999999998</c:v>
                </c:pt>
                <c:pt idx="582">
                  <c:v>4.7936506000000003</c:v>
                </c:pt>
                <c:pt idx="583">
                  <c:v>4.8131865999999999</c:v>
                </c:pt>
                <c:pt idx="584">
                  <c:v>4.8034185999999996</c:v>
                </c:pt>
                <c:pt idx="585">
                  <c:v>4.8083030000000004</c:v>
                </c:pt>
                <c:pt idx="586">
                  <c:v>4.8229547000000004</c:v>
                </c:pt>
                <c:pt idx="587">
                  <c:v>4.8083030000000004</c:v>
                </c:pt>
                <c:pt idx="588">
                  <c:v>4.8180709999999998</c:v>
                </c:pt>
                <c:pt idx="589">
                  <c:v>4.827839</c:v>
                </c:pt>
                <c:pt idx="590">
                  <c:v>4.827839</c:v>
                </c:pt>
                <c:pt idx="591">
                  <c:v>4.8571429999999998</c:v>
                </c:pt>
                <c:pt idx="592">
                  <c:v>4.8864470000000004</c:v>
                </c:pt>
                <c:pt idx="593">
                  <c:v>4.9157510000000002</c:v>
                </c:pt>
                <c:pt idx="594">
                  <c:v>4.9352869999999998</c:v>
                </c:pt>
                <c:pt idx="595">
                  <c:v>4.9694750000000001</c:v>
                </c:pt>
                <c:pt idx="596">
                  <c:v>4.9938950000000002</c:v>
                </c:pt>
                <c:pt idx="597">
                  <c:v>5.0134309999999997</c:v>
                </c:pt>
                <c:pt idx="598">
                  <c:v>5.0329670000000002</c:v>
                </c:pt>
                <c:pt idx="599">
                  <c:v>5.062271</c:v>
                </c:pt>
                <c:pt idx="600">
                  <c:v>5.0573870000000003</c:v>
                </c:pt>
                <c:pt idx="601">
                  <c:v>5.062271</c:v>
                </c:pt>
                <c:pt idx="602">
                  <c:v>5.0720390000000002</c:v>
                </c:pt>
                <c:pt idx="603">
                  <c:v>5.0573870000000003</c:v>
                </c:pt>
                <c:pt idx="604">
                  <c:v>5.0671549999999996</c:v>
                </c:pt>
                <c:pt idx="605">
                  <c:v>5.0720390000000002</c:v>
                </c:pt>
                <c:pt idx="606">
                  <c:v>5.0915749999999997</c:v>
                </c:pt>
                <c:pt idx="607">
                  <c:v>5.0915749999999997</c:v>
                </c:pt>
                <c:pt idx="608">
                  <c:v>5.1062269999999996</c:v>
                </c:pt>
                <c:pt idx="609">
                  <c:v>5.1257630000000001</c:v>
                </c:pt>
                <c:pt idx="610">
                  <c:v>5.1355310000000003</c:v>
                </c:pt>
                <c:pt idx="611">
                  <c:v>5.1697189999999997</c:v>
                </c:pt>
                <c:pt idx="612">
                  <c:v>5.2087912999999997</c:v>
                </c:pt>
                <c:pt idx="613">
                  <c:v>5.2185592999999999</c:v>
                </c:pt>
                <c:pt idx="614">
                  <c:v>5.2380953000000003</c:v>
                </c:pt>
                <c:pt idx="615">
                  <c:v>5.2771673000000003</c:v>
                </c:pt>
                <c:pt idx="616">
                  <c:v>5.2771673000000003</c:v>
                </c:pt>
                <c:pt idx="617">
                  <c:v>5.2967032999999999</c:v>
                </c:pt>
                <c:pt idx="618">
                  <c:v>5.321123</c:v>
                </c:pt>
                <c:pt idx="619">
                  <c:v>5.3308910000000003</c:v>
                </c:pt>
                <c:pt idx="620">
                  <c:v>5.3308910000000003</c:v>
                </c:pt>
                <c:pt idx="621">
                  <c:v>5.3455434000000004</c:v>
                </c:pt>
                <c:pt idx="622">
                  <c:v>5.3455434000000004</c:v>
                </c:pt>
                <c:pt idx="623">
                  <c:v>5.3406589999999996</c:v>
                </c:pt>
                <c:pt idx="624">
                  <c:v>5.3504269999999998</c:v>
                </c:pt>
                <c:pt idx="625">
                  <c:v>5.360195</c:v>
                </c:pt>
                <c:pt idx="626">
                  <c:v>5.3504269999999998</c:v>
                </c:pt>
                <c:pt idx="627">
                  <c:v>5.3699630000000003</c:v>
                </c:pt>
                <c:pt idx="628">
                  <c:v>5.399267</c:v>
                </c:pt>
                <c:pt idx="629">
                  <c:v>5.4090350000000003</c:v>
                </c:pt>
                <c:pt idx="630">
                  <c:v>5.4481071999999999</c:v>
                </c:pt>
                <c:pt idx="631">
                  <c:v>5.4774113</c:v>
                </c:pt>
                <c:pt idx="632">
                  <c:v>5.5115995</c:v>
                </c:pt>
                <c:pt idx="633">
                  <c:v>5.5213675000000002</c:v>
                </c:pt>
                <c:pt idx="634">
                  <c:v>5.5604395999999996</c:v>
                </c:pt>
                <c:pt idx="635">
                  <c:v>5.5750913999999998</c:v>
                </c:pt>
                <c:pt idx="636">
                  <c:v>5.5848594</c:v>
                </c:pt>
                <c:pt idx="637">
                  <c:v>5.6043953999999996</c:v>
                </c:pt>
                <c:pt idx="638">
                  <c:v>5.6092795999999998</c:v>
                </c:pt>
                <c:pt idx="639">
                  <c:v>5.5946274000000003</c:v>
                </c:pt>
                <c:pt idx="640">
                  <c:v>5.5995115999999996</c:v>
                </c:pt>
                <c:pt idx="641">
                  <c:v>5.6141633999999998</c:v>
                </c:pt>
                <c:pt idx="642">
                  <c:v>5.5995115999999996</c:v>
                </c:pt>
                <c:pt idx="643">
                  <c:v>5.6288156999999996</c:v>
                </c:pt>
                <c:pt idx="644">
                  <c:v>5.6434673999999996</c:v>
                </c:pt>
                <c:pt idx="645">
                  <c:v>5.6434673999999996</c:v>
                </c:pt>
                <c:pt idx="646">
                  <c:v>5.6630034</c:v>
                </c:pt>
                <c:pt idx="647">
                  <c:v>5.6923075000000001</c:v>
                </c:pt>
                <c:pt idx="648">
                  <c:v>5.7118434999999996</c:v>
                </c:pt>
                <c:pt idx="649">
                  <c:v>5.7411475000000003</c:v>
                </c:pt>
                <c:pt idx="650">
                  <c:v>5.765568</c:v>
                </c:pt>
                <c:pt idx="651">
                  <c:v>5.7851039999999996</c:v>
                </c:pt>
                <c:pt idx="652">
                  <c:v>5.80464</c:v>
                </c:pt>
                <c:pt idx="653">
                  <c:v>5.8241759999999996</c:v>
                </c:pt>
                <c:pt idx="654">
                  <c:v>5.843712</c:v>
                </c:pt>
                <c:pt idx="655">
                  <c:v>5.8534800000000002</c:v>
                </c:pt>
                <c:pt idx="656">
                  <c:v>5.8681315999999999</c:v>
                </c:pt>
                <c:pt idx="657">
                  <c:v>5.882784</c:v>
                </c:pt>
                <c:pt idx="658">
                  <c:v>5.8730159999999998</c:v>
                </c:pt>
                <c:pt idx="659">
                  <c:v>5.8778996000000001</c:v>
                </c:pt>
                <c:pt idx="660">
                  <c:v>5.8925520000000002</c:v>
                </c:pt>
                <c:pt idx="661">
                  <c:v>5.882784</c:v>
                </c:pt>
                <c:pt idx="662">
                  <c:v>5.8925520000000002</c:v>
                </c:pt>
                <c:pt idx="663">
                  <c:v>5.9120879999999998</c:v>
                </c:pt>
                <c:pt idx="664">
                  <c:v>5.8974356999999999</c:v>
                </c:pt>
                <c:pt idx="665">
                  <c:v>5.9365076999999999</c:v>
                </c:pt>
                <c:pt idx="666">
                  <c:v>5.9706960000000002</c:v>
                </c:pt>
                <c:pt idx="667">
                  <c:v>6</c:v>
                </c:pt>
                <c:pt idx="668">
                  <c:v>6.0195360000000004</c:v>
                </c:pt>
                <c:pt idx="669">
                  <c:v>6.0537242999999998</c:v>
                </c:pt>
                <c:pt idx="670">
                  <c:v>6.078144</c:v>
                </c:pt>
                <c:pt idx="671">
                  <c:v>6.0830282999999996</c:v>
                </c:pt>
                <c:pt idx="672">
                  <c:v>6.1221003999999999</c:v>
                </c:pt>
                <c:pt idx="673">
                  <c:v>6.1416364000000003</c:v>
                </c:pt>
                <c:pt idx="674">
                  <c:v>6.1367520000000004</c:v>
                </c:pt>
                <c:pt idx="675">
                  <c:v>6.1465199999999998</c:v>
                </c:pt>
                <c:pt idx="676">
                  <c:v>6.1514043999999997</c:v>
                </c:pt>
                <c:pt idx="677">
                  <c:v>6.1514043999999997</c:v>
                </c:pt>
                <c:pt idx="678">
                  <c:v>6.1465199999999998</c:v>
                </c:pt>
                <c:pt idx="679">
                  <c:v>6.1611723999999999</c:v>
                </c:pt>
                <c:pt idx="680">
                  <c:v>6.1758240000000004</c:v>
                </c:pt>
                <c:pt idx="681">
                  <c:v>6.1758240000000004</c:v>
                </c:pt>
                <c:pt idx="682">
                  <c:v>6.1904763999999997</c:v>
                </c:pt>
                <c:pt idx="683">
                  <c:v>6.2197804000000003</c:v>
                </c:pt>
                <c:pt idx="684">
                  <c:v>6.2246639999999998</c:v>
                </c:pt>
                <c:pt idx="685">
                  <c:v>6.2539682000000001</c:v>
                </c:pt>
                <c:pt idx="686">
                  <c:v>6.2979244999999997</c:v>
                </c:pt>
                <c:pt idx="687">
                  <c:v>6.3076924999999999</c:v>
                </c:pt>
                <c:pt idx="688">
                  <c:v>6.3272285000000004</c:v>
                </c:pt>
                <c:pt idx="689">
                  <c:v>6.3565326000000004</c:v>
                </c:pt>
                <c:pt idx="690">
                  <c:v>6.3663005999999998</c:v>
                </c:pt>
                <c:pt idx="691">
                  <c:v>6.3760686</c:v>
                </c:pt>
                <c:pt idx="692">
                  <c:v>6.4102563999999997</c:v>
                </c:pt>
                <c:pt idx="693">
                  <c:v>6.4151406</c:v>
                </c:pt>
                <c:pt idx="694">
                  <c:v>6.4249086000000002</c:v>
                </c:pt>
                <c:pt idx="695">
                  <c:v>6.4346766000000004</c:v>
                </c:pt>
                <c:pt idx="696">
                  <c:v>6.4346766000000004</c:v>
                </c:pt>
                <c:pt idx="697">
                  <c:v>6.4249086000000002</c:v>
                </c:pt>
                <c:pt idx="698">
                  <c:v>6.4395604000000004</c:v>
                </c:pt>
                <c:pt idx="699">
                  <c:v>6.4346766000000004</c:v>
                </c:pt>
                <c:pt idx="700">
                  <c:v>6.4346766000000004</c:v>
                </c:pt>
                <c:pt idx="701">
                  <c:v>6.4542127000000002</c:v>
                </c:pt>
                <c:pt idx="702">
                  <c:v>6.4884005</c:v>
                </c:pt>
                <c:pt idx="703">
                  <c:v>6.5079364999999996</c:v>
                </c:pt>
                <c:pt idx="704">
                  <c:v>6.5421246999999996</c:v>
                </c:pt>
                <c:pt idx="705">
                  <c:v>6.5763125000000002</c:v>
                </c:pt>
                <c:pt idx="706">
                  <c:v>6.6056166000000003</c:v>
                </c:pt>
                <c:pt idx="707">
                  <c:v>6.6105010000000002</c:v>
                </c:pt>
                <c:pt idx="708">
                  <c:v>6.6446886000000003</c:v>
                </c:pt>
                <c:pt idx="709">
                  <c:v>6.6739926000000001</c:v>
                </c:pt>
                <c:pt idx="710">
                  <c:v>6.6739926000000001</c:v>
                </c:pt>
                <c:pt idx="711">
                  <c:v>6.6984130000000004</c:v>
                </c:pt>
                <c:pt idx="712">
                  <c:v>6.6984130000000004</c:v>
                </c:pt>
                <c:pt idx="713">
                  <c:v>6.6837606000000003</c:v>
                </c:pt>
                <c:pt idx="714">
                  <c:v>6.6935286999999999</c:v>
                </c:pt>
                <c:pt idx="715">
                  <c:v>6.7081809999999997</c:v>
                </c:pt>
                <c:pt idx="716">
                  <c:v>6.7032967000000001</c:v>
                </c:pt>
                <c:pt idx="717">
                  <c:v>6.7179489999999999</c:v>
                </c:pt>
                <c:pt idx="718">
                  <c:v>6.7423687000000001</c:v>
                </c:pt>
                <c:pt idx="719">
                  <c:v>6.7472529999999997</c:v>
                </c:pt>
                <c:pt idx="720">
                  <c:v>6.7570209999999999</c:v>
                </c:pt>
                <c:pt idx="721">
                  <c:v>6.7960929999999999</c:v>
                </c:pt>
                <c:pt idx="722">
                  <c:v>6.8156290000000004</c:v>
                </c:pt>
                <c:pt idx="723">
                  <c:v>6.8302810000000003</c:v>
                </c:pt>
                <c:pt idx="724">
                  <c:v>6.8644689999999997</c:v>
                </c:pt>
                <c:pt idx="725">
                  <c:v>6.8888889999999998</c:v>
                </c:pt>
                <c:pt idx="726">
                  <c:v>6.8937730000000004</c:v>
                </c:pt>
                <c:pt idx="727">
                  <c:v>6.9181929999999996</c:v>
                </c:pt>
                <c:pt idx="728">
                  <c:v>6.9474970000000003</c:v>
                </c:pt>
                <c:pt idx="729">
                  <c:v>6.9523809999999999</c:v>
                </c:pt>
                <c:pt idx="730">
                  <c:v>6.9621490000000001</c:v>
                </c:pt>
                <c:pt idx="731">
                  <c:v>6.9914529999999999</c:v>
                </c:pt>
                <c:pt idx="732">
                  <c:v>6.9816849999999997</c:v>
                </c:pt>
                <c:pt idx="733">
                  <c:v>6.976801</c:v>
                </c:pt>
                <c:pt idx="734">
                  <c:v>6.9914529999999999</c:v>
                </c:pt>
                <c:pt idx="735">
                  <c:v>7.0012210000000001</c:v>
                </c:pt>
                <c:pt idx="736">
                  <c:v>6.9670329999999998</c:v>
                </c:pt>
                <c:pt idx="737">
                  <c:v>6.9963369999999996</c:v>
                </c:pt>
                <c:pt idx="738">
                  <c:v>7.0207569999999997</c:v>
                </c:pt>
                <c:pt idx="739">
                  <c:v>7.0256410000000002</c:v>
                </c:pt>
                <c:pt idx="740">
                  <c:v>7.0647130000000002</c:v>
                </c:pt>
                <c:pt idx="741">
                  <c:v>7.1086692999999999</c:v>
                </c:pt>
                <c:pt idx="742">
                  <c:v>7.1233209999999998</c:v>
                </c:pt>
                <c:pt idx="743">
                  <c:v>7.1477412999999999</c:v>
                </c:pt>
                <c:pt idx="744">
                  <c:v>7.1819290000000002</c:v>
                </c:pt>
                <c:pt idx="745">
                  <c:v>7.2014649999999998</c:v>
                </c:pt>
                <c:pt idx="746">
                  <c:v>7.2063493999999997</c:v>
                </c:pt>
                <c:pt idx="747">
                  <c:v>7.2356534000000003</c:v>
                </c:pt>
                <c:pt idx="748">
                  <c:v>7.2551893999999999</c:v>
                </c:pt>
                <c:pt idx="749">
                  <c:v>7.2356534000000003</c:v>
                </c:pt>
                <c:pt idx="750">
                  <c:v>7.250305</c:v>
                </c:pt>
                <c:pt idx="751">
                  <c:v>7.2551893999999999</c:v>
                </c:pt>
                <c:pt idx="752">
                  <c:v>7.2551893999999999</c:v>
                </c:pt>
                <c:pt idx="753">
                  <c:v>7.2551893999999999</c:v>
                </c:pt>
                <c:pt idx="754">
                  <c:v>7.2796089999999998</c:v>
                </c:pt>
                <c:pt idx="755">
                  <c:v>7.2942615000000002</c:v>
                </c:pt>
                <c:pt idx="756">
                  <c:v>7.2942615000000002</c:v>
                </c:pt>
                <c:pt idx="757">
                  <c:v>7.3235655</c:v>
                </c:pt>
                <c:pt idx="758">
                  <c:v>7.3528694999999997</c:v>
                </c:pt>
                <c:pt idx="759">
                  <c:v>7.3479853000000004</c:v>
                </c:pt>
                <c:pt idx="760">
                  <c:v>7.3968252999999997</c:v>
                </c:pt>
                <c:pt idx="761">
                  <c:v>7.4261293000000004</c:v>
                </c:pt>
                <c:pt idx="762">
                  <c:v>7.4212455999999998</c:v>
                </c:pt>
                <c:pt idx="763">
                  <c:v>7.4554334000000004</c:v>
                </c:pt>
                <c:pt idx="764">
                  <c:v>7.4798536000000002</c:v>
                </c:pt>
                <c:pt idx="765">
                  <c:v>7.4896216000000004</c:v>
                </c:pt>
                <c:pt idx="766">
                  <c:v>7.5091577000000003</c:v>
                </c:pt>
                <c:pt idx="767">
                  <c:v>7.5238094000000002</c:v>
                </c:pt>
                <c:pt idx="768">
                  <c:v>7.5433455</c:v>
                </c:pt>
                <c:pt idx="769">
                  <c:v>7.5286936999999998</c:v>
                </c:pt>
                <c:pt idx="770">
                  <c:v>7.5433455</c:v>
                </c:pt>
                <c:pt idx="771">
                  <c:v>7.5482297000000003</c:v>
                </c:pt>
                <c:pt idx="772">
                  <c:v>7.5286936999999998</c:v>
                </c:pt>
                <c:pt idx="773">
                  <c:v>7.5433455</c:v>
                </c:pt>
                <c:pt idx="774">
                  <c:v>7.5531135000000003</c:v>
                </c:pt>
                <c:pt idx="775">
                  <c:v>7.5482297000000003</c:v>
                </c:pt>
                <c:pt idx="776">
                  <c:v>7.5677656999999998</c:v>
                </c:pt>
                <c:pt idx="777">
                  <c:v>7.6166058000000003</c:v>
                </c:pt>
                <c:pt idx="778">
                  <c:v>7.6312575000000002</c:v>
                </c:pt>
                <c:pt idx="779">
                  <c:v>7.6507936000000001</c:v>
                </c:pt>
                <c:pt idx="780">
                  <c:v>7.6898656000000001</c:v>
                </c:pt>
                <c:pt idx="781">
                  <c:v>7.7094015999999996</c:v>
                </c:pt>
                <c:pt idx="782">
                  <c:v>7.7142860000000004</c:v>
                </c:pt>
                <c:pt idx="783">
                  <c:v>7.7435900000000002</c:v>
                </c:pt>
                <c:pt idx="784">
                  <c:v>7.7484735999999996</c:v>
                </c:pt>
                <c:pt idx="785">
                  <c:v>7.7387056000000003</c:v>
                </c:pt>
                <c:pt idx="786">
                  <c:v>7.7387056000000003</c:v>
                </c:pt>
                <c:pt idx="787">
                  <c:v>7.7533580000000004</c:v>
                </c:pt>
                <c:pt idx="788">
                  <c:v>7.7191695999999999</c:v>
                </c:pt>
                <c:pt idx="789">
                  <c:v>7.7191695999999999</c:v>
                </c:pt>
                <c:pt idx="790">
                  <c:v>7.7387056000000003</c:v>
                </c:pt>
                <c:pt idx="791">
                  <c:v>7.7289376000000001</c:v>
                </c:pt>
                <c:pt idx="792">
                  <c:v>7.7387056000000003</c:v>
                </c:pt>
                <c:pt idx="793">
                  <c:v>7.7631259999999997</c:v>
                </c:pt>
                <c:pt idx="794">
                  <c:v>7.7924300000000004</c:v>
                </c:pt>
                <c:pt idx="795">
                  <c:v>7.7826620000000002</c:v>
                </c:pt>
                <c:pt idx="796">
                  <c:v>7.811966</c:v>
                </c:pt>
                <c:pt idx="797">
                  <c:v>7.8315020000000004</c:v>
                </c:pt>
                <c:pt idx="798">
                  <c:v>7.7973137000000001</c:v>
                </c:pt>
                <c:pt idx="799">
                  <c:v>7.811966</c:v>
                </c:pt>
                <c:pt idx="800">
                  <c:v>7.811966</c:v>
                </c:pt>
                <c:pt idx="801">
                  <c:v>7.811966</c:v>
                </c:pt>
                <c:pt idx="802">
                  <c:v>7.8070817000000003</c:v>
                </c:pt>
                <c:pt idx="803">
                  <c:v>7.8217340000000002</c:v>
                </c:pt>
                <c:pt idx="804">
                  <c:v>7.8412699999999997</c:v>
                </c:pt>
                <c:pt idx="805">
                  <c:v>7.8168496999999997</c:v>
                </c:pt>
                <c:pt idx="806">
                  <c:v>7.8315020000000004</c:v>
                </c:pt>
                <c:pt idx="807">
                  <c:v>7.8461537000000003</c:v>
                </c:pt>
                <c:pt idx="808">
                  <c:v>7.8315020000000004</c:v>
                </c:pt>
                <c:pt idx="809">
                  <c:v>7.8315020000000004</c:v>
                </c:pt>
                <c:pt idx="810">
                  <c:v>7.8412699999999997</c:v>
                </c:pt>
                <c:pt idx="811">
                  <c:v>7.8217340000000002</c:v>
                </c:pt>
                <c:pt idx="812">
                  <c:v>7.8168496999999997</c:v>
                </c:pt>
                <c:pt idx="813">
                  <c:v>7.811966</c:v>
                </c:pt>
                <c:pt idx="814">
                  <c:v>7.8217340000000002</c:v>
                </c:pt>
                <c:pt idx="815">
                  <c:v>7.8168496999999997</c:v>
                </c:pt>
                <c:pt idx="816">
                  <c:v>7.851038</c:v>
                </c:pt>
                <c:pt idx="817">
                  <c:v>7.8656898000000002</c:v>
                </c:pt>
                <c:pt idx="818">
                  <c:v>7.8559216999999997</c:v>
                </c:pt>
                <c:pt idx="819">
                  <c:v>7.8705740000000004</c:v>
                </c:pt>
                <c:pt idx="820">
                  <c:v>7.8754580000000001</c:v>
                </c:pt>
                <c:pt idx="821">
                  <c:v>7.8315020000000004</c:v>
                </c:pt>
                <c:pt idx="822">
                  <c:v>7.8461537000000003</c:v>
                </c:pt>
                <c:pt idx="823">
                  <c:v>7.8461537000000003</c:v>
                </c:pt>
                <c:pt idx="824">
                  <c:v>7.8070817000000003</c:v>
                </c:pt>
                <c:pt idx="825">
                  <c:v>7.8315020000000004</c:v>
                </c:pt>
                <c:pt idx="826">
                  <c:v>7.8363857000000001</c:v>
                </c:pt>
                <c:pt idx="827">
                  <c:v>7.8412699999999997</c:v>
                </c:pt>
                <c:pt idx="828">
                  <c:v>7.8315020000000004</c:v>
                </c:pt>
                <c:pt idx="829">
                  <c:v>7.8559216999999997</c:v>
                </c:pt>
                <c:pt idx="830">
                  <c:v>7.8656898000000002</c:v>
                </c:pt>
                <c:pt idx="831">
                  <c:v>7.8363857000000001</c:v>
                </c:pt>
                <c:pt idx="832">
                  <c:v>7.8412699999999997</c:v>
                </c:pt>
                <c:pt idx="833">
                  <c:v>7.8412699999999997</c:v>
                </c:pt>
                <c:pt idx="834">
                  <c:v>7.811966</c:v>
                </c:pt>
                <c:pt idx="835">
                  <c:v>7.8217340000000002</c:v>
                </c:pt>
                <c:pt idx="836">
                  <c:v>7.8266176999999999</c:v>
                </c:pt>
                <c:pt idx="837">
                  <c:v>7.8266176999999999</c:v>
                </c:pt>
                <c:pt idx="838">
                  <c:v>7.8266176999999999</c:v>
                </c:pt>
                <c:pt idx="839">
                  <c:v>7.8363857000000001</c:v>
                </c:pt>
                <c:pt idx="840">
                  <c:v>7.8412699999999997</c:v>
                </c:pt>
                <c:pt idx="841">
                  <c:v>7.8168496999999997</c:v>
                </c:pt>
                <c:pt idx="842">
                  <c:v>7.8315020000000004</c:v>
                </c:pt>
                <c:pt idx="843">
                  <c:v>7.8363857000000001</c:v>
                </c:pt>
                <c:pt idx="844">
                  <c:v>7.8021979999999997</c:v>
                </c:pt>
                <c:pt idx="845">
                  <c:v>7.8168496999999997</c:v>
                </c:pt>
                <c:pt idx="846">
                  <c:v>7.8168496999999997</c:v>
                </c:pt>
                <c:pt idx="847">
                  <c:v>7.7973137000000001</c:v>
                </c:pt>
                <c:pt idx="848">
                  <c:v>7.811966</c:v>
                </c:pt>
                <c:pt idx="849">
                  <c:v>7.8168496999999997</c:v>
                </c:pt>
                <c:pt idx="850">
                  <c:v>7.7973137000000001</c:v>
                </c:pt>
                <c:pt idx="851">
                  <c:v>7.811966</c:v>
                </c:pt>
                <c:pt idx="852">
                  <c:v>7.811966</c:v>
                </c:pt>
                <c:pt idx="853">
                  <c:v>7.8070817000000003</c:v>
                </c:pt>
                <c:pt idx="854">
                  <c:v>7.8070817000000003</c:v>
                </c:pt>
                <c:pt idx="855">
                  <c:v>7.8168496999999997</c:v>
                </c:pt>
                <c:pt idx="856">
                  <c:v>7.8168496999999997</c:v>
                </c:pt>
                <c:pt idx="857">
                  <c:v>7.7924300000000004</c:v>
                </c:pt>
                <c:pt idx="858">
                  <c:v>7.7973137000000001</c:v>
                </c:pt>
                <c:pt idx="859">
                  <c:v>7.8021979999999997</c:v>
                </c:pt>
                <c:pt idx="860">
                  <c:v>7.7777776999999997</c:v>
                </c:pt>
                <c:pt idx="861">
                  <c:v>7.7777776999999997</c:v>
                </c:pt>
                <c:pt idx="862">
                  <c:v>7.8070817000000003</c:v>
                </c:pt>
                <c:pt idx="863">
                  <c:v>7.7924300000000004</c:v>
                </c:pt>
                <c:pt idx="864">
                  <c:v>7.7924300000000004</c:v>
                </c:pt>
                <c:pt idx="865">
                  <c:v>7.8070817000000003</c:v>
                </c:pt>
                <c:pt idx="866">
                  <c:v>7.8021979999999997</c:v>
                </c:pt>
                <c:pt idx="867">
                  <c:v>7.7826620000000002</c:v>
                </c:pt>
                <c:pt idx="868">
                  <c:v>7.7875456999999999</c:v>
                </c:pt>
                <c:pt idx="869">
                  <c:v>7.7826620000000002</c:v>
                </c:pt>
                <c:pt idx="870">
                  <c:v>7.7533580000000004</c:v>
                </c:pt>
                <c:pt idx="871">
                  <c:v>7.7582417000000001</c:v>
                </c:pt>
                <c:pt idx="872">
                  <c:v>7.7777776999999997</c:v>
                </c:pt>
                <c:pt idx="873">
                  <c:v>7.7631259999999997</c:v>
                </c:pt>
                <c:pt idx="874">
                  <c:v>7.7777776999999997</c:v>
                </c:pt>
                <c:pt idx="875">
                  <c:v>7.7826620000000002</c:v>
                </c:pt>
                <c:pt idx="876">
                  <c:v>7.772894</c:v>
                </c:pt>
                <c:pt idx="877">
                  <c:v>7.7631259999999997</c:v>
                </c:pt>
                <c:pt idx="878">
                  <c:v>7.7680097000000004</c:v>
                </c:pt>
                <c:pt idx="879">
                  <c:v>7.7631259999999997</c:v>
                </c:pt>
                <c:pt idx="880">
                  <c:v>7.7484735999999996</c:v>
                </c:pt>
                <c:pt idx="881">
                  <c:v>7.7533580000000004</c:v>
                </c:pt>
                <c:pt idx="882">
                  <c:v>7.7631259999999997</c:v>
                </c:pt>
                <c:pt idx="883">
                  <c:v>7.7387056000000003</c:v>
                </c:pt>
                <c:pt idx="884">
                  <c:v>7.7484735999999996</c:v>
                </c:pt>
                <c:pt idx="885">
                  <c:v>7.7680097000000004</c:v>
                </c:pt>
                <c:pt idx="886">
                  <c:v>7.7387056000000003</c:v>
                </c:pt>
                <c:pt idx="887">
                  <c:v>7.7484735999999996</c:v>
                </c:pt>
                <c:pt idx="888">
                  <c:v>7.7582417000000001</c:v>
                </c:pt>
                <c:pt idx="889">
                  <c:v>7.7435900000000002</c:v>
                </c:pt>
                <c:pt idx="890">
                  <c:v>7.733822</c:v>
                </c:pt>
                <c:pt idx="891">
                  <c:v>7.7435900000000002</c:v>
                </c:pt>
                <c:pt idx="892">
                  <c:v>7.7435900000000002</c:v>
                </c:pt>
                <c:pt idx="893">
                  <c:v>7.7289376000000001</c:v>
                </c:pt>
                <c:pt idx="894">
                  <c:v>7.7289376000000001</c:v>
                </c:pt>
                <c:pt idx="895">
                  <c:v>7.733822</c:v>
                </c:pt>
                <c:pt idx="896">
                  <c:v>7.7142860000000004</c:v>
                </c:pt>
                <c:pt idx="897">
                  <c:v>7.7142860000000004</c:v>
                </c:pt>
                <c:pt idx="898">
                  <c:v>7.7240539999999998</c:v>
                </c:pt>
                <c:pt idx="899">
                  <c:v>7.7240539999999998</c:v>
                </c:pt>
                <c:pt idx="900">
                  <c:v>7.7142860000000004</c:v>
                </c:pt>
                <c:pt idx="901">
                  <c:v>7.733822</c:v>
                </c:pt>
                <c:pt idx="902">
                  <c:v>7.7387056000000003</c:v>
                </c:pt>
                <c:pt idx="903">
                  <c:v>7.7191695999999999</c:v>
                </c:pt>
                <c:pt idx="904">
                  <c:v>7.7240539999999998</c:v>
                </c:pt>
                <c:pt idx="905">
                  <c:v>7.7191695999999999</c:v>
                </c:pt>
                <c:pt idx="906">
                  <c:v>7.6898656000000001</c:v>
                </c:pt>
                <c:pt idx="907">
                  <c:v>7.6898656000000001</c:v>
                </c:pt>
                <c:pt idx="908">
                  <c:v>7.6996336000000003</c:v>
                </c:pt>
                <c:pt idx="909">
                  <c:v>7.6752140000000004</c:v>
                </c:pt>
                <c:pt idx="910">
                  <c:v>7.7045180000000002</c:v>
                </c:pt>
                <c:pt idx="911">
                  <c:v>7.6996336000000003</c:v>
                </c:pt>
                <c:pt idx="912">
                  <c:v>7.6898656000000001</c:v>
                </c:pt>
                <c:pt idx="913">
                  <c:v>7.6849819999999998</c:v>
                </c:pt>
                <c:pt idx="914">
                  <c:v>7.6898656000000001</c:v>
                </c:pt>
                <c:pt idx="915">
                  <c:v>7.6849819999999998</c:v>
                </c:pt>
                <c:pt idx="916">
                  <c:v>7.6605616000000003</c:v>
                </c:pt>
                <c:pt idx="917">
                  <c:v>7.6654460000000002</c:v>
                </c:pt>
                <c:pt idx="918">
                  <c:v>7.6800975999999999</c:v>
                </c:pt>
                <c:pt idx="919">
                  <c:v>7.6459099999999998</c:v>
                </c:pt>
                <c:pt idx="920">
                  <c:v>7.6605616000000003</c:v>
                </c:pt>
                <c:pt idx="921">
                  <c:v>7.6752140000000004</c:v>
                </c:pt>
                <c:pt idx="922">
                  <c:v>7.655678</c:v>
                </c:pt>
                <c:pt idx="923">
                  <c:v>7.6654460000000002</c:v>
                </c:pt>
                <c:pt idx="924">
                  <c:v>7.6654460000000002</c:v>
                </c:pt>
                <c:pt idx="925">
                  <c:v>7.6703295999999996</c:v>
                </c:pt>
                <c:pt idx="926">
                  <c:v>7.6410254999999996</c:v>
                </c:pt>
                <c:pt idx="927">
                  <c:v>7.6507936000000001</c:v>
                </c:pt>
                <c:pt idx="928">
                  <c:v>7.6312575000000002</c:v>
                </c:pt>
                <c:pt idx="929">
                  <c:v>7.6117214999999998</c:v>
                </c:pt>
                <c:pt idx="930">
                  <c:v>7.5970696999999996</c:v>
                </c:pt>
                <c:pt idx="931">
                  <c:v>7.6019534999999996</c:v>
                </c:pt>
                <c:pt idx="932">
                  <c:v>7.5726494999999998</c:v>
                </c:pt>
                <c:pt idx="933">
                  <c:v>7.5775337</c:v>
                </c:pt>
                <c:pt idx="934">
                  <c:v>7.5873017000000003</c:v>
                </c:pt>
                <c:pt idx="935">
                  <c:v>7.5677656999999998</c:v>
                </c:pt>
                <c:pt idx="936">
                  <c:v>7.5921855000000003</c:v>
                </c:pt>
                <c:pt idx="937">
                  <c:v>7.6019534999999996</c:v>
                </c:pt>
                <c:pt idx="938">
                  <c:v>7.5921855000000003</c:v>
                </c:pt>
                <c:pt idx="939">
                  <c:v>7.5970696999999996</c:v>
                </c:pt>
                <c:pt idx="940">
                  <c:v>7.6068376999999998</c:v>
                </c:pt>
                <c:pt idx="941">
                  <c:v>7.5873017000000003</c:v>
                </c:pt>
                <c:pt idx="942">
                  <c:v>7.5579976999999996</c:v>
                </c:pt>
                <c:pt idx="943">
                  <c:v>7.5482297000000003</c:v>
                </c:pt>
                <c:pt idx="944">
                  <c:v>7.5238094000000002</c:v>
                </c:pt>
                <c:pt idx="945">
                  <c:v>7.4847374000000002</c:v>
                </c:pt>
                <c:pt idx="946">
                  <c:v>7.4700856</c:v>
                </c:pt>
                <c:pt idx="947">
                  <c:v>7.4700856</c:v>
                </c:pt>
                <c:pt idx="948">
                  <c:v>7.4407816000000002</c:v>
                </c:pt>
                <c:pt idx="949">
                  <c:v>7.4407816000000002</c:v>
                </c:pt>
                <c:pt idx="950">
                  <c:v>7.4358974</c:v>
                </c:pt>
                <c:pt idx="951">
                  <c:v>7.4310136</c:v>
                </c:pt>
                <c:pt idx="952">
                  <c:v>7.4065932999999999</c:v>
                </c:pt>
                <c:pt idx="953">
                  <c:v>7.4065932999999999</c:v>
                </c:pt>
                <c:pt idx="954">
                  <c:v>7.3919414999999997</c:v>
                </c:pt>
                <c:pt idx="955">
                  <c:v>7.3772893000000002</c:v>
                </c:pt>
                <c:pt idx="956">
                  <c:v>7.3772893000000002</c:v>
                </c:pt>
                <c:pt idx="957">
                  <c:v>7.3772893000000002</c:v>
                </c:pt>
                <c:pt idx="958">
                  <c:v>7.3577532999999997</c:v>
                </c:pt>
                <c:pt idx="959">
                  <c:v>7.3675212999999999</c:v>
                </c:pt>
                <c:pt idx="960">
                  <c:v>7.3626374999999999</c:v>
                </c:pt>
                <c:pt idx="961">
                  <c:v>7.3284491999999997</c:v>
                </c:pt>
                <c:pt idx="962">
                  <c:v>7.3235655</c:v>
                </c:pt>
                <c:pt idx="963">
                  <c:v>7.3040295000000004</c:v>
                </c:pt>
                <c:pt idx="964">
                  <c:v>7.2649574000000001</c:v>
                </c:pt>
                <c:pt idx="965">
                  <c:v>7.2307689999999996</c:v>
                </c:pt>
                <c:pt idx="966">
                  <c:v>7.1965814000000004</c:v>
                </c:pt>
                <c:pt idx="967">
                  <c:v>7.1672773000000003</c:v>
                </c:pt>
                <c:pt idx="968">
                  <c:v>7.1379732999999996</c:v>
                </c:pt>
                <c:pt idx="969">
                  <c:v>7.1379732999999996</c:v>
                </c:pt>
                <c:pt idx="970">
                  <c:v>7.1428570000000002</c:v>
                </c:pt>
                <c:pt idx="971">
                  <c:v>7.133089</c:v>
                </c:pt>
                <c:pt idx="972">
                  <c:v>7.1575093000000001</c:v>
                </c:pt>
                <c:pt idx="973">
                  <c:v>7.1623929999999998</c:v>
                </c:pt>
                <c:pt idx="974">
                  <c:v>7.1428570000000002</c:v>
                </c:pt>
                <c:pt idx="975">
                  <c:v>7.133089</c:v>
                </c:pt>
                <c:pt idx="976">
                  <c:v>7.1184373000000001</c:v>
                </c:pt>
                <c:pt idx="977">
                  <c:v>7.0647130000000002</c:v>
                </c:pt>
                <c:pt idx="978">
                  <c:v>7.054945</c:v>
                </c:pt>
                <c:pt idx="979">
                  <c:v>7.0402930000000001</c:v>
                </c:pt>
                <c:pt idx="980">
                  <c:v>7.0061049999999998</c:v>
                </c:pt>
                <c:pt idx="981">
                  <c:v>6.9816849999999997</c:v>
                </c:pt>
                <c:pt idx="982">
                  <c:v>6.9719170000000004</c:v>
                </c:pt>
                <c:pt idx="983">
                  <c:v>6.9523809999999999</c:v>
                </c:pt>
                <c:pt idx="984">
                  <c:v>6.9230770000000001</c:v>
                </c:pt>
                <c:pt idx="985">
                  <c:v>6.9133089999999999</c:v>
                </c:pt>
                <c:pt idx="986">
                  <c:v>6.898657</c:v>
                </c:pt>
                <c:pt idx="987">
                  <c:v>6.8644689999999997</c:v>
                </c:pt>
                <c:pt idx="988">
                  <c:v>6.8498169999999998</c:v>
                </c:pt>
                <c:pt idx="989">
                  <c:v>6.8351649999999999</c:v>
                </c:pt>
                <c:pt idx="990">
                  <c:v>6.8107449999999998</c:v>
                </c:pt>
                <c:pt idx="991">
                  <c:v>6.8009767999999999</c:v>
                </c:pt>
                <c:pt idx="992">
                  <c:v>6.8009767999999999</c:v>
                </c:pt>
                <c:pt idx="993">
                  <c:v>6.8058610000000002</c:v>
                </c:pt>
                <c:pt idx="994">
                  <c:v>6.7912087000000003</c:v>
                </c:pt>
                <c:pt idx="995">
                  <c:v>6.8058610000000002</c:v>
                </c:pt>
                <c:pt idx="996">
                  <c:v>6.8058610000000002</c:v>
                </c:pt>
                <c:pt idx="997">
                  <c:v>6.7716726999999999</c:v>
                </c:pt>
                <c:pt idx="998">
                  <c:v>6.7570209999999999</c:v>
                </c:pt>
                <c:pt idx="999">
                  <c:v>6.7228326999999997</c:v>
                </c:pt>
                <c:pt idx="1000">
                  <c:v>6.6837606000000003</c:v>
                </c:pt>
                <c:pt idx="1001">
                  <c:v>6.6495730000000002</c:v>
                </c:pt>
                <c:pt idx="1002">
                  <c:v>6.6251525999999998</c:v>
                </c:pt>
                <c:pt idx="1003">
                  <c:v>6.5958486000000001</c:v>
                </c:pt>
                <c:pt idx="1004">
                  <c:v>6.5665445</c:v>
                </c:pt>
                <c:pt idx="1005">
                  <c:v>6.5567764999999998</c:v>
                </c:pt>
                <c:pt idx="1006">
                  <c:v>6.5665445</c:v>
                </c:pt>
                <c:pt idx="1007">
                  <c:v>6.5470084999999996</c:v>
                </c:pt>
                <c:pt idx="1008">
                  <c:v>6.5665445</c:v>
                </c:pt>
                <c:pt idx="1009">
                  <c:v>6.5763125000000002</c:v>
                </c:pt>
                <c:pt idx="1010">
                  <c:v>6.5372405000000002</c:v>
                </c:pt>
                <c:pt idx="1011">
                  <c:v>6.5323567000000002</c:v>
                </c:pt>
                <c:pt idx="1012">
                  <c:v>6.5177044999999998</c:v>
                </c:pt>
                <c:pt idx="1013">
                  <c:v>6.4932847000000002</c:v>
                </c:pt>
                <c:pt idx="1014">
                  <c:v>6.4737486999999998</c:v>
                </c:pt>
                <c:pt idx="1015">
                  <c:v>6.4688644000000002</c:v>
                </c:pt>
                <c:pt idx="1016">
                  <c:v>6.4590964</c:v>
                </c:pt>
                <c:pt idx="1017">
                  <c:v>6.4200244</c:v>
                </c:pt>
                <c:pt idx="1018">
                  <c:v>6.4053725999999997</c:v>
                </c:pt>
                <c:pt idx="1019">
                  <c:v>6.3858366000000002</c:v>
                </c:pt>
                <c:pt idx="1020">
                  <c:v>6.3467646000000002</c:v>
                </c:pt>
                <c:pt idx="1021">
                  <c:v>6.3418802999999997</c:v>
                </c:pt>
                <c:pt idx="1022">
                  <c:v>6.3223443000000001</c:v>
                </c:pt>
                <c:pt idx="1023">
                  <c:v>6.2930403000000004</c:v>
                </c:pt>
                <c:pt idx="1024">
                  <c:v>6.2832723000000001</c:v>
                </c:pt>
                <c:pt idx="1025">
                  <c:v>6.2735042999999999</c:v>
                </c:pt>
                <c:pt idx="1026">
                  <c:v>6.2539682000000001</c:v>
                </c:pt>
                <c:pt idx="1027">
                  <c:v>6.2295484999999999</c:v>
                </c:pt>
                <c:pt idx="1028">
                  <c:v>6.2393165000000002</c:v>
                </c:pt>
                <c:pt idx="1029">
                  <c:v>6.2246639999999998</c:v>
                </c:pt>
                <c:pt idx="1030">
                  <c:v>6.2100124000000001</c:v>
                </c:pt>
                <c:pt idx="1031">
                  <c:v>6.234432</c:v>
                </c:pt>
                <c:pt idx="1032">
                  <c:v>6.234432</c:v>
                </c:pt>
                <c:pt idx="1033">
                  <c:v>6.2051280000000002</c:v>
                </c:pt>
                <c:pt idx="1034">
                  <c:v>6.2002443999999999</c:v>
                </c:pt>
                <c:pt idx="1035">
                  <c:v>6.1807084000000003</c:v>
                </c:pt>
                <c:pt idx="1036">
                  <c:v>6.1416364000000003</c:v>
                </c:pt>
                <c:pt idx="1037">
                  <c:v>6.1074479999999998</c:v>
                </c:pt>
                <c:pt idx="1038">
                  <c:v>6.0879120000000002</c:v>
                </c:pt>
                <c:pt idx="1039">
                  <c:v>6.0537242999999998</c:v>
                </c:pt>
                <c:pt idx="1040">
                  <c:v>6.0293039999999998</c:v>
                </c:pt>
                <c:pt idx="1041">
                  <c:v>6.0048842000000002</c:v>
                </c:pt>
                <c:pt idx="1042">
                  <c:v>6</c:v>
                </c:pt>
                <c:pt idx="1043">
                  <c:v>5.9804639999999996</c:v>
                </c:pt>
                <c:pt idx="1044">
                  <c:v>5.9951157999999998</c:v>
                </c:pt>
                <c:pt idx="1045">
                  <c:v>6.0097680000000002</c:v>
                </c:pt>
                <c:pt idx="1046">
                  <c:v>5.9951157999999998</c:v>
                </c:pt>
                <c:pt idx="1047">
                  <c:v>5.9951157999999998</c:v>
                </c:pt>
                <c:pt idx="1048">
                  <c:v>5.9853477000000002</c:v>
                </c:pt>
                <c:pt idx="1049">
                  <c:v>5.9658116999999997</c:v>
                </c:pt>
                <c:pt idx="1050">
                  <c:v>5.9462757000000002</c:v>
                </c:pt>
                <c:pt idx="1051">
                  <c:v>5.9413919999999996</c:v>
                </c:pt>
                <c:pt idx="1052">
                  <c:v>5.921856</c:v>
                </c:pt>
                <c:pt idx="1053">
                  <c:v>5.8876676999999997</c:v>
                </c:pt>
                <c:pt idx="1054">
                  <c:v>5.882784</c:v>
                </c:pt>
                <c:pt idx="1055">
                  <c:v>5.8632479999999996</c:v>
                </c:pt>
                <c:pt idx="1056">
                  <c:v>5.8144080000000002</c:v>
                </c:pt>
                <c:pt idx="1057">
                  <c:v>5.8095236000000003</c:v>
                </c:pt>
                <c:pt idx="1058">
                  <c:v>5.7948719999999998</c:v>
                </c:pt>
                <c:pt idx="1059">
                  <c:v>5.7606834999999998</c:v>
                </c:pt>
                <c:pt idx="1060">
                  <c:v>5.765568</c:v>
                </c:pt>
                <c:pt idx="1061">
                  <c:v>5.7509154999999996</c:v>
                </c:pt>
                <c:pt idx="1062">
                  <c:v>5.7313795000000001</c:v>
                </c:pt>
                <c:pt idx="1063">
                  <c:v>5.7069596999999996</c:v>
                </c:pt>
                <c:pt idx="1064">
                  <c:v>5.7118434999999996</c:v>
                </c:pt>
                <c:pt idx="1065">
                  <c:v>5.7020755000000003</c:v>
                </c:pt>
                <c:pt idx="1066">
                  <c:v>5.6874237000000001</c:v>
                </c:pt>
                <c:pt idx="1067">
                  <c:v>5.6923075000000001</c:v>
                </c:pt>
                <c:pt idx="1068">
                  <c:v>5.7020755000000003</c:v>
                </c:pt>
                <c:pt idx="1069">
                  <c:v>5.6923075000000001</c:v>
                </c:pt>
                <c:pt idx="1070">
                  <c:v>5.7020755000000003</c:v>
                </c:pt>
                <c:pt idx="1071">
                  <c:v>5.6923075000000001</c:v>
                </c:pt>
                <c:pt idx="1072">
                  <c:v>5.6532353999999998</c:v>
                </c:pt>
                <c:pt idx="1073">
                  <c:v>5.6336994000000002</c:v>
                </c:pt>
                <c:pt idx="1074">
                  <c:v>5.6092795999999998</c:v>
                </c:pt>
                <c:pt idx="1075">
                  <c:v>5.5702075999999998</c:v>
                </c:pt>
                <c:pt idx="1076">
                  <c:v>5.5360193000000004</c:v>
                </c:pt>
                <c:pt idx="1077">
                  <c:v>5.5213675000000002</c:v>
                </c:pt>
                <c:pt idx="1078">
                  <c:v>5.4920635000000004</c:v>
                </c:pt>
                <c:pt idx="1079">
                  <c:v>5.4725275</c:v>
                </c:pt>
                <c:pt idx="1080">
                  <c:v>5.4822955000000002</c:v>
                </c:pt>
                <c:pt idx="1081">
                  <c:v>5.4871793000000002</c:v>
                </c:pt>
                <c:pt idx="1082">
                  <c:v>5.4871793000000002</c:v>
                </c:pt>
                <c:pt idx="1083">
                  <c:v>5.5018314999999998</c:v>
                </c:pt>
                <c:pt idx="1084">
                  <c:v>5.5018314999999998</c:v>
                </c:pt>
                <c:pt idx="1085">
                  <c:v>5.4725275</c:v>
                </c:pt>
                <c:pt idx="1086">
                  <c:v>5.4725275</c:v>
                </c:pt>
                <c:pt idx="1087">
                  <c:v>5.4578753000000004</c:v>
                </c:pt>
                <c:pt idx="1088">
                  <c:v>5.4285709999999998</c:v>
                </c:pt>
                <c:pt idx="1089">
                  <c:v>5.4188029999999996</c:v>
                </c:pt>
                <c:pt idx="1090">
                  <c:v>5.399267</c:v>
                </c:pt>
                <c:pt idx="1091">
                  <c:v>5.3846154000000004</c:v>
                </c:pt>
                <c:pt idx="1092">
                  <c:v>5.3553113999999997</c:v>
                </c:pt>
                <c:pt idx="1093">
                  <c:v>5.3308910000000003</c:v>
                </c:pt>
                <c:pt idx="1094">
                  <c:v>5.3260073999999999</c:v>
                </c:pt>
                <c:pt idx="1095">
                  <c:v>5.2918190000000003</c:v>
                </c:pt>
                <c:pt idx="1096">
                  <c:v>5.2820510000000001</c:v>
                </c:pt>
                <c:pt idx="1097">
                  <c:v>5.2771673000000003</c:v>
                </c:pt>
                <c:pt idx="1098">
                  <c:v>5.2429790000000001</c:v>
                </c:pt>
                <c:pt idx="1099">
                  <c:v>5.2234429999999996</c:v>
                </c:pt>
                <c:pt idx="1100">
                  <c:v>5.2283273000000001</c:v>
                </c:pt>
                <c:pt idx="1101">
                  <c:v>5.2136750000000003</c:v>
                </c:pt>
                <c:pt idx="1102">
                  <c:v>5.1990232000000001</c:v>
                </c:pt>
                <c:pt idx="1103">
                  <c:v>5.1990232000000001</c:v>
                </c:pt>
                <c:pt idx="1104">
                  <c:v>5.2087912999999997</c:v>
                </c:pt>
                <c:pt idx="1105">
                  <c:v>5.1990232000000001</c:v>
                </c:pt>
                <c:pt idx="1106">
                  <c:v>5.2136750000000003</c:v>
                </c:pt>
                <c:pt idx="1107">
                  <c:v>5.2136750000000003</c:v>
                </c:pt>
                <c:pt idx="1108">
                  <c:v>5.179487</c:v>
                </c:pt>
                <c:pt idx="1109">
                  <c:v>5.1648350000000001</c:v>
                </c:pt>
                <c:pt idx="1110">
                  <c:v>5.1452989999999996</c:v>
                </c:pt>
                <c:pt idx="1111">
                  <c:v>5.101343</c:v>
                </c:pt>
                <c:pt idx="1112">
                  <c:v>5.0720390000000002</c:v>
                </c:pt>
                <c:pt idx="1113">
                  <c:v>5.0476190000000001</c:v>
                </c:pt>
                <c:pt idx="1114">
                  <c:v>5.0280829999999996</c:v>
                </c:pt>
                <c:pt idx="1115">
                  <c:v>4.984127</c:v>
                </c:pt>
                <c:pt idx="1116">
                  <c:v>4.9890109999999996</c:v>
                </c:pt>
                <c:pt idx="1117">
                  <c:v>4.9938950000000002</c:v>
                </c:pt>
                <c:pt idx="1118">
                  <c:v>4.9792430000000003</c:v>
                </c:pt>
                <c:pt idx="1119">
                  <c:v>5.0036630000000004</c:v>
                </c:pt>
                <c:pt idx="1120">
                  <c:v>5.0134309999999997</c:v>
                </c:pt>
                <c:pt idx="1121">
                  <c:v>4.9938950000000002</c:v>
                </c:pt>
                <c:pt idx="1122">
                  <c:v>4.984127</c:v>
                </c:pt>
                <c:pt idx="1123">
                  <c:v>4.9743589999999998</c:v>
                </c:pt>
                <c:pt idx="1124">
                  <c:v>4.9401710000000003</c:v>
                </c:pt>
                <c:pt idx="1125">
                  <c:v>4.9352869999999998</c:v>
                </c:pt>
                <c:pt idx="1126">
                  <c:v>4.9206346999999999</c:v>
                </c:pt>
                <c:pt idx="1127">
                  <c:v>4.9010987000000004</c:v>
                </c:pt>
                <c:pt idx="1128">
                  <c:v>4.8717946999999997</c:v>
                </c:pt>
                <c:pt idx="1129">
                  <c:v>4.8620267000000004</c:v>
                </c:pt>
                <c:pt idx="1130">
                  <c:v>4.8376070000000002</c:v>
                </c:pt>
                <c:pt idx="1131">
                  <c:v>4.8131865999999999</c:v>
                </c:pt>
                <c:pt idx="1132">
                  <c:v>4.7985350000000002</c:v>
                </c:pt>
                <c:pt idx="1133">
                  <c:v>4.7789989999999998</c:v>
                </c:pt>
                <c:pt idx="1134">
                  <c:v>4.7594630000000002</c:v>
                </c:pt>
                <c:pt idx="1135">
                  <c:v>4.7448106000000001</c:v>
                </c:pt>
                <c:pt idx="1136">
                  <c:v>4.7399269999999998</c:v>
                </c:pt>
                <c:pt idx="1137">
                  <c:v>4.7155066000000003</c:v>
                </c:pt>
                <c:pt idx="1138">
                  <c:v>4.710623</c:v>
                </c:pt>
                <c:pt idx="1139">
                  <c:v>4.7155066000000003</c:v>
                </c:pt>
                <c:pt idx="1140">
                  <c:v>4.710623</c:v>
                </c:pt>
                <c:pt idx="1141">
                  <c:v>4.710623</c:v>
                </c:pt>
                <c:pt idx="1142">
                  <c:v>4.7203910000000002</c:v>
                </c:pt>
                <c:pt idx="1143">
                  <c:v>4.7203910000000002</c:v>
                </c:pt>
                <c:pt idx="1144">
                  <c:v>4.7057384999999998</c:v>
                </c:pt>
                <c:pt idx="1145">
                  <c:v>4.6959704999999996</c:v>
                </c:pt>
                <c:pt idx="1146">
                  <c:v>4.6715508000000003</c:v>
                </c:pt>
                <c:pt idx="1147">
                  <c:v>4.6422467000000003</c:v>
                </c:pt>
                <c:pt idx="1148">
                  <c:v>4.6129426999999996</c:v>
                </c:pt>
                <c:pt idx="1149">
                  <c:v>4.5836386999999998</c:v>
                </c:pt>
                <c:pt idx="1150">
                  <c:v>4.5592183999999998</c:v>
                </c:pt>
                <c:pt idx="1151">
                  <c:v>4.5347986000000002</c:v>
                </c:pt>
                <c:pt idx="1152">
                  <c:v>4.5201463999999998</c:v>
                </c:pt>
                <c:pt idx="1153">
                  <c:v>4.5054945999999996</c:v>
                </c:pt>
                <c:pt idx="1154">
                  <c:v>4.5152625999999998</c:v>
                </c:pt>
                <c:pt idx="1155">
                  <c:v>4.5201463999999998</c:v>
                </c:pt>
                <c:pt idx="1156">
                  <c:v>4.5347986000000002</c:v>
                </c:pt>
                <c:pt idx="1157">
                  <c:v>4.5347986000000002</c:v>
                </c:pt>
                <c:pt idx="1158">
                  <c:v>4.5299144</c:v>
                </c:pt>
                <c:pt idx="1159">
                  <c:v>4.5299144</c:v>
                </c:pt>
                <c:pt idx="1160">
                  <c:v>4.5054945999999996</c:v>
                </c:pt>
                <c:pt idx="1161">
                  <c:v>4.4957266000000002</c:v>
                </c:pt>
                <c:pt idx="1162">
                  <c:v>4.4810743000000004</c:v>
                </c:pt>
                <c:pt idx="1163">
                  <c:v>4.4468864999999997</c:v>
                </c:pt>
                <c:pt idx="1164">
                  <c:v>4.4420023000000004</c:v>
                </c:pt>
                <c:pt idx="1165">
                  <c:v>4.4322343000000002</c:v>
                </c:pt>
                <c:pt idx="1166">
                  <c:v>4.4078144999999997</c:v>
                </c:pt>
                <c:pt idx="1167">
                  <c:v>4.3931623000000002</c:v>
                </c:pt>
                <c:pt idx="1168">
                  <c:v>4.3833941999999997</c:v>
                </c:pt>
                <c:pt idx="1169">
                  <c:v>4.3638579999999996</c:v>
                </c:pt>
                <c:pt idx="1170">
                  <c:v>4.3589745000000004</c:v>
                </c:pt>
                <c:pt idx="1171">
                  <c:v>4.344322</c:v>
                </c:pt>
                <c:pt idx="1172">
                  <c:v>4.3296704000000004</c:v>
                </c:pt>
                <c:pt idx="1173">
                  <c:v>4.3345539999999998</c:v>
                </c:pt>
                <c:pt idx="1174">
                  <c:v>4.3296704000000004</c:v>
                </c:pt>
                <c:pt idx="1175">
                  <c:v>4.3150180000000002</c:v>
                </c:pt>
                <c:pt idx="1176">
                  <c:v>4.3199024000000001</c:v>
                </c:pt>
                <c:pt idx="1177">
                  <c:v>4.30525</c:v>
                </c:pt>
                <c:pt idx="1178">
                  <c:v>4.3199024000000001</c:v>
                </c:pt>
                <c:pt idx="1179">
                  <c:v>4.3150180000000002</c:v>
                </c:pt>
                <c:pt idx="1180">
                  <c:v>4.3199024000000001</c:v>
                </c:pt>
                <c:pt idx="1181">
                  <c:v>4.3247859999999996</c:v>
                </c:pt>
                <c:pt idx="1182">
                  <c:v>4.30525</c:v>
                </c:pt>
                <c:pt idx="1183">
                  <c:v>4.3003663999999997</c:v>
                </c:pt>
                <c:pt idx="1184">
                  <c:v>4.2905984000000004</c:v>
                </c:pt>
                <c:pt idx="1185">
                  <c:v>4.2564099999999998</c:v>
                </c:pt>
                <c:pt idx="1186">
                  <c:v>4.2368740000000003</c:v>
                </c:pt>
                <c:pt idx="1187">
                  <c:v>4.2222223000000003</c:v>
                </c:pt>
                <c:pt idx="1188">
                  <c:v>4.1978020000000003</c:v>
                </c:pt>
                <c:pt idx="1189">
                  <c:v>4.1929182999999997</c:v>
                </c:pt>
                <c:pt idx="1190">
                  <c:v>4.2026862999999999</c:v>
                </c:pt>
                <c:pt idx="1191">
                  <c:v>4.1929182999999997</c:v>
                </c:pt>
                <c:pt idx="1192">
                  <c:v>4.1929182999999997</c:v>
                </c:pt>
                <c:pt idx="1193">
                  <c:v>4.2124543000000001</c:v>
                </c:pt>
                <c:pt idx="1194">
                  <c:v>4.2124543000000001</c:v>
                </c:pt>
                <c:pt idx="1195">
                  <c:v>4.2075699999999996</c:v>
                </c:pt>
                <c:pt idx="1196">
                  <c:v>4.2222223000000003</c:v>
                </c:pt>
                <c:pt idx="1197">
                  <c:v>4.2075699999999996</c:v>
                </c:pt>
                <c:pt idx="1198">
                  <c:v>4.1929182999999997</c:v>
                </c:pt>
                <c:pt idx="1199">
                  <c:v>4.1733823000000001</c:v>
                </c:pt>
                <c:pt idx="1200">
                  <c:v>4.1684979999999996</c:v>
                </c:pt>
                <c:pt idx="1201">
                  <c:v>4.1440783000000003</c:v>
                </c:pt>
                <c:pt idx="1202">
                  <c:v>4.1391939999999998</c:v>
                </c:pt>
                <c:pt idx="1203">
                  <c:v>4.1391939999999998</c:v>
                </c:pt>
                <c:pt idx="1204">
                  <c:v>4.1343101999999998</c:v>
                </c:pt>
                <c:pt idx="1205">
                  <c:v>4.1245419999999999</c:v>
                </c:pt>
                <c:pt idx="1206">
                  <c:v>4.1245419999999999</c:v>
                </c:pt>
                <c:pt idx="1207">
                  <c:v>4.1196580000000003</c:v>
                </c:pt>
                <c:pt idx="1208">
                  <c:v>4.1050060000000004</c:v>
                </c:pt>
                <c:pt idx="1209">
                  <c:v>4.0952380000000002</c:v>
                </c:pt>
                <c:pt idx="1210">
                  <c:v>4.1001219999999998</c:v>
                </c:pt>
                <c:pt idx="1211">
                  <c:v>4.0757019999999997</c:v>
                </c:pt>
                <c:pt idx="1212">
                  <c:v>4.0805860000000003</c:v>
                </c:pt>
                <c:pt idx="1213">
                  <c:v>4.0757019999999997</c:v>
                </c:pt>
                <c:pt idx="1214">
                  <c:v>4.070818</c:v>
                </c:pt>
                <c:pt idx="1215">
                  <c:v>4.0854699999999999</c:v>
                </c:pt>
                <c:pt idx="1216">
                  <c:v>4.0903539999999996</c:v>
                </c:pt>
                <c:pt idx="1217">
                  <c:v>4.0854699999999999</c:v>
                </c:pt>
                <c:pt idx="1218">
                  <c:v>4.0854699999999999</c:v>
                </c:pt>
                <c:pt idx="1219">
                  <c:v>4.0903539999999996</c:v>
                </c:pt>
                <c:pt idx="1220">
                  <c:v>4.0805860000000003</c:v>
                </c:pt>
                <c:pt idx="1221">
                  <c:v>4.0610499999999998</c:v>
                </c:pt>
                <c:pt idx="1222">
                  <c:v>4.0463979999999999</c:v>
                </c:pt>
                <c:pt idx="1223">
                  <c:v>4.0170940000000002</c:v>
                </c:pt>
                <c:pt idx="1224">
                  <c:v>3.9877899000000001</c:v>
                </c:pt>
                <c:pt idx="1225">
                  <c:v>3.9926739000000002</c:v>
                </c:pt>
                <c:pt idx="1226">
                  <c:v>3.9926739000000002</c:v>
                </c:pt>
                <c:pt idx="1227">
                  <c:v>3.9877899000000001</c:v>
                </c:pt>
                <c:pt idx="1228">
                  <c:v>3.9926739000000002</c:v>
                </c:pt>
                <c:pt idx="1229">
                  <c:v>3.9975578999999999</c:v>
                </c:pt>
                <c:pt idx="1230">
                  <c:v>3.9926739000000002</c:v>
                </c:pt>
                <c:pt idx="1231">
                  <c:v>4.0024420000000003</c:v>
                </c:pt>
                <c:pt idx="1232">
                  <c:v>3.9975578999999999</c:v>
                </c:pt>
                <c:pt idx="1233">
                  <c:v>4.0073259999999999</c:v>
                </c:pt>
                <c:pt idx="1234">
                  <c:v>3.9975578999999999</c:v>
                </c:pt>
                <c:pt idx="1235">
                  <c:v>3.9975578999999999</c:v>
                </c:pt>
                <c:pt idx="1236">
                  <c:v>3.9829059</c:v>
                </c:pt>
                <c:pt idx="1237">
                  <c:v>3.9682539000000001</c:v>
                </c:pt>
                <c:pt idx="1238">
                  <c:v>3.9584858000000001</c:v>
                </c:pt>
                <c:pt idx="1239">
                  <c:v>3.9633698000000002</c:v>
                </c:pt>
                <c:pt idx="1240">
                  <c:v>3.9389498000000001</c:v>
                </c:pt>
                <c:pt idx="1241">
                  <c:v>3.9438338000000002</c:v>
                </c:pt>
                <c:pt idx="1242">
                  <c:v>3.9389498000000001</c:v>
                </c:pt>
                <c:pt idx="1243">
                  <c:v>3.9242978000000002</c:v>
                </c:pt>
                <c:pt idx="1244">
                  <c:v>3.9242978000000002</c:v>
                </c:pt>
                <c:pt idx="1245">
                  <c:v>3.9194138000000001</c:v>
                </c:pt>
                <c:pt idx="1246">
                  <c:v>3.9047618000000002</c:v>
                </c:pt>
                <c:pt idx="1247">
                  <c:v>3.9047618000000002</c:v>
                </c:pt>
                <c:pt idx="1248">
                  <c:v>3.8949938</c:v>
                </c:pt>
                <c:pt idx="1249">
                  <c:v>3.8998778000000001</c:v>
                </c:pt>
                <c:pt idx="1250">
                  <c:v>3.8803418000000001</c:v>
                </c:pt>
                <c:pt idx="1251">
                  <c:v>3.8998778000000001</c:v>
                </c:pt>
                <c:pt idx="1252">
                  <c:v>3.9096457999999998</c:v>
                </c:pt>
                <c:pt idx="1253">
                  <c:v>3.8949938</c:v>
                </c:pt>
                <c:pt idx="1254">
                  <c:v>3.9047618000000002</c:v>
                </c:pt>
                <c:pt idx="1255">
                  <c:v>3.9047618000000002</c:v>
                </c:pt>
                <c:pt idx="1256">
                  <c:v>3.8901097999999998</c:v>
                </c:pt>
                <c:pt idx="1257">
                  <c:v>3.8901097999999998</c:v>
                </c:pt>
                <c:pt idx="1258">
                  <c:v>3.8803418000000001</c:v>
                </c:pt>
                <c:pt idx="1259">
                  <c:v>3.8559217000000001</c:v>
                </c:pt>
                <c:pt idx="1260">
                  <c:v>3.8363857000000001</c:v>
                </c:pt>
                <c:pt idx="1261">
                  <c:v>3.8266176999999999</c:v>
                </c:pt>
                <c:pt idx="1262">
                  <c:v>3.8021976999999998</c:v>
                </c:pt>
                <c:pt idx="1263">
                  <c:v>3.8021976999999998</c:v>
                </c:pt>
                <c:pt idx="1264">
                  <c:v>3.8168497000000001</c:v>
                </c:pt>
                <c:pt idx="1265">
                  <c:v>3.8070816999999999</c:v>
                </c:pt>
                <c:pt idx="1266">
                  <c:v>3.8070816999999999</c:v>
                </c:pt>
                <c:pt idx="1267">
                  <c:v>3.8168497000000001</c:v>
                </c:pt>
                <c:pt idx="1268">
                  <c:v>3.8217336999999998</c:v>
                </c:pt>
                <c:pt idx="1269">
                  <c:v>3.8119657</c:v>
                </c:pt>
                <c:pt idx="1270">
                  <c:v>3.8363857000000001</c:v>
                </c:pt>
                <c:pt idx="1271">
                  <c:v>3.8266176999999999</c:v>
                </c:pt>
                <c:pt idx="1272">
                  <c:v>3.8070816999999999</c:v>
                </c:pt>
                <c:pt idx="1273">
                  <c:v>3.8021976999999998</c:v>
                </c:pt>
                <c:pt idx="1274">
                  <c:v>3.7973137000000001</c:v>
                </c:pt>
                <c:pt idx="1275">
                  <c:v>3.7728937</c:v>
                </c:pt>
                <c:pt idx="1276">
                  <c:v>3.7728937</c:v>
                </c:pt>
                <c:pt idx="1277">
                  <c:v>3.7728937</c:v>
                </c:pt>
                <c:pt idx="1278">
                  <c:v>3.7582417000000001</c:v>
                </c:pt>
                <c:pt idx="1279">
                  <c:v>3.7533576000000002</c:v>
                </c:pt>
                <c:pt idx="1280">
                  <c:v>3.7484736000000001</c:v>
                </c:pt>
                <c:pt idx="1281">
                  <c:v>3.7387055999999999</c:v>
                </c:pt>
                <c:pt idx="1282">
                  <c:v>3.7338216000000002</c:v>
                </c:pt>
                <c:pt idx="1283">
                  <c:v>3.7338216000000002</c:v>
                </c:pt>
                <c:pt idx="1284">
                  <c:v>3.7240536</c:v>
                </c:pt>
                <c:pt idx="1285">
                  <c:v>3.7142856000000002</c:v>
                </c:pt>
                <c:pt idx="1286">
                  <c:v>3.7191695999999999</c:v>
                </c:pt>
                <c:pt idx="1287">
                  <c:v>3.7094016000000001</c:v>
                </c:pt>
                <c:pt idx="1288">
                  <c:v>3.7094016000000001</c:v>
                </c:pt>
                <c:pt idx="1289">
                  <c:v>3.7191695999999999</c:v>
                </c:pt>
                <c:pt idx="1290">
                  <c:v>3.7240536</c:v>
                </c:pt>
                <c:pt idx="1291">
                  <c:v>3.7094016000000001</c:v>
                </c:pt>
                <c:pt idx="1292">
                  <c:v>3.7142856000000002</c:v>
                </c:pt>
                <c:pt idx="1293">
                  <c:v>3.7191695999999999</c:v>
                </c:pt>
                <c:pt idx="1294">
                  <c:v>3.7045176</c:v>
                </c:pt>
                <c:pt idx="1295">
                  <c:v>3.6898656000000001</c:v>
                </c:pt>
                <c:pt idx="1296">
                  <c:v>3.6800975999999999</c:v>
                </c:pt>
                <c:pt idx="1297">
                  <c:v>3.6507936000000001</c:v>
                </c:pt>
                <c:pt idx="1298">
                  <c:v>3.6312574999999998</c:v>
                </c:pt>
                <c:pt idx="1299">
                  <c:v>3.6263735000000001</c:v>
                </c:pt>
                <c:pt idx="1300">
                  <c:v>3.6263735000000001</c:v>
                </c:pt>
                <c:pt idx="1301">
                  <c:v>3.6166054999999999</c:v>
                </c:pt>
                <c:pt idx="1302">
                  <c:v>3.6214895</c:v>
                </c:pt>
                <c:pt idx="1303">
                  <c:v>3.6263735000000001</c:v>
                </c:pt>
                <c:pt idx="1304">
                  <c:v>3.6166054999999999</c:v>
                </c:pt>
                <c:pt idx="1305">
                  <c:v>3.6263735000000001</c:v>
                </c:pt>
                <c:pt idx="1306">
                  <c:v>3.6410255</c:v>
                </c:pt>
                <c:pt idx="1307">
                  <c:v>3.6459095000000001</c:v>
                </c:pt>
                <c:pt idx="1308">
                  <c:v>3.6361414999999999</c:v>
                </c:pt>
                <c:pt idx="1309">
                  <c:v>3.6361414999999999</c:v>
                </c:pt>
                <c:pt idx="1310">
                  <c:v>3.6214895</c:v>
                </c:pt>
                <c:pt idx="1311">
                  <c:v>3.6019535</c:v>
                </c:pt>
                <c:pt idx="1312">
                  <c:v>3.5970694999999999</c:v>
                </c:pt>
                <c:pt idx="1313">
                  <c:v>3.5873015000000001</c:v>
                </c:pt>
                <c:pt idx="1314">
                  <c:v>3.5726494999999998</c:v>
                </c:pt>
                <c:pt idx="1315">
                  <c:v>3.5775334999999999</c:v>
                </c:pt>
                <c:pt idx="1316">
                  <c:v>3.5677655000000001</c:v>
                </c:pt>
                <c:pt idx="1317">
                  <c:v>3.5531134999999998</c:v>
                </c:pt>
                <c:pt idx="1318">
                  <c:v>3.5579974999999999</c:v>
                </c:pt>
                <c:pt idx="1319">
                  <c:v>3.5531134999999998</c:v>
                </c:pt>
                <c:pt idx="1320">
                  <c:v>3.5384614000000001</c:v>
                </c:pt>
                <c:pt idx="1321">
                  <c:v>3.5384614000000001</c:v>
                </c:pt>
                <c:pt idx="1322">
                  <c:v>3.5335774</c:v>
                </c:pt>
                <c:pt idx="1323">
                  <c:v>3.5189254000000001</c:v>
                </c:pt>
                <c:pt idx="1324">
                  <c:v>3.5140414</c:v>
                </c:pt>
                <c:pt idx="1325">
                  <c:v>3.5238094000000002</c:v>
                </c:pt>
                <c:pt idx="1326">
                  <c:v>3.5286933999999999</c:v>
                </c:pt>
                <c:pt idx="1327">
                  <c:v>3.5286933999999999</c:v>
                </c:pt>
                <c:pt idx="1328">
                  <c:v>3.5286933999999999</c:v>
                </c:pt>
                <c:pt idx="1329">
                  <c:v>3.5335774</c:v>
                </c:pt>
                <c:pt idx="1330">
                  <c:v>3.5238094000000002</c:v>
                </c:pt>
                <c:pt idx="1331">
                  <c:v>3.5238094000000002</c:v>
                </c:pt>
                <c:pt idx="1332">
                  <c:v>3.5091573999999999</c:v>
                </c:pt>
                <c:pt idx="1333">
                  <c:v>3.4749694</c:v>
                </c:pt>
                <c:pt idx="1334">
                  <c:v>3.4603174000000001</c:v>
                </c:pt>
                <c:pt idx="1335">
                  <c:v>3.4554334</c:v>
                </c:pt>
                <c:pt idx="1336">
                  <c:v>3.4212452999999998</c:v>
                </c:pt>
                <c:pt idx="1337">
                  <c:v>3.4310133</c:v>
                </c:pt>
                <c:pt idx="1338">
                  <c:v>3.4358974</c:v>
                </c:pt>
                <c:pt idx="1339">
                  <c:v>3.4261292999999999</c:v>
                </c:pt>
                <c:pt idx="1340">
                  <c:v>3.4310133</c:v>
                </c:pt>
                <c:pt idx="1341">
                  <c:v>3.4456654000000002</c:v>
                </c:pt>
                <c:pt idx="1342">
                  <c:v>3.4456654000000002</c:v>
                </c:pt>
                <c:pt idx="1343">
                  <c:v>3.4407814000000001</c:v>
                </c:pt>
                <c:pt idx="1344">
                  <c:v>3.4603174000000001</c:v>
                </c:pt>
                <c:pt idx="1345">
                  <c:v>3.4407814000000001</c:v>
                </c:pt>
                <c:pt idx="1346">
                  <c:v>3.4261292999999999</c:v>
                </c:pt>
                <c:pt idx="1347">
                  <c:v>3.4261292999999999</c:v>
                </c:pt>
                <c:pt idx="1348">
                  <c:v>3.4114773</c:v>
                </c:pt>
                <c:pt idx="1349">
                  <c:v>3.3919413</c:v>
                </c:pt>
                <c:pt idx="1350">
                  <c:v>3.3919413</c:v>
                </c:pt>
                <c:pt idx="1351">
                  <c:v>3.3870572999999999</c:v>
                </c:pt>
                <c:pt idx="1352">
                  <c:v>3.3772893000000002</c:v>
                </c:pt>
                <c:pt idx="1353">
                  <c:v>3.3626372999999998</c:v>
                </c:pt>
                <c:pt idx="1354">
                  <c:v>3.3675212999999999</c:v>
                </c:pt>
                <c:pt idx="1355">
                  <c:v>3.3577533000000002</c:v>
                </c:pt>
                <c:pt idx="1356">
                  <c:v>3.3479852999999999</c:v>
                </c:pt>
                <c:pt idx="1357">
                  <c:v>3.3479852999999999</c:v>
                </c:pt>
                <c:pt idx="1358">
                  <c:v>3.3431012999999998</c:v>
                </c:pt>
                <c:pt idx="1359">
                  <c:v>3.3284492000000001</c:v>
                </c:pt>
                <c:pt idx="1360">
                  <c:v>3.3284492000000001</c:v>
                </c:pt>
                <c:pt idx="1361">
                  <c:v>3.3284492000000001</c:v>
                </c:pt>
                <c:pt idx="1362">
                  <c:v>3.3235652</c:v>
                </c:pt>
                <c:pt idx="1363">
                  <c:v>3.3333333000000001</c:v>
                </c:pt>
                <c:pt idx="1364">
                  <c:v>3.3382173000000002</c:v>
                </c:pt>
                <c:pt idx="1365">
                  <c:v>3.3235652</c:v>
                </c:pt>
                <c:pt idx="1366">
                  <c:v>3.3333333000000001</c:v>
                </c:pt>
                <c:pt idx="1367">
                  <c:v>3.3284492000000001</c:v>
                </c:pt>
                <c:pt idx="1368">
                  <c:v>3.3186811999999999</c:v>
                </c:pt>
                <c:pt idx="1369">
                  <c:v>3.2991451999999999</c:v>
                </c:pt>
                <c:pt idx="1370">
                  <c:v>3.2893772000000001</c:v>
                </c:pt>
                <c:pt idx="1371">
                  <c:v>3.2600731999999999</c:v>
                </c:pt>
                <c:pt idx="1372">
                  <c:v>3.2454212</c:v>
                </c:pt>
                <c:pt idx="1373">
                  <c:v>3.2405371999999999</c:v>
                </c:pt>
                <c:pt idx="1374">
                  <c:v>3.2405371999999999</c:v>
                </c:pt>
                <c:pt idx="1375">
                  <c:v>3.2356531999999998</c:v>
                </c:pt>
                <c:pt idx="1376">
                  <c:v>3.2405371999999999</c:v>
                </c:pt>
                <c:pt idx="1377">
                  <c:v>3.2454212</c:v>
                </c:pt>
                <c:pt idx="1378">
                  <c:v>3.2356531999999998</c:v>
                </c:pt>
                <c:pt idx="1379">
                  <c:v>3.2503052000000001</c:v>
                </c:pt>
                <c:pt idx="1380">
                  <c:v>3.2600731999999999</c:v>
                </c:pt>
                <c:pt idx="1381">
                  <c:v>3.2600731999999999</c:v>
                </c:pt>
                <c:pt idx="1382">
                  <c:v>3.2551891999999998</c:v>
                </c:pt>
                <c:pt idx="1383">
                  <c:v>3.2405371999999999</c:v>
                </c:pt>
                <c:pt idx="1384">
                  <c:v>3.2258852</c:v>
                </c:pt>
                <c:pt idx="1385">
                  <c:v>3.2210011000000001</c:v>
                </c:pt>
                <c:pt idx="1386">
                  <c:v>3.2063491000000002</c:v>
                </c:pt>
                <c:pt idx="1387">
                  <c:v>3.1965811</c:v>
                </c:pt>
                <c:pt idx="1388">
                  <c:v>3.1965811</c:v>
                </c:pt>
                <c:pt idx="1389">
                  <c:v>3.1965811</c:v>
                </c:pt>
                <c:pt idx="1390">
                  <c:v>3.1868129999999999</c:v>
                </c:pt>
                <c:pt idx="1391">
                  <c:v>3.1770450000000001</c:v>
                </c:pt>
                <c:pt idx="1392">
                  <c:v>3.1819289999999998</c:v>
                </c:pt>
                <c:pt idx="1393">
                  <c:v>3.172161</c:v>
                </c:pt>
                <c:pt idx="1394">
                  <c:v>3.1575090000000001</c:v>
                </c:pt>
                <c:pt idx="1395">
                  <c:v>3.1623929999999998</c:v>
                </c:pt>
                <c:pt idx="1396">
                  <c:v>3.1575090000000001</c:v>
                </c:pt>
                <c:pt idx="1397">
                  <c:v>3.1477409999999999</c:v>
                </c:pt>
                <c:pt idx="1398">
                  <c:v>3.152625</c:v>
                </c:pt>
                <c:pt idx="1399">
                  <c:v>3.152625</c:v>
                </c:pt>
                <c:pt idx="1400">
                  <c:v>3.1623929999999998</c:v>
                </c:pt>
                <c:pt idx="1401">
                  <c:v>3.152625</c:v>
                </c:pt>
                <c:pt idx="1402">
                  <c:v>3.1575090000000001</c:v>
                </c:pt>
                <c:pt idx="1403">
                  <c:v>3.152625</c:v>
                </c:pt>
                <c:pt idx="1404">
                  <c:v>3.1428569999999998</c:v>
                </c:pt>
                <c:pt idx="1405">
                  <c:v>3.1477409999999999</c:v>
                </c:pt>
                <c:pt idx="1406">
                  <c:v>3.1233209999999998</c:v>
                </c:pt>
                <c:pt idx="1407">
                  <c:v>3.1184370000000001</c:v>
                </c:pt>
                <c:pt idx="1408">
                  <c:v>3.1037849999999998</c:v>
                </c:pt>
                <c:pt idx="1409">
                  <c:v>3.0793650000000001</c:v>
                </c:pt>
                <c:pt idx="1410">
                  <c:v>3.0793650000000001</c:v>
                </c:pt>
                <c:pt idx="1411">
                  <c:v>3.0793650000000001</c:v>
                </c:pt>
                <c:pt idx="1412">
                  <c:v>3.0793650000000001</c:v>
                </c:pt>
                <c:pt idx="1413">
                  <c:v>3.074481</c:v>
                </c:pt>
                <c:pt idx="1414">
                  <c:v>3.0793650000000001</c:v>
                </c:pt>
                <c:pt idx="1415">
                  <c:v>3.0842489999999998</c:v>
                </c:pt>
                <c:pt idx="1416">
                  <c:v>3.0842489999999998</c:v>
                </c:pt>
                <c:pt idx="1417">
                  <c:v>3.094017</c:v>
                </c:pt>
                <c:pt idx="1418">
                  <c:v>3.1037849999999998</c:v>
                </c:pt>
                <c:pt idx="1419">
                  <c:v>3.0842489999999998</c:v>
                </c:pt>
                <c:pt idx="1420">
                  <c:v>3.074481</c:v>
                </c:pt>
                <c:pt idx="1421">
                  <c:v>3.074481</c:v>
                </c:pt>
                <c:pt idx="1422">
                  <c:v>3.054945</c:v>
                </c:pt>
                <c:pt idx="1423">
                  <c:v>3.0451769999999998</c:v>
                </c:pt>
                <c:pt idx="1424">
                  <c:v>3.054945</c:v>
                </c:pt>
                <c:pt idx="1425">
                  <c:v>3.0402930000000001</c:v>
                </c:pt>
                <c:pt idx="1426">
                  <c:v>3.0402930000000001</c:v>
                </c:pt>
                <c:pt idx="1427">
                  <c:v>3.0402930000000001</c:v>
                </c:pt>
                <c:pt idx="1428">
                  <c:v>3.015873</c:v>
                </c:pt>
                <c:pt idx="1429">
                  <c:v>3.015873</c:v>
                </c:pt>
                <c:pt idx="1430">
                  <c:v>3.0256409999999998</c:v>
                </c:pt>
                <c:pt idx="1431">
                  <c:v>3.0061049999999998</c:v>
                </c:pt>
                <c:pt idx="1432">
                  <c:v>3.0061049999999998</c:v>
                </c:pt>
                <c:pt idx="1433">
                  <c:v>3.015873</c:v>
                </c:pt>
                <c:pt idx="1434">
                  <c:v>3.0012210000000001</c:v>
                </c:pt>
                <c:pt idx="1435">
                  <c:v>3.0012210000000001</c:v>
                </c:pt>
                <c:pt idx="1436">
                  <c:v>3.0061049999999998</c:v>
                </c:pt>
                <c:pt idx="1437">
                  <c:v>3.0207570000000001</c:v>
                </c:pt>
                <c:pt idx="1438">
                  <c:v>2.996337</c:v>
                </c:pt>
                <c:pt idx="1439">
                  <c:v>3.0061049999999998</c:v>
                </c:pt>
                <c:pt idx="1440">
                  <c:v>3.0109889999999999</c:v>
                </c:pt>
                <c:pt idx="1441">
                  <c:v>2.9865689999999998</c:v>
                </c:pt>
                <c:pt idx="1442">
                  <c:v>2.9914529999999999</c:v>
                </c:pt>
                <c:pt idx="1443">
                  <c:v>2.9865689999999998</c:v>
                </c:pt>
                <c:pt idx="1444">
                  <c:v>2.9621490000000001</c:v>
                </c:pt>
                <c:pt idx="1445">
                  <c:v>2.9474969999999998</c:v>
                </c:pt>
                <c:pt idx="1446">
                  <c:v>2.937729</c:v>
                </c:pt>
                <c:pt idx="1447">
                  <c:v>2.9328449000000001</c:v>
                </c:pt>
                <c:pt idx="1448">
                  <c:v>2.9328449000000001</c:v>
                </c:pt>
                <c:pt idx="1449">
                  <c:v>2.937729</c:v>
                </c:pt>
                <c:pt idx="1450">
                  <c:v>2.937729</c:v>
                </c:pt>
                <c:pt idx="1451">
                  <c:v>2.9328449000000001</c:v>
                </c:pt>
                <c:pt idx="1452">
                  <c:v>2.937729</c:v>
                </c:pt>
                <c:pt idx="1453">
                  <c:v>2.9426130000000001</c:v>
                </c:pt>
                <c:pt idx="1454">
                  <c:v>2.9426130000000001</c:v>
                </c:pt>
                <c:pt idx="1455">
                  <c:v>2.9523809999999999</c:v>
                </c:pt>
                <c:pt idx="1456">
                  <c:v>2.9474969999999998</c:v>
                </c:pt>
                <c:pt idx="1457">
                  <c:v>2.9279609</c:v>
                </c:pt>
                <c:pt idx="1458">
                  <c:v>2.9279609</c:v>
                </c:pt>
                <c:pt idx="1459">
                  <c:v>2.9181929000000002</c:v>
                </c:pt>
                <c:pt idx="1460">
                  <c:v>2.9035408</c:v>
                </c:pt>
                <c:pt idx="1461">
                  <c:v>2.9035408</c:v>
                </c:pt>
                <c:pt idx="1462">
                  <c:v>2.9035408</c:v>
                </c:pt>
                <c:pt idx="1463">
                  <c:v>2.8888888000000001</c:v>
                </c:pt>
                <c:pt idx="1464">
                  <c:v>2.8840048</c:v>
                </c:pt>
                <c:pt idx="1465">
                  <c:v>2.8742367999999998</c:v>
                </c:pt>
                <c:pt idx="1466">
                  <c:v>2.8742367999999998</c:v>
                </c:pt>
                <c:pt idx="1467">
                  <c:v>2.8693528000000001</c:v>
                </c:pt>
                <c:pt idx="1468">
                  <c:v>2.8644688</c:v>
                </c:pt>
                <c:pt idx="1469">
                  <c:v>2.8644688</c:v>
                </c:pt>
                <c:pt idx="1470">
                  <c:v>2.8644688</c:v>
                </c:pt>
                <c:pt idx="1471">
                  <c:v>2.8547007999999998</c:v>
                </c:pt>
                <c:pt idx="1472">
                  <c:v>2.8644688</c:v>
                </c:pt>
                <c:pt idx="1473">
                  <c:v>2.8595847999999999</c:v>
                </c:pt>
                <c:pt idx="1474">
                  <c:v>2.8644688</c:v>
                </c:pt>
                <c:pt idx="1475">
                  <c:v>2.8595847999999999</c:v>
                </c:pt>
                <c:pt idx="1476">
                  <c:v>2.8547007999999998</c:v>
                </c:pt>
                <c:pt idx="1477">
                  <c:v>2.8547007999999998</c:v>
                </c:pt>
                <c:pt idx="1478">
                  <c:v>2.8498168000000001</c:v>
                </c:pt>
                <c:pt idx="1479">
                  <c:v>2.8498168000000001</c:v>
                </c:pt>
                <c:pt idx="1480">
                  <c:v>2.8351647999999998</c:v>
                </c:pt>
                <c:pt idx="1481">
                  <c:v>2.8253968</c:v>
                </c:pt>
                <c:pt idx="1482">
                  <c:v>2.8107448000000002</c:v>
                </c:pt>
                <c:pt idx="1483">
                  <c:v>2.7863247000000002</c:v>
                </c:pt>
                <c:pt idx="1484">
                  <c:v>2.7912086999999999</c:v>
                </c:pt>
                <c:pt idx="1485">
                  <c:v>2.7912086999999999</c:v>
                </c:pt>
                <c:pt idx="1486">
                  <c:v>2.7863247000000002</c:v>
                </c:pt>
                <c:pt idx="1487">
                  <c:v>2.7863247000000002</c:v>
                </c:pt>
                <c:pt idx="1488">
                  <c:v>2.7912086999999999</c:v>
                </c:pt>
                <c:pt idx="1489">
                  <c:v>2.7863247000000002</c:v>
                </c:pt>
                <c:pt idx="1490">
                  <c:v>2.7912086999999999</c:v>
                </c:pt>
                <c:pt idx="1491">
                  <c:v>2.8058608</c:v>
                </c:pt>
                <c:pt idx="1492">
                  <c:v>2.8009767999999999</c:v>
                </c:pt>
                <c:pt idx="1493">
                  <c:v>2.7960927</c:v>
                </c:pt>
                <c:pt idx="1494">
                  <c:v>2.7912086999999999</c:v>
                </c:pt>
                <c:pt idx="1495">
                  <c:v>2.7814407000000001</c:v>
                </c:pt>
                <c:pt idx="1496">
                  <c:v>2.7716726999999999</c:v>
                </c:pt>
                <c:pt idx="1497">
                  <c:v>2.7619047000000001</c:v>
                </c:pt>
                <c:pt idx="1498">
                  <c:v>2.7619047000000001</c:v>
                </c:pt>
                <c:pt idx="1499">
                  <c:v>2.7472527000000002</c:v>
                </c:pt>
                <c:pt idx="1500">
                  <c:v>2.7423687000000001</c:v>
                </c:pt>
                <c:pt idx="1501">
                  <c:v>2.7423687000000001</c:v>
                </c:pt>
                <c:pt idx="1502">
                  <c:v>2.7277167000000002</c:v>
                </c:pt>
                <c:pt idx="1503">
                  <c:v>2.7277167000000002</c:v>
                </c:pt>
                <c:pt idx="1504">
                  <c:v>2.7277167000000002</c:v>
                </c:pt>
                <c:pt idx="1505">
                  <c:v>2.7081807000000002</c:v>
                </c:pt>
                <c:pt idx="1506">
                  <c:v>2.7081807000000002</c:v>
                </c:pt>
                <c:pt idx="1507">
                  <c:v>2.7228327000000001</c:v>
                </c:pt>
                <c:pt idx="1508">
                  <c:v>2.7032967000000001</c:v>
                </c:pt>
                <c:pt idx="1509">
                  <c:v>2.7081807000000002</c:v>
                </c:pt>
                <c:pt idx="1510">
                  <c:v>2.7179487</c:v>
                </c:pt>
                <c:pt idx="1511">
                  <c:v>2.7228327000000001</c:v>
                </c:pt>
                <c:pt idx="1512">
                  <c:v>2.7130646999999999</c:v>
                </c:pt>
                <c:pt idx="1513">
                  <c:v>2.7179487</c:v>
                </c:pt>
                <c:pt idx="1514">
                  <c:v>2.7179487</c:v>
                </c:pt>
                <c:pt idx="1515">
                  <c:v>2.6984127</c:v>
                </c:pt>
                <c:pt idx="1516">
                  <c:v>2.7032967000000001</c:v>
                </c:pt>
                <c:pt idx="1517">
                  <c:v>2.6886445999999999</c:v>
                </c:pt>
                <c:pt idx="1518">
                  <c:v>2.6593406000000002</c:v>
                </c:pt>
                <c:pt idx="1519">
                  <c:v>2.6544566000000001</c:v>
                </c:pt>
                <c:pt idx="1520">
                  <c:v>2.6495725999999999</c:v>
                </c:pt>
                <c:pt idx="1521">
                  <c:v>2.6349206000000001</c:v>
                </c:pt>
                <c:pt idx="1522">
                  <c:v>2.6398046000000002</c:v>
                </c:pt>
                <c:pt idx="1523">
                  <c:v>2.6446885999999998</c:v>
                </c:pt>
                <c:pt idx="1524">
                  <c:v>2.6398046000000002</c:v>
                </c:pt>
                <c:pt idx="1525">
                  <c:v>2.6398046000000002</c:v>
                </c:pt>
                <c:pt idx="1526">
                  <c:v>2.6495725999999999</c:v>
                </c:pt>
                <c:pt idx="1527">
                  <c:v>2.6446885999999998</c:v>
                </c:pt>
                <c:pt idx="1528">
                  <c:v>2.6544566000000001</c:v>
                </c:pt>
                <c:pt idx="1529">
                  <c:v>2.6593406000000002</c:v>
                </c:pt>
                <c:pt idx="1530">
                  <c:v>2.6495725999999999</c:v>
                </c:pt>
                <c:pt idx="1531">
                  <c:v>2.6349206000000001</c:v>
                </c:pt>
                <c:pt idx="1532">
                  <c:v>2.6349206000000001</c:v>
                </c:pt>
                <c:pt idx="1533">
                  <c:v>2.6202686000000002</c:v>
                </c:pt>
                <c:pt idx="1534">
                  <c:v>2.6105005999999999</c:v>
                </c:pt>
                <c:pt idx="1535">
                  <c:v>2.6105005999999999</c:v>
                </c:pt>
                <c:pt idx="1536">
                  <c:v>2.6153846000000001</c:v>
                </c:pt>
                <c:pt idx="1537">
                  <c:v>2.5860805999999998</c:v>
                </c:pt>
                <c:pt idx="1538">
                  <c:v>2.5909646</c:v>
                </c:pt>
                <c:pt idx="1539">
                  <c:v>2.5860805999999998</c:v>
                </c:pt>
                <c:pt idx="1540">
                  <c:v>2.5763124999999998</c:v>
                </c:pt>
                <c:pt idx="1541">
                  <c:v>2.5763124999999998</c:v>
                </c:pt>
                <c:pt idx="1542">
                  <c:v>2.5714285000000001</c:v>
                </c:pt>
                <c:pt idx="1543">
                  <c:v>2.5616604999999999</c:v>
                </c:pt>
                <c:pt idx="1544">
                  <c:v>2.5714285000000001</c:v>
                </c:pt>
                <c:pt idx="1545">
                  <c:v>2.5567764999999998</c:v>
                </c:pt>
                <c:pt idx="1546">
                  <c:v>2.5616604999999999</c:v>
                </c:pt>
                <c:pt idx="1547">
                  <c:v>2.5665445</c:v>
                </c:pt>
                <c:pt idx="1548">
                  <c:v>2.5714285000000001</c:v>
                </c:pt>
                <c:pt idx="1549">
                  <c:v>2.5665445</c:v>
                </c:pt>
                <c:pt idx="1550">
                  <c:v>2.5616604999999999</c:v>
                </c:pt>
                <c:pt idx="1551">
                  <c:v>2.5665445</c:v>
                </c:pt>
                <c:pt idx="1552">
                  <c:v>2.5567764999999998</c:v>
                </c:pt>
                <c:pt idx="1553">
                  <c:v>2.5470085</c:v>
                </c:pt>
                <c:pt idx="1554">
                  <c:v>2.5372404999999998</c:v>
                </c:pt>
                <c:pt idx="1555">
                  <c:v>2.5177044999999998</c:v>
                </c:pt>
                <c:pt idx="1556">
                  <c:v>2.4981684999999998</c:v>
                </c:pt>
                <c:pt idx="1557">
                  <c:v>2.4932845000000001</c:v>
                </c:pt>
                <c:pt idx="1558">
                  <c:v>2.4932845000000001</c:v>
                </c:pt>
                <c:pt idx="1559">
                  <c:v>2.4884005</c:v>
                </c:pt>
                <c:pt idx="1560">
                  <c:v>2.4932845000000001</c:v>
                </c:pt>
                <c:pt idx="1561">
                  <c:v>2.4884005</c:v>
                </c:pt>
                <c:pt idx="1562">
                  <c:v>2.4835164999999999</c:v>
                </c:pt>
                <c:pt idx="1563">
                  <c:v>2.4932845000000001</c:v>
                </c:pt>
                <c:pt idx="1564">
                  <c:v>2.4932845000000001</c:v>
                </c:pt>
                <c:pt idx="1565">
                  <c:v>2.5128205000000001</c:v>
                </c:pt>
                <c:pt idx="1566">
                  <c:v>2.5030524999999999</c:v>
                </c:pt>
                <c:pt idx="1567">
                  <c:v>2.4981684999999998</c:v>
                </c:pt>
                <c:pt idx="1568">
                  <c:v>2.4884005</c:v>
                </c:pt>
                <c:pt idx="1569">
                  <c:v>2.4786324999999998</c:v>
                </c:pt>
                <c:pt idx="1570">
                  <c:v>2.4737483999999998</c:v>
                </c:pt>
                <c:pt idx="1571">
                  <c:v>2.4688644000000002</c:v>
                </c:pt>
                <c:pt idx="1572">
                  <c:v>2.4542123999999998</c:v>
                </c:pt>
                <c:pt idx="1573">
                  <c:v>2.4542123999999998</c:v>
                </c:pt>
                <c:pt idx="1574">
                  <c:v>2.4444444000000001</c:v>
                </c:pt>
                <c:pt idx="1575">
                  <c:v>2.4346763999999999</c:v>
                </c:pt>
                <c:pt idx="1576">
                  <c:v>2.4297924000000002</c:v>
                </c:pt>
                <c:pt idx="1577">
                  <c:v>2.4297924000000002</c:v>
                </c:pt>
                <c:pt idx="1578">
                  <c:v>2.4249084000000001</c:v>
                </c:pt>
                <c:pt idx="1579">
                  <c:v>2.4200244</c:v>
                </c:pt>
                <c:pt idx="1580">
                  <c:v>2.4151403999999999</c:v>
                </c:pt>
                <c:pt idx="1581">
                  <c:v>2.4151403999999999</c:v>
                </c:pt>
                <c:pt idx="1582">
                  <c:v>2.4004884</c:v>
                </c:pt>
                <c:pt idx="1583">
                  <c:v>2.4151403999999999</c:v>
                </c:pt>
                <c:pt idx="1584">
                  <c:v>2.4200244</c:v>
                </c:pt>
                <c:pt idx="1585">
                  <c:v>2.4151403999999999</c:v>
                </c:pt>
                <c:pt idx="1586">
                  <c:v>2.4151403999999999</c:v>
                </c:pt>
                <c:pt idx="1587">
                  <c:v>2.4102564000000002</c:v>
                </c:pt>
                <c:pt idx="1588">
                  <c:v>2.4053724000000001</c:v>
                </c:pt>
                <c:pt idx="1589">
                  <c:v>2.4004884</c:v>
                </c:pt>
                <c:pt idx="1590">
                  <c:v>2.4053724000000001</c:v>
                </c:pt>
                <c:pt idx="1591">
                  <c:v>2.3809524</c:v>
                </c:pt>
                <c:pt idx="1592">
                  <c:v>2.3663002999999998</c:v>
                </c:pt>
                <c:pt idx="1593">
                  <c:v>2.3565323</c:v>
                </c:pt>
                <c:pt idx="1594">
                  <c:v>2.3369963</c:v>
                </c:pt>
                <c:pt idx="1595">
                  <c:v>2.3369963</c:v>
                </c:pt>
                <c:pt idx="1596">
                  <c:v>2.3467642999999998</c:v>
                </c:pt>
                <c:pt idx="1597">
                  <c:v>2.3321122999999999</c:v>
                </c:pt>
                <c:pt idx="1598">
                  <c:v>2.3321122999999999</c:v>
                </c:pt>
                <c:pt idx="1599">
                  <c:v>2.3369963</c:v>
                </c:pt>
                <c:pt idx="1600">
                  <c:v>2.3418803000000001</c:v>
                </c:pt>
                <c:pt idx="1601">
                  <c:v>2.3467642999999998</c:v>
                </c:pt>
                <c:pt idx="1602">
                  <c:v>2.3663002999999998</c:v>
                </c:pt>
                <c:pt idx="1603">
                  <c:v>2.3516482999999999</c:v>
                </c:pt>
                <c:pt idx="1604">
                  <c:v>2.3467642999999998</c:v>
                </c:pt>
                <c:pt idx="1605">
                  <c:v>2.3418803000000001</c:v>
                </c:pt>
                <c:pt idx="1606">
                  <c:v>2.3321122999999999</c:v>
                </c:pt>
                <c:pt idx="1607">
                  <c:v>2.3125762999999999</c:v>
                </c:pt>
                <c:pt idx="1608">
                  <c:v>2.3125762999999999</c:v>
                </c:pt>
                <c:pt idx="1609">
                  <c:v>2.3076922999999998</c:v>
                </c:pt>
                <c:pt idx="1610">
                  <c:v>2.3028083000000001</c:v>
                </c:pt>
                <c:pt idx="1611">
                  <c:v>2.2930402999999999</c:v>
                </c:pt>
                <c:pt idx="1612">
                  <c:v>2.2832723000000001</c:v>
                </c:pt>
                <c:pt idx="1613">
                  <c:v>2.2783883</c:v>
                </c:pt>
                <c:pt idx="1614">
                  <c:v>2.2735042999999999</c:v>
                </c:pt>
                <c:pt idx="1615">
                  <c:v>2.2735042999999999</c:v>
                </c:pt>
                <c:pt idx="1616">
                  <c:v>2.2686202999999998</c:v>
                </c:pt>
                <c:pt idx="1617">
                  <c:v>2.2588522000000002</c:v>
                </c:pt>
                <c:pt idx="1618">
                  <c:v>2.2735042999999999</c:v>
                </c:pt>
                <c:pt idx="1619">
                  <c:v>2.2539682000000001</c:v>
                </c:pt>
                <c:pt idx="1620">
                  <c:v>2.2588522000000002</c:v>
                </c:pt>
                <c:pt idx="1621">
                  <c:v>2.2686202999999998</c:v>
                </c:pt>
                <c:pt idx="1622">
                  <c:v>2.2637361999999999</c:v>
                </c:pt>
                <c:pt idx="1623">
                  <c:v>2.2588522000000002</c:v>
                </c:pt>
                <c:pt idx="1624">
                  <c:v>2.2637361999999999</c:v>
                </c:pt>
                <c:pt idx="1625">
                  <c:v>2.2588522000000002</c:v>
                </c:pt>
                <c:pt idx="1626">
                  <c:v>2.2490842</c:v>
                </c:pt>
                <c:pt idx="1627">
                  <c:v>2.2490842</c:v>
                </c:pt>
                <c:pt idx="1628">
                  <c:v>2.2393162000000002</c:v>
                </c:pt>
                <c:pt idx="1629">
                  <c:v>2.2100122</c:v>
                </c:pt>
                <c:pt idx="1630">
                  <c:v>2.2051281999999999</c:v>
                </c:pt>
                <c:pt idx="1631">
                  <c:v>2.1904762</c:v>
                </c:pt>
                <c:pt idx="1632">
                  <c:v>2.1807082000000002</c:v>
                </c:pt>
                <c:pt idx="1633">
                  <c:v>2.1904762</c:v>
                </c:pt>
                <c:pt idx="1634">
                  <c:v>2.1953602000000001</c:v>
                </c:pt>
                <c:pt idx="1635">
                  <c:v>2.1807082000000002</c:v>
                </c:pt>
                <c:pt idx="1636">
                  <c:v>2.1904762</c:v>
                </c:pt>
                <c:pt idx="1637">
                  <c:v>2.2002442000000002</c:v>
                </c:pt>
                <c:pt idx="1638">
                  <c:v>2.1855921999999999</c:v>
                </c:pt>
                <c:pt idx="1639">
                  <c:v>2.2051281999999999</c:v>
                </c:pt>
                <c:pt idx="1640">
                  <c:v>2.1953602000000001</c:v>
                </c:pt>
                <c:pt idx="1641">
                  <c:v>2.1904762</c:v>
                </c:pt>
                <c:pt idx="1642">
                  <c:v>2.1807082000000002</c:v>
                </c:pt>
                <c:pt idx="1643">
                  <c:v>2.1758242000000001</c:v>
                </c:pt>
                <c:pt idx="1644">
                  <c:v>2.1611722000000002</c:v>
                </c:pt>
                <c:pt idx="1645">
                  <c:v>2.1611722000000002</c:v>
                </c:pt>
                <c:pt idx="1646">
                  <c:v>2.1611722000000002</c:v>
                </c:pt>
                <c:pt idx="1647">
                  <c:v>2.1562880999999998</c:v>
                </c:pt>
                <c:pt idx="1648">
                  <c:v>2.1367520999999998</c:v>
                </c:pt>
                <c:pt idx="1649">
                  <c:v>2.1318681000000002</c:v>
                </c:pt>
                <c:pt idx="1650">
                  <c:v>2.1318681000000002</c:v>
                </c:pt>
                <c:pt idx="1651">
                  <c:v>2.117216</c:v>
                </c:pt>
                <c:pt idx="1652">
                  <c:v>2.117216</c:v>
                </c:pt>
                <c:pt idx="1653">
                  <c:v>2.1221000000000001</c:v>
                </c:pt>
                <c:pt idx="1654">
                  <c:v>2.1074480000000002</c:v>
                </c:pt>
                <c:pt idx="1655">
                  <c:v>2.117216</c:v>
                </c:pt>
                <c:pt idx="1656">
                  <c:v>2.1074480000000002</c:v>
                </c:pt>
                <c:pt idx="1657">
                  <c:v>2.1074480000000002</c:v>
                </c:pt>
                <c:pt idx="1658">
                  <c:v>2.117216</c:v>
                </c:pt>
                <c:pt idx="1659">
                  <c:v>2.1123319999999999</c:v>
                </c:pt>
                <c:pt idx="1660">
                  <c:v>2.1074480000000002</c:v>
                </c:pt>
                <c:pt idx="1661">
                  <c:v>2.1074480000000002</c:v>
                </c:pt>
                <c:pt idx="1662">
                  <c:v>2.1123319999999999</c:v>
                </c:pt>
                <c:pt idx="1663">
                  <c:v>2.09768</c:v>
                </c:pt>
                <c:pt idx="1664">
                  <c:v>2.0927959999999999</c:v>
                </c:pt>
                <c:pt idx="1665">
                  <c:v>2.0879120000000002</c:v>
                </c:pt>
                <c:pt idx="1666">
                  <c:v>2.058608</c:v>
                </c:pt>
                <c:pt idx="1667">
                  <c:v>2.0488400000000002</c:v>
                </c:pt>
                <c:pt idx="1668">
                  <c:v>2.0439560000000001</c:v>
                </c:pt>
                <c:pt idx="1669">
                  <c:v>2.039072</c:v>
                </c:pt>
                <c:pt idx="1670">
                  <c:v>2.039072</c:v>
                </c:pt>
                <c:pt idx="1671">
                  <c:v>2.0439560000000001</c:v>
                </c:pt>
                <c:pt idx="1672">
                  <c:v>2.039072</c:v>
                </c:pt>
                <c:pt idx="1673">
                  <c:v>2.0293040000000002</c:v>
                </c:pt>
                <c:pt idx="1674">
                  <c:v>2.0488400000000002</c:v>
                </c:pt>
                <c:pt idx="1675">
                  <c:v>2.0439560000000001</c:v>
                </c:pt>
                <c:pt idx="1676">
                  <c:v>2.058608</c:v>
                </c:pt>
                <c:pt idx="1677">
                  <c:v>2.0537239999999999</c:v>
                </c:pt>
                <c:pt idx="1678">
                  <c:v>2.0488400000000002</c:v>
                </c:pt>
                <c:pt idx="1679">
                  <c:v>2.0341879999999999</c:v>
                </c:pt>
                <c:pt idx="1680">
                  <c:v>2.0293040000000002</c:v>
                </c:pt>
                <c:pt idx="1681">
                  <c:v>2.019536</c:v>
                </c:pt>
                <c:pt idx="1682">
                  <c:v>2.0146519999999999</c:v>
                </c:pt>
                <c:pt idx="1683">
                  <c:v>2.0048840000000001</c:v>
                </c:pt>
                <c:pt idx="1684">
                  <c:v>2</c:v>
                </c:pt>
                <c:pt idx="1685">
                  <c:v>1.990232</c:v>
                </c:pt>
                <c:pt idx="1686">
                  <c:v>1.9755799999999999</c:v>
                </c:pt>
                <c:pt idx="1687">
                  <c:v>1.980464</c:v>
                </c:pt>
                <c:pt idx="1688">
                  <c:v>1.980464</c:v>
                </c:pt>
                <c:pt idx="1689">
                  <c:v>1.970696</c:v>
                </c:pt>
                <c:pt idx="1690">
                  <c:v>1.970696</c:v>
                </c:pt>
                <c:pt idx="1691">
                  <c:v>1.9658119999999999</c:v>
                </c:pt>
                <c:pt idx="1692">
                  <c:v>1.960928</c:v>
                </c:pt>
                <c:pt idx="1693">
                  <c:v>1.9560439999999999</c:v>
                </c:pt>
                <c:pt idx="1694">
                  <c:v>1.9658119999999999</c:v>
                </c:pt>
                <c:pt idx="1695">
                  <c:v>1.9658119999999999</c:v>
                </c:pt>
                <c:pt idx="1696">
                  <c:v>1.9658119999999999</c:v>
                </c:pt>
                <c:pt idx="1697">
                  <c:v>1.9658119999999999</c:v>
                </c:pt>
                <c:pt idx="1698">
                  <c:v>1.960928</c:v>
                </c:pt>
                <c:pt idx="1699">
                  <c:v>1.960928</c:v>
                </c:pt>
                <c:pt idx="1700">
                  <c:v>1.9560439999999999</c:v>
                </c:pt>
                <c:pt idx="1701">
                  <c:v>1.941392</c:v>
                </c:pt>
                <c:pt idx="1702">
                  <c:v>1.9365079000000001</c:v>
                </c:pt>
                <c:pt idx="1703">
                  <c:v>1.9120879</c:v>
                </c:pt>
                <c:pt idx="1704">
                  <c:v>1.9072039000000001</c:v>
                </c:pt>
                <c:pt idx="1705">
                  <c:v>1.8925519</c:v>
                </c:pt>
                <c:pt idx="1706">
                  <c:v>1.8925519</c:v>
                </c:pt>
                <c:pt idx="1707">
                  <c:v>1.8925519</c:v>
                </c:pt>
                <c:pt idx="1708">
                  <c:v>1.8925519</c:v>
                </c:pt>
                <c:pt idx="1709">
                  <c:v>1.8925519</c:v>
                </c:pt>
                <c:pt idx="1710">
                  <c:v>1.8925519</c:v>
                </c:pt>
                <c:pt idx="1711">
                  <c:v>1.8974359000000001</c:v>
                </c:pt>
                <c:pt idx="1712">
                  <c:v>1.8974359000000001</c:v>
                </c:pt>
                <c:pt idx="1713">
                  <c:v>1.9120879</c:v>
                </c:pt>
                <c:pt idx="1714">
                  <c:v>1.9023199</c:v>
                </c:pt>
                <c:pt idx="1715">
                  <c:v>1.8925519</c:v>
                </c:pt>
                <c:pt idx="1716">
                  <c:v>1.8925519</c:v>
                </c:pt>
                <c:pt idx="1717">
                  <c:v>1.8827839</c:v>
                </c:pt>
                <c:pt idx="1718">
                  <c:v>1.8681319000000001</c:v>
                </c:pt>
                <c:pt idx="1719">
                  <c:v>1.8730159</c:v>
                </c:pt>
                <c:pt idx="1720">
                  <c:v>1.8534799</c:v>
                </c:pt>
                <c:pt idx="1721">
                  <c:v>1.8534799</c:v>
                </c:pt>
                <c:pt idx="1722">
                  <c:v>1.8534799</c:v>
                </c:pt>
                <c:pt idx="1723">
                  <c:v>1.8339437999999999</c:v>
                </c:pt>
                <c:pt idx="1724">
                  <c:v>1.8339437999999999</c:v>
                </c:pt>
                <c:pt idx="1725">
                  <c:v>1.8437119</c:v>
                </c:pt>
                <c:pt idx="1726">
                  <c:v>1.8290598</c:v>
                </c:pt>
                <c:pt idx="1727">
                  <c:v>1.8290598</c:v>
                </c:pt>
                <c:pt idx="1728">
                  <c:v>1.8290598</c:v>
                </c:pt>
                <c:pt idx="1729">
                  <c:v>1.8241757999999999</c:v>
                </c:pt>
                <c:pt idx="1730">
                  <c:v>1.8144077999999999</c:v>
                </c:pt>
                <c:pt idx="1731">
                  <c:v>1.8241757999999999</c:v>
                </c:pt>
                <c:pt idx="1732">
                  <c:v>1.8290598</c:v>
                </c:pt>
                <c:pt idx="1733">
                  <c:v>1.8192918</c:v>
                </c:pt>
                <c:pt idx="1734">
                  <c:v>1.8290598</c:v>
                </c:pt>
                <c:pt idx="1735">
                  <c:v>1.8241757999999999</c:v>
                </c:pt>
                <c:pt idx="1736">
                  <c:v>1.8144077999999999</c:v>
                </c:pt>
                <c:pt idx="1737">
                  <c:v>1.8144077999999999</c:v>
                </c:pt>
                <c:pt idx="1738">
                  <c:v>1.8095238</c:v>
                </c:pt>
                <c:pt idx="1739">
                  <c:v>1.7948717999999999</c:v>
                </c:pt>
                <c:pt idx="1740">
                  <c:v>1.7802198</c:v>
                </c:pt>
                <c:pt idx="1741">
                  <c:v>1.7704518</c:v>
                </c:pt>
                <c:pt idx="1742">
                  <c:v>1.7606838</c:v>
                </c:pt>
                <c:pt idx="1743">
                  <c:v>1.7606838</c:v>
                </c:pt>
                <c:pt idx="1744">
                  <c:v>1.7655677999999999</c:v>
                </c:pt>
                <c:pt idx="1745">
                  <c:v>1.7557997999999999</c:v>
                </c:pt>
                <c:pt idx="1746">
                  <c:v>1.7655677999999999</c:v>
                </c:pt>
                <c:pt idx="1747">
                  <c:v>1.7557997999999999</c:v>
                </c:pt>
                <c:pt idx="1748">
                  <c:v>1.7704518</c:v>
                </c:pt>
                <c:pt idx="1749">
                  <c:v>1.7655677999999999</c:v>
                </c:pt>
                <c:pt idx="1750">
                  <c:v>1.7802198</c:v>
                </c:pt>
                <c:pt idx="1751">
                  <c:v>1.7753357999999999</c:v>
                </c:pt>
                <c:pt idx="1752">
                  <c:v>1.7557997999999999</c:v>
                </c:pt>
                <c:pt idx="1753">
                  <c:v>1.7606838</c:v>
                </c:pt>
                <c:pt idx="1754">
                  <c:v>1.7509158</c:v>
                </c:pt>
                <c:pt idx="1755">
                  <c:v>1.7362637999999999</c:v>
                </c:pt>
                <c:pt idx="1756">
                  <c:v>1.7362637999999999</c:v>
                </c:pt>
                <c:pt idx="1757">
                  <c:v>1.7313797</c:v>
                </c:pt>
                <c:pt idx="1758">
                  <c:v>1.7264957000000001</c:v>
                </c:pt>
                <c:pt idx="1759">
                  <c:v>1.7167277000000001</c:v>
                </c:pt>
                <c:pt idx="1760">
                  <c:v>1.7069597000000001</c:v>
                </c:pt>
                <c:pt idx="1761">
                  <c:v>1.7069597000000001</c:v>
                </c:pt>
                <c:pt idx="1762">
                  <c:v>1.7069597000000001</c:v>
                </c:pt>
                <c:pt idx="1763">
                  <c:v>1.6971917000000001</c:v>
                </c:pt>
                <c:pt idx="1764">
                  <c:v>1.6971917000000001</c:v>
                </c:pt>
                <c:pt idx="1765">
                  <c:v>1.7020757</c:v>
                </c:pt>
                <c:pt idx="1766">
                  <c:v>1.6971917000000001</c:v>
                </c:pt>
                <c:pt idx="1767">
                  <c:v>1.6971917000000001</c:v>
                </c:pt>
                <c:pt idx="1768">
                  <c:v>1.6971917000000001</c:v>
                </c:pt>
                <c:pt idx="1769">
                  <c:v>1.7069597000000001</c:v>
                </c:pt>
                <c:pt idx="1770">
                  <c:v>1.6971917000000001</c:v>
                </c:pt>
                <c:pt idx="1771">
                  <c:v>1.6971917000000001</c:v>
                </c:pt>
                <c:pt idx="1772">
                  <c:v>1.6923077</c:v>
                </c:pt>
                <c:pt idx="1773">
                  <c:v>1.6923077</c:v>
                </c:pt>
                <c:pt idx="1774">
                  <c:v>1.6825397</c:v>
                </c:pt>
                <c:pt idx="1775">
                  <c:v>1.6776557000000001</c:v>
                </c:pt>
                <c:pt idx="1776">
                  <c:v>1.6776557000000001</c:v>
                </c:pt>
                <c:pt idx="1777">
                  <c:v>1.6483517000000001</c:v>
                </c:pt>
                <c:pt idx="1778">
                  <c:v>1.6434677</c:v>
                </c:pt>
                <c:pt idx="1779">
                  <c:v>1.6434677</c:v>
                </c:pt>
                <c:pt idx="1780">
                  <c:v>1.6336997</c:v>
                </c:pt>
                <c:pt idx="1781">
                  <c:v>1.6336997</c:v>
                </c:pt>
                <c:pt idx="1782">
                  <c:v>1.6385837000000001</c:v>
                </c:pt>
                <c:pt idx="1783">
                  <c:v>1.6434677</c:v>
                </c:pt>
                <c:pt idx="1784">
                  <c:v>1.6336997</c:v>
                </c:pt>
                <c:pt idx="1785">
                  <c:v>1.6434677</c:v>
                </c:pt>
                <c:pt idx="1786">
                  <c:v>1.6434677</c:v>
                </c:pt>
                <c:pt idx="1787">
                  <c:v>1.6483517000000001</c:v>
                </c:pt>
                <c:pt idx="1788">
                  <c:v>1.6434677</c:v>
                </c:pt>
                <c:pt idx="1789">
                  <c:v>1.6385837000000001</c:v>
                </c:pt>
                <c:pt idx="1790">
                  <c:v>1.6288157000000001</c:v>
                </c:pt>
                <c:pt idx="1791">
                  <c:v>1.6288157000000001</c:v>
                </c:pt>
                <c:pt idx="1792">
                  <c:v>1.6141635999999999</c:v>
                </c:pt>
                <c:pt idx="1793">
                  <c:v>1.6092796</c:v>
                </c:pt>
                <c:pt idx="1794">
                  <c:v>1.6092796</c:v>
                </c:pt>
                <c:pt idx="1795">
                  <c:v>1.5995116</c:v>
                </c:pt>
                <c:pt idx="1796">
                  <c:v>1.5946275999999999</c:v>
                </c:pt>
                <c:pt idx="1797">
                  <c:v>1.5799756</c:v>
                </c:pt>
                <c:pt idx="1798">
                  <c:v>1.5848595999999999</c:v>
                </c:pt>
                <c:pt idx="1799">
                  <c:v>1.5848595999999999</c:v>
                </c:pt>
                <c:pt idx="1800">
                  <c:v>1.5750915999999999</c:v>
                </c:pt>
                <c:pt idx="1801">
                  <c:v>1.5750915999999999</c:v>
                </c:pt>
                <c:pt idx="1802">
                  <c:v>1.5799756</c:v>
                </c:pt>
                <c:pt idx="1803">
                  <c:v>1.5653235999999999</c:v>
                </c:pt>
                <c:pt idx="1804">
                  <c:v>1.5653235999999999</c:v>
                </c:pt>
                <c:pt idx="1805">
                  <c:v>1.5750915999999999</c:v>
                </c:pt>
                <c:pt idx="1806">
                  <c:v>1.5799756</c:v>
                </c:pt>
                <c:pt idx="1807">
                  <c:v>1.5702076</c:v>
                </c:pt>
                <c:pt idx="1808">
                  <c:v>1.5799756</c:v>
                </c:pt>
                <c:pt idx="1809">
                  <c:v>1.5702076</c:v>
                </c:pt>
                <c:pt idx="1810">
                  <c:v>1.5702076</c:v>
                </c:pt>
                <c:pt idx="1811">
                  <c:v>1.5702076</c:v>
                </c:pt>
                <c:pt idx="1812">
                  <c:v>1.5457875999999999</c:v>
                </c:pt>
                <c:pt idx="1813">
                  <c:v>1.5409036</c:v>
                </c:pt>
                <c:pt idx="1814">
                  <c:v>1.5311356</c:v>
                </c:pt>
                <c:pt idx="1815">
                  <c:v>1.5164835000000001</c:v>
                </c:pt>
                <c:pt idx="1816">
                  <c:v>1.5164835000000001</c:v>
                </c:pt>
                <c:pt idx="1817">
                  <c:v>1.5164835000000001</c:v>
                </c:pt>
                <c:pt idx="1818">
                  <c:v>1.5164835000000001</c:v>
                </c:pt>
                <c:pt idx="1819">
                  <c:v>1.5115995</c:v>
                </c:pt>
                <c:pt idx="1820">
                  <c:v>1.5213675</c:v>
                </c:pt>
                <c:pt idx="1821">
                  <c:v>1.5164835000000001</c:v>
                </c:pt>
                <c:pt idx="1822">
                  <c:v>1.5164835000000001</c:v>
                </c:pt>
                <c:pt idx="1823">
                  <c:v>1.5213675</c:v>
                </c:pt>
                <c:pt idx="1824">
                  <c:v>1.5311356</c:v>
                </c:pt>
                <c:pt idx="1825">
                  <c:v>1.5213675</c:v>
                </c:pt>
                <c:pt idx="1826">
                  <c:v>1.5115995</c:v>
                </c:pt>
                <c:pt idx="1827">
                  <c:v>1.5115995</c:v>
                </c:pt>
                <c:pt idx="1828">
                  <c:v>1.5018315</c:v>
                </c:pt>
                <c:pt idx="1829">
                  <c:v>1.4920635</c:v>
                </c:pt>
                <c:pt idx="1830">
                  <c:v>1.4969475000000001</c:v>
                </c:pt>
                <c:pt idx="1831">
                  <c:v>1.4871795000000001</c:v>
                </c:pt>
                <c:pt idx="1832">
                  <c:v>1.4725275</c:v>
                </c:pt>
                <c:pt idx="1833">
                  <c:v>1.4725275</c:v>
                </c:pt>
                <c:pt idx="1834">
                  <c:v>1.4676435000000001</c:v>
                </c:pt>
                <c:pt idx="1835">
                  <c:v>1.4578755000000001</c:v>
                </c:pt>
                <c:pt idx="1836">
                  <c:v>1.4627595</c:v>
                </c:pt>
                <c:pt idx="1837">
                  <c:v>1.4578755000000001</c:v>
                </c:pt>
                <c:pt idx="1838">
                  <c:v>1.4481075000000001</c:v>
                </c:pt>
                <c:pt idx="1839">
                  <c:v>1.4578755000000001</c:v>
                </c:pt>
                <c:pt idx="1840">
                  <c:v>1.4481075000000001</c:v>
                </c:pt>
                <c:pt idx="1841">
                  <c:v>1.4481075000000001</c:v>
                </c:pt>
                <c:pt idx="1842">
                  <c:v>1.4529915</c:v>
                </c:pt>
                <c:pt idx="1843">
                  <c:v>1.4627595</c:v>
                </c:pt>
                <c:pt idx="1844">
                  <c:v>1.4481075000000001</c:v>
                </c:pt>
                <c:pt idx="1845">
                  <c:v>1.4481075000000001</c:v>
                </c:pt>
                <c:pt idx="1846">
                  <c:v>1.4529915</c:v>
                </c:pt>
                <c:pt idx="1847">
                  <c:v>1.4432235</c:v>
                </c:pt>
                <c:pt idx="1848">
                  <c:v>1.4383395000000001</c:v>
                </c:pt>
                <c:pt idx="1849">
                  <c:v>1.4334555</c:v>
                </c:pt>
                <c:pt idx="1850">
                  <c:v>1.4236875</c:v>
                </c:pt>
                <c:pt idx="1851">
                  <c:v>1.4041513999999999</c:v>
                </c:pt>
                <c:pt idx="1852">
                  <c:v>1.3943833999999999</c:v>
                </c:pt>
                <c:pt idx="1853">
                  <c:v>1.3894994000000001</c:v>
                </c:pt>
                <c:pt idx="1854">
                  <c:v>1.3894994000000001</c:v>
                </c:pt>
                <c:pt idx="1855">
                  <c:v>1.3992674000000001</c:v>
                </c:pt>
                <c:pt idx="1856">
                  <c:v>1.3943833999999999</c:v>
                </c:pt>
                <c:pt idx="1857">
                  <c:v>1.3943833999999999</c:v>
                </c:pt>
                <c:pt idx="1858">
                  <c:v>1.3943833999999999</c:v>
                </c:pt>
                <c:pt idx="1859">
                  <c:v>1.3992674000000001</c:v>
                </c:pt>
                <c:pt idx="1860">
                  <c:v>1.4041513999999999</c:v>
                </c:pt>
                <c:pt idx="1861">
                  <c:v>1.4090354</c:v>
                </c:pt>
                <c:pt idx="1862">
                  <c:v>1.4041513999999999</c:v>
                </c:pt>
                <c:pt idx="1863">
                  <c:v>1.3894994000000001</c:v>
                </c:pt>
                <c:pt idx="1864">
                  <c:v>1.3846153999999999</c:v>
                </c:pt>
                <c:pt idx="1865">
                  <c:v>1.3797314000000001</c:v>
                </c:pt>
                <c:pt idx="1866">
                  <c:v>1.3650793999999999</c:v>
                </c:pt>
                <c:pt idx="1867">
                  <c:v>1.3699634000000001</c:v>
                </c:pt>
                <c:pt idx="1868">
                  <c:v>1.3699634000000001</c:v>
                </c:pt>
                <c:pt idx="1869">
                  <c:v>1.3553113999999999</c:v>
                </c:pt>
                <c:pt idx="1870">
                  <c:v>1.3504274000000001</c:v>
                </c:pt>
                <c:pt idx="1871">
                  <c:v>1.3406594000000001</c:v>
                </c:pt>
                <c:pt idx="1872">
                  <c:v>1.3357753999999999</c:v>
                </c:pt>
                <c:pt idx="1873">
                  <c:v>1.3357753999999999</c:v>
                </c:pt>
                <c:pt idx="1874">
                  <c:v>1.3308914000000001</c:v>
                </c:pt>
                <c:pt idx="1875">
                  <c:v>1.3308914000000001</c:v>
                </c:pt>
                <c:pt idx="1876">
                  <c:v>1.3357753999999999</c:v>
                </c:pt>
                <c:pt idx="1877">
                  <c:v>1.3260073999999999</c:v>
                </c:pt>
                <c:pt idx="1878">
                  <c:v>1.3357753999999999</c:v>
                </c:pt>
                <c:pt idx="1879">
                  <c:v>1.3308914000000001</c:v>
                </c:pt>
                <c:pt idx="1880">
                  <c:v>1.3406594000000001</c:v>
                </c:pt>
                <c:pt idx="1881">
                  <c:v>1.3308914000000001</c:v>
                </c:pt>
                <c:pt idx="1882">
                  <c:v>1.3211234000000001</c:v>
                </c:pt>
                <c:pt idx="1883">
                  <c:v>1.3260073999999999</c:v>
                </c:pt>
                <c:pt idx="1884">
                  <c:v>1.3211234000000001</c:v>
                </c:pt>
                <c:pt idx="1885">
                  <c:v>1.3162393999999999</c:v>
                </c:pt>
                <c:pt idx="1886">
                  <c:v>1.3113554000000001</c:v>
                </c:pt>
                <c:pt idx="1887">
                  <c:v>1.3064712999999999</c:v>
                </c:pt>
                <c:pt idx="1888">
                  <c:v>1.2869352999999999</c:v>
                </c:pt>
                <c:pt idx="1889">
                  <c:v>1.2771672999999999</c:v>
                </c:pt>
                <c:pt idx="1890">
                  <c:v>1.2771672999999999</c:v>
                </c:pt>
                <c:pt idx="1891">
                  <c:v>1.2625153</c:v>
                </c:pt>
                <c:pt idx="1892">
                  <c:v>1.2722833</c:v>
                </c:pt>
                <c:pt idx="1893">
                  <c:v>1.2722833</c:v>
                </c:pt>
                <c:pt idx="1894">
                  <c:v>1.2771672999999999</c:v>
                </c:pt>
                <c:pt idx="1895">
                  <c:v>1.2673992999999999</c:v>
                </c:pt>
                <c:pt idx="1896">
                  <c:v>1.2771672999999999</c:v>
                </c:pt>
                <c:pt idx="1897">
                  <c:v>1.2820513</c:v>
                </c:pt>
                <c:pt idx="1898">
                  <c:v>1.2869352999999999</c:v>
                </c:pt>
                <c:pt idx="1899">
                  <c:v>1.2820513</c:v>
                </c:pt>
                <c:pt idx="1900">
                  <c:v>1.2722833</c:v>
                </c:pt>
                <c:pt idx="1901">
                  <c:v>1.2625153</c:v>
                </c:pt>
                <c:pt idx="1902">
                  <c:v>1.2576312999999999</c:v>
                </c:pt>
                <c:pt idx="1903">
                  <c:v>1.2478632999999999</c:v>
                </c:pt>
                <c:pt idx="1904">
                  <c:v>1.2478632999999999</c:v>
                </c:pt>
                <c:pt idx="1905">
                  <c:v>1.2429793</c:v>
                </c:pt>
                <c:pt idx="1906">
                  <c:v>1.2380952999999999</c:v>
                </c:pt>
                <c:pt idx="1907">
                  <c:v>1.2234433</c:v>
                </c:pt>
                <c:pt idx="1908">
                  <c:v>1.2136753</c:v>
                </c:pt>
                <c:pt idx="1909">
                  <c:v>1.2185592999999999</c:v>
                </c:pt>
                <c:pt idx="1910">
                  <c:v>1.2185592999999999</c:v>
                </c:pt>
                <c:pt idx="1911">
                  <c:v>1.2136753</c:v>
                </c:pt>
                <c:pt idx="1912">
                  <c:v>1.2136753</c:v>
                </c:pt>
                <c:pt idx="1913">
                  <c:v>1.2185592999999999</c:v>
                </c:pt>
                <c:pt idx="1914">
                  <c:v>1.1990232000000001</c:v>
                </c:pt>
                <c:pt idx="1915">
                  <c:v>1.2087912999999999</c:v>
                </c:pt>
                <c:pt idx="1916">
                  <c:v>1.2087912999999999</c:v>
                </c:pt>
                <c:pt idx="1917">
                  <c:v>1.2136753</c:v>
                </c:pt>
                <c:pt idx="1918">
                  <c:v>1.2087912999999999</c:v>
                </c:pt>
                <c:pt idx="1919">
                  <c:v>1.2136753</c:v>
                </c:pt>
                <c:pt idx="1920">
                  <c:v>1.2039073</c:v>
                </c:pt>
                <c:pt idx="1921">
                  <c:v>1.2039073</c:v>
                </c:pt>
                <c:pt idx="1922">
                  <c:v>1.1990232000000001</c:v>
                </c:pt>
                <c:pt idx="1923">
                  <c:v>1.1941392</c:v>
                </c:pt>
                <c:pt idx="1924">
                  <c:v>1.1794872000000001</c:v>
                </c:pt>
                <c:pt idx="1925">
                  <c:v>1.1648352</c:v>
                </c:pt>
                <c:pt idx="1926">
                  <c:v>1.1550672</c:v>
                </c:pt>
                <c:pt idx="1927">
                  <c:v>1.1550672</c:v>
                </c:pt>
                <c:pt idx="1928">
                  <c:v>1.1452992</c:v>
                </c:pt>
                <c:pt idx="1929">
                  <c:v>1.1550672</c:v>
                </c:pt>
                <c:pt idx="1930">
                  <c:v>1.1501832000000001</c:v>
                </c:pt>
                <c:pt idx="1931">
                  <c:v>1.1501832000000001</c:v>
                </c:pt>
                <c:pt idx="1932">
                  <c:v>1.1550672</c:v>
                </c:pt>
                <c:pt idx="1933">
                  <c:v>1.1550672</c:v>
                </c:pt>
                <c:pt idx="1934">
                  <c:v>1.1648352</c:v>
                </c:pt>
                <c:pt idx="1935">
                  <c:v>1.1648352</c:v>
                </c:pt>
                <c:pt idx="1936">
                  <c:v>1.1599512000000001</c:v>
                </c:pt>
                <c:pt idx="1937">
                  <c:v>1.1501832000000001</c:v>
                </c:pt>
                <c:pt idx="1938">
                  <c:v>1.1501832000000001</c:v>
                </c:pt>
                <c:pt idx="1939">
                  <c:v>1.1355312</c:v>
                </c:pt>
                <c:pt idx="1940">
                  <c:v>1.1355312</c:v>
                </c:pt>
                <c:pt idx="1941">
                  <c:v>1.1306472000000001</c:v>
                </c:pt>
                <c:pt idx="1942">
                  <c:v>1.1257632</c:v>
                </c:pt>
                <c:pt idx="1943">
                  <c:v>1.1111112000000001</c:v>
                </c:pt>
                <c:pt idx="1944">
                  <c:v>1.1062272</c:v>
                </c:pt>
                <c:pt idx="1945">
                  <c:v>1.1013432000000001</c:v>
                </c:pt>
                <c:pt idx="1946">
                  <c:v>1.0964592</c:v>
                </c:pt>
                <c:pt idx="1947">
                  <c:v>1.1013432000000001</c:v>
                </c:pt>
                <c:pt idx="1948">
                  <c:v>1.0915751</c:v>
                </c:pt>
                <c:pt idx="1949">
                  <c:v>1.0915751</c:v>
                </c:pt>
                <c:pt idx="1950">
                  <c:v>1.0964592</c:v>
                </c:pt>
                <c:pt idx="1951">
                  <c:v>1.0818071</c:v>
                </c:pt>
                <c:pt idx="1952">
                  <c:v>1.0964592</c:v>
                </c:pt>
                <c:pt idx="1953">
                  <c:v>1.0964592</c:v>
                </c:pt>
                <c:pt idx="1954">
                  <c:v>1.0964592</c:v>
                </c:pt>
                <c:pt idx="1955">
                  <c:v>1.0866910999999999</c:v>
                </c:pt>
                <c:pt idx="1956">
                  <c:v>1.0866910999999999</c:v>
                </c:pt>
                <c:pt idx="1957">
                  <c:v>1.0915751</c:v>
                </c:pt>
                <c:pt idx="1958">
                  <c:v>1.0818071</c:v>
                </c:pt>
                <c:pt idx="1959">
                  <c:v>1.0818071</c:v>
                </c:pt>
                <c:pt idx="1960">
                  <c:v>1.0769230999999999</c:v>
                </c:pt>
                <c:pt idx="1961">
                  <c:v>1.0622711</c:v>
                </c:pt>
                <c:pt idx="1962">
                  <c:v>1.0476190999999999</c:v>
                </c:pt>
                <c:pt idx="1963">
                  <c:v>1.0378510999999999</c:v>
                </c:pt>
                <c:pt idx="1964">
                  <c:v>1.0427351</c:v>
                </c:pt>
                <c:pt idx="1965">
                  <c:v>1.0280830999999999</c:v>
                </c:pt>
                <c:pt idx="1966">
                  <c:v>1.0378510999999999</c:v>
                </c:pt>
                <c:pt idx="1967">
                  <c:v>1.0378510999999999</c:v>
                </c:pt>
                <c:pt idx="1968">
                  <c:v>1.0280830999999999</c:v>
                </c:pt>
                <c:pt idx="1969">
                  <c:v>1.0427351</c:v>
                </c:pt>
                <c:pt idx="1970">
                  <c:v>1.0427351</c:v>
                </c:pt>
                <c:pt idx="1971">
                  <c:v>1.0476190999999999</c:v>
                </c:pt>
                <c:pt idx="1972">
                  <c:v>1.0476190999999999</c:v>
                </c:pt>
                <c:pt idx="1973">
                  <c:v>1.0476190999999999</c:v>
                </c:pt>
                <c:pt idx="1974">
                  <c:v>1.0329671</c:v>
                </c:pt>
                <c:pt idx="1975">
                  <c:v>1.0329671</c:v>
                </c:pt>
                <c:pt idx="1976">
                  <c:v>1.0183150999999999</c:v>
                </c:pt>
                <c:pt idx="1977">
                  <c:v>1.0183150999999999</c:v>
                </c:pt>
                <c:pt idx="1978">
                  <c:v>1.0134311</c:v>
                </c:pt>
                <c:pt idx="1979">
                  <c:v>1.0036631</c:v>
                </c:pt>
                <c:pt idx="1980">
                  <c:v>0.99877899999999997</c:v>
                </c:pt>
                <c:pt idx="1981">
                  <c:v>0.98901099999999997</c:v>
                </c:pt>
                <c:pt idx="1982">
                  <c:v>0.98412699999999997</c:v>
                </c:pt>
                <c:pt idx="1983">
                  <c:v>0.98412699999999997</c:v>
                </c:pt>
                <c:pt idx="1984">
                  <c:v>0.97924299999999997</c:v>
                </c:pt>
                <c:pt idx="1985">
                  <c:v>0.97435899999999998</c:v>
                </c:pt>
                <c:pt idx="1986">
                  <c:v>0.97924299999999997</c:v>
                </c:pt>
                <c:pt idx="1987">
                  <c:v>0.97435899999999998</c:v>
                </c:pt>
                <c:pt idx="1988">
                  <c:v>0.96947499999999998</c:v>
                </c:pt>
                <c:pt idx="1989">
                  <c:v>0.97924299999999997</c:v>
                </c:pt>
                <c:pt idx="1990">
                  <c:v>0.97924299999999997</c:v>
                </c:pt>
                <c:pt idx="1991">
                  <c:v>0.98412699999999997</c:v>
                </c:pt>
                <c:pt idx="1992">
                  <c:v>0.97924299999999997</c:v>
                </c:pt>
                <c:pt idx="1993">
                  <c:v>0.97435899999999998</c:v>
                </c:pt>
                <c:pt idx="1994">
                  <c:v>0.96947499999999998</c:v>
                </c:pt>
                <c:pt idx="1995">
                  <c:v>0.96947499999999998</c:v>
                </c:pt>
                <c:pt idx="1996">
                  <c:v>0.96459097000000005</c:v>
                </c:pt>
                <c:pt idx="1997">
                  <c:v>0.95482296</c:v>
                </c:pt>
                <c:pt idx="1998">
                  <c:v>0.94505494999999995</c:v>
                </c:pt>
                <c:pt idx="1999">
                  <c:v>0.93528694000000001</c:v>
                </c:pt>
                <c:pt idx="2000">
                  <c:v>0.92063490000000003</c:v>
                </c:pt>
                <c:pt idx="2001">
                  <c:v>0.92551892999999996</c:v>
                </c:pt>
                <c:pt idx="2002">
                  <c:v>0.92063490000000003</c:v>
                </c:pt>
                <c:pt idx="2003">
                  <c:v>0.92063490000000003</c:v>
                </c:pt>
                <c:pt idx="2004">
                  <c:v>0.92063490000000003</c:v>
                </c:pt>
                <c:pt idx="2005">
                  <c:v>0.92063490000000003</c:v>
                </c:pt>
                <c:pt idx="2006">
                  <c:v>0.92063490000000003</c:v>
                </c:pt>
                <c:pt idx="2007">
                  <c:v>0.92063490000000003</c:v>
                </c:pt>
                <c:pt idx="2008">
                  <c:v>0.93528694000000001</c:v>
                </c:pt>
                <c:pt idx="2009">
                  <c:v>0.93528694000000001</c:v>
                </c:pt>
                <c:pt idx="2010">
                  <c:v>0.92551892999999996</c:v>
                </c:pt>
                <c:pt idx="2011">
                  <c:v>0.91575090000000003</c:v>
                </c:pt>
                <c:pt idx="2012">
                  <c:v>0.91575090000000003</c:v>
                </c:pt>
                <c:pt idx="2013">
                  <c:v>0.90598290000000004</c:v>
                </c:pt>
                <c:pt idx="2014">
                  <c:v>0.90598290000000004</c:v>
                </c:pt>
                <c:pt idx="2015">
                  <c:v>0.89621490000000004</c:v>
                </c:pt>
                <c:pt idx="2016">
                  <c:v>0.89133090000000004</c:v>
                </c:pt>
                <c:pt idx="2017">
                  <c:v>0.88156290000000004</c:v>
                </c:pt>
                <c:pt idx="2018">
                  <c:v>0.87179490000000004</c:v>
                </c:pt>
                <c:pt idx="2019">
                  <c:v>0.86691090000000004</c:v>
                </c:pt>
                <c:pt idx="2020">
                  <c:v>0.86691090000000004</c:v>
                </c:pt>
                <c:pt idx="2021">
                  <c:v>0.87667890000000004</c:v>
                </c:pt>
                <c:pt idx="2022">
                  <c:v>0.86202690000000004</c:v>
                </c:pt>
                <c:pt idx="2023">
                  <c:v>0.87179490000000004</c:v>
                </c:pt>
                <c:pt idx="2024">
                  <c:v>0.86691090000000004</c:v>
                </c:pt>
                <c:pt idx="2025">
                  <c:v>0.85225885999999995</c:v>
                </c:pt>
                <c:pt idx="2026">
                  <c:v>0.86691090000000004</c:v>
                </c:pt>
                <c:pt idx="2027">
                  <c:v>0.86691090000000004</c:v>
                </c:pt>
                <c:pt idx="2028">
                  <c:v>0.86691090000000004</c:v>
                </c:pt>
                <c:pt idx="2029">
                  <c:v>0.86202690000000004</c:v>
                </c:pt>
                <c:pt idx="2030">
                  <c:v>0.86202690000000004</c:v>
                </c:pt>
                <c:pt idx="2031">
                  <c:v>0.86202690000000004</c:v>
                </c:pt>
                <c:pt idx="2032">
                  <c:v>0.84737485999999995</c:v>
                </c:pt>
                <c:pt idx="2033">
                  <c:v>0.84737485999999995</c:v>
                </c:pt>
                <c:pt idx="2034">
                  <c:v>0.84737485999999995</c:v>
                </c:pt>
                <c:pt idx="2035">
                  <c:v>0.82783883999999996</c:v>
                </c:pt>
                <c:pt idx="2036">
                  <c:v>0.81807079999999999</c:v>
                </c:pt>
                <c:pt idx="2037">
                  <c:v>0.80830279999999999</c:v>
                </c:pt>
                <c:pt idx="2038">
                  <c:v>0.81318679999999999</c:v>
                </c:pt>
                <c:pt idx="2039">
                  <c:v>0.80341879999999999</c:v>
                </c:pt>
                <c:pt idx="2040">
                  <c:v>0.81318679999999999</c:v>
                </c:pt>
                <c:pt idx="2041">
                  <c:v>0.80830279999999999</c:v>
                </c:pt>
                <c:pt idx="2042">
                  <c:v>0.79853479999999999</c:v>
                </c:pt>
                <c:pt idx="2043">
                  <c:v>0.81318679999999999</c:v>
                </c:pt>
                <c:pt idx="2044">
                  <c:v>0.80830279999999999</c:v>
                </c:pt>
                <c:pt idx="2045">
                  <c:v>0.82295483000000003</c:v>
                </c:pt>
                <c:pt idx="2046">
                  <c:v>0.81807079999999999</c:v>
                </c:pt>
                <c:pt idx="2047">
                  <c:v>0.81807079999999999</c:v>
                </c:pt>
                <c:pt idx="2048">
                  <c:v>0.80341879999999999</c:v>
                </c:pt>
                <c:pt idx="2049">
                  <c:v>0.80341879999999999</c:v>
                </c:pt>
                <c:pt idx="2050">
                  <c:v>0.79365079999999999</c:v>
                </c:pt>
                <c:pt idx="2051">
                  <c:v>0.78876679999999999</c:v>
                </c:pt>
                <c:pt idx="2052">
                  <c:v>0.78388279999999999</c:v>
                </c:pt>
                <c:pt idx="2053">
                  <c:v>0.77899879999999999</c:v>
                </c:pt>
                <c:pt idx="2054">
                  <c:v>0.76923079999999999</c:v>
                </c:pt>
                <c:pt idx="2055">
                  <c:v>0.75457876999999995</c:v>
                </c:pt>
                <c:pt idx="2056">
                  <c:v>0.75946279999999999</c:v>
                </c:pt>
                <c:pt idx="2057">
                  <c:v>0.75457876999999995</c:v>
                </c:pt>
                <c:pt idx="2058">
                  <c:v>0.75946279999999999</c:v>
                </c:pt>
                <c:pt idx="2059">
                  <c:v>0.75457876999999995</c:v>
                </c:pt>
                <c:pt idx="2060">
                  <c:v>0.75457876999999995</c:v>
                </c:pt>
                <c:pt idx="2061">
                  <c:v>0.75946279999999999</c:v>
                </c:pt>
                <c:pt idx="2062">
                  <c:v>0.74481076000000002</c:v>
                </c:pt>
                <c:pt idx="2063">
                  <c:v>0.76434679999999999</c:v>
                </c:pt>
                <c:pt idx="2064">
                  <c:v>0.75946279999999999</c:v>
                </c:pt>
                <c:pt idx="2065">
                  <c:v>0.75946279999999999</c:v>
                </c:pt>
                <c:pt idx="2066">
                  <c:v>0.75457876999999995</c:v>
                </c:pt>
                <c:pt idx="2067">
                  <c:v>0.73992676000000002</c:v>
                </c:pt>
                <c:pt idx="2068">
                  <c:v>0.74481076000000002</c:v>
                </c:pt>
                <c:pt idx="2069">
                  <c:v>0.73992676000000002</c:v>
                </c:pt>
                <c:pt idx="2070">
                  <c:v>0.72527474000000003</c:v>
                </c:pt>
                <c:pt idx="2071">
                  <c:v>0.73504274999999997</c:v>
                </c:pt>
                <c:pt idx="2072">
                  <c:v>0.72527474000000003</c:v>
                </c:pt>
                <c:pt idx="2073">
                  <c:v>0.70573870000000005</c:v>
                </c:pt>
                <c:pt idx="2074">
                  <c:v>0.70573870000000005</c:v>
                </c:pt>
                <c:pt idx="2075">
                  <c:v>0.71062270000000005</c:v>
                </c:pt>
                <c:pt idx="2076">
                  <c:v>0.70085470000000005</c:v>
                </c:pt>
                <c:pt idx="2077">
                  <c:v>0.70085470000000005</c:v>
                </c:pt>
                <c:pt idx="2078">
                  <c:v>0.70573870000000005</c:v>
                </c:pt>
                <c:pt idx="2079">
                  <c:v>0.69108670000000005</c:v>
                </c:pt>
                <c:pt idx="2080">
                  <c:v>0.70085470000000005</c:v>
                </c:pt>
                <c:pt idx="2081">
                  <c:v>0.70573870000000005</c:v>
                </c:pt>
                <c:pt idx="2082">
                  <c:v>0.71550672999999998</c:v>
                </c:pt>
                <c:pt idx="2083">
                  <c:v>0.71550672999999998</c:v>
                </c:pt>
                <c:pt idx="2084">
                  <c:v>0.71062270000000005</c:v>
                </c:pt>
                <c:pt idx="2085">
                  <c:v>0.70085470000000005</c:v>
                </c:pt>
                <c:pt idx="2086">
                  <c:v>0.69597070000000005</c:v>
                </c:pt>
                <c:pt idx="2087">
                  <c:v>0.68131870000000005</c:v>
                </c:pt>
                <c:pt idx="2088">
                  <c:v>0.68131870000000005</c:v>
                </c:pt>
                <c:pt idx="2089">
                  <c:v>0.67155069999999994</c:v>
                </c:pt>
                <c:pt idx="2090">
                  <c:v>0.67155069999999994</c:v>
                </c:pt>
                <c:pt idx="2091">
                  <c:v>0.66666669999999995</c:v>
                </c:pt>
                <c:pt idx="2092">
                  <c:v>0.65689869999999995</c:v>
                </c:pt>
                <c:pt idx="2093">
                  <c:v>0.65689869999999995</c:v>
                </c:pt>
                <c:pt idx="2094">
                  <c:v>0.65201469999999995</c:v>
                </c:pt>
                <c:pt idx="2095">
                  <c:v>0.64713067000000002</c:v>
                </c:pt>
                <c:pt idx="2096">
                  <c:v>0.64713067000000002</c:v>
                </c:pt>
                <c:pt idx="2097">
                  <c:v>0.64713067000000002</c:v>
                </c:pt>
                <c:pt idx="2098">
                  <c:v>0.64713067000000002</c:v>
                </c:pt>
                <c:pt idx="2099">
                  <c:v>0.63736265999999997</c:v>
                </c:pt>
                <c:pt idx="2100">
                  <c:v>0.65201469999999995</c:v>
                </c:pt>
                <c:pt idx="2101">
                  <c:v>0.65689869999999995</c:v>
                </c:pt>
                <c:pt idx="2102">
                  <c:v>0.65201469999999995</c:v>
                </c:pt>
                <c:pt idx="2103">
                  <c:v>0.64713067000000002</c:v>
                </c:pt>
                <c:pt idx="2104">
                  <c:v>0.63736265999999997</c:v>
                </c:pt>
                <c:pt idx="2105">
                  <c:v>0.63247865000000003</c:v>
                </c:pt>
                <c:pt idx="2106">
                  <c:v>0.63736265999999997</c:v>
                </c:pt>
                <c:pt idx="2107">
                  <c:v>0.62271065000000003</c:v>
                </c:pt>
                <c:pt idx="2108">
                  <c:v>0.62271065000000003</c:v>
                </c:pt>
                <c:pt idx="2109">
                  <c:v>0.61294263999999998</c:v>
                </c:pt>
                <c:pt idx="2110">
                  <c:v>0.60317460000000001</c:v>
                </c:pt>
                <c:pt idx="2111">
                  <c:v>0.59829060000000001</c:v>
                </c:pt>
                <c:pt idx="2112">
                  <c:v>0.59829060000000001</c:v>
                </c:pt>
                <c:pt idx="2113">
                  <c:v>0.59340660000000001</c:v>
                </c:pt>
                <c:pt idx="2114">
                  <c:v>0.59340660000000001</c:v>
                </c:pt>
                <c:pt idx="2115">
                  <c:v>0.59340660000000001</c:v>
                </c:pt>
                <c:pt idx="2116">
                  <c:v>0.58852260000000001</c:v>
                </c:pt>
                <c:pt idx="2117">
                  <c:v>0.59829060000000001</c:v>
                </c:pt>
                <c:pt idx="2118">
                  <c:v>0.59340660000000001</c:v>
                </c:pt>
                <c:pt idx="2119">
                  <c:v>0.60805863000000004</c:v>
                </c:pt>
                <c:pt idx="2120">
                  <c:v>0.59829060000000001</c:v>
                </c:pt>
                <c:pt idx="2121">
                  <c:v>0.60317460000000001</c:v>
                </c:pt>
                <c:pt idx="2122">
                  <c:v>0.58852260000000001</c:v>
                </c:pt>
                <c:pt idx="2123">
                  <c:v>0.58363860000000001</c:v>
                </c:pt>
                <c:pt idx="2124">
                  <c:v>0.57387060000000001</c:v>
                </c:pt>
                <c:pt idx="2125">
                  <c:v>0.57387060000000001</c:v>
                </c:pt>
                <c:pt idx="2126">
                  <c:v>0.56410260000000001</c:v>
                </c:pt>
                <c:pt idx="2127">
                  <c:v>0.56410260000000001</c:v>
                </c:pt>
                <c:pt idx="2128">
                  <c:v>0.55433460000000001</c:v>
                </c:pt>
                <c:pt idx="2129">
                  <c:v>0.54456660000000001</c:v>
                </c:pt>
                <c:pt idx="2130">
                  <c:v>0.54945060000000001</c:v>
                </c:pt>
                <c:pt idx="2131">
                  <c:v>0.53968256999999997</c:v>
                </c:pt>
                <c:pt idx="2132">
                  <c:v>0.53968256999999997</c:v>
                </c:pt>
                <c:pt idx="2133">
                  <c:v>0.53968256999999997</c:v>
                </c:pt>
                <c:pt idx="2134">
                  <c:v>0.53479856000000003</c:v>
                </c:pt>
                <c:pt idx="2135">
                  <c:v>0.53968256999999997</c:v>
                </c:pt>
                <c:pt idx="2136">
                  <c:v>0.54456660000000001</c:v>
                </c:pt>
                <c:pt idx="2137">
                  <c:v>0.54945060000000001</c:v>
                </c:pt>
                <c:pt idx="2138">
                  <c:v>0.55433460000000001</c:v>
                </c:pt>
                <c:pt idx="2139">
                  <c:v>0.54945060000000001</c:v>
                </c:pt>
                <c:pt idx="2140">
                  <c:v>0.53479856000000003</c:v>
                </c:pt>
                <c:pt idx="2141">
                  <c:v>0.52991456000000003</c:v>
                </c:pt>
                <c:pt idx="2142">
                  <c:v>0.52503054999999998</c:v>
                </c:pt>
                <c:pt idx="2143">
                  <c:v>0.52014654999999999</c:v>
                </c:pt>
                <c:pt idx="2144">
                  <c:v>0.51526254000000005</c:v>
                </c:pt>
                <c:pt idx="2145">
                  <c:v>0.51526254000000005</c:v>
                </c:pt>
                <c:pt idx="2146">
                  <c:v>0.50549453</c:v>
                </c:pt>
                <c:pt idx="2147">
                  <c:v>0.50061053</c:v>
                </c:pt>
                <c:pt idx="2148">
                  <c:v>0.50061053</c:v>
                </c:pt>
                <c:pt idx="2149">
                  <c:v>0.49572650000000001</c:v>
                </c:pt>
                <c:pt idx="2150">
                  <c:v>0.49084250000000001</c:v>
                </c:pt>
                <c:pt idx="2151">
                  <c:v>0.49084250000000001</c:v>
                </c:pt>
                <c:pt idx="2152">
                  <c:v>0.49084250000000001</c:v>
                </c:pt>
                <c:pt idx="2153">
                  <c:v>0.48107448000000003</c:v>
                </c:pt>
                <c:pt idx="2154">
                  <c:v>0.49084250000000001</c:v>
                </c:pt>
                <c:pt idx="2155">
                  <c:v>0.49084250000000001</c:v>
                </c:pt>
                <c:pt idx="2156">
                  <c:v>0.50061053</c:v>
                </c:pt>
                <c:pt idx="2157">
                  <c:v>0.49084250000000001</c:v>
                </c:pt>
                <c:pt idx="2158">
                  <c:v>0.49084250000000001</c:v>
                </c:pt>
                <c:pt idx="2159">
                  <c:v>0.48595850000000002</c:v>
                </c:pt>
                <c:pt idx="2160">
                  <c:v>0.48107448000000003</c:v>
                </c:pt>
                <c:pt idx="2161">
                  <c:v>0.47619048000000003</c:v>
                </c:pt>
                <c:pt idx="2162">
                  <c:v>0.47130646999999998</c:v>
                </c:pt>
                <c:pt idx="2163">
                  <c:v>0.46642246999999998</c:v>
                </c:pt>
                <c:pt idx="2164">
                  <c:v>0.45665445999999998</c:v>
                </c:pt>
                <c:pt idx="2165">
                  <c:v>0.45665445999999998</c:v>
                </c:pt>
                <c:pt idx="2166">
                  <c:v>0.44200244999999999</c:v>
                </c:pt>
                <c:pt idx="2167">
                  <c:v>0.44200244999999999</c:v>
                </c:pt>
                <c:pt idx="2168">
                  <c:v>0.44200244999999999</c:v>
                </c:pt>
                <c:pt idx="2169">
                  <c:v>0.43223444</c:v>
                </c:pt>
                <c:pt idx="2170">
                  <c:v>0.43223444</c:v>
                </c:pt>
                <c:pt idx="2171">
                  <c:v>0.44200244999999999</c:v>
                </c:pt>
                <c:pt idx="2172">
                  <c:v>0.43223444</c:v>
                </c:pt>
                <c:pt idx="2173">
                  <c:v>0.44200244999999999</c:v>
                </c:pt>
                <c:pt idx="2174">
                  <c:v>0.44688644999999999</c:v>
                </c:pt>
                <c:pt idx="2175">
                  <c:v>0.45177044999999999</c:v>
                </c:pt>
                <c:pt idx="2176">
                  <c:v>0.44688644999999999</c:v>
                </c:pt>
                <c:pt idx="2177">
                  <c:v>0.43711844</c:v>
                </c:pt>
                <c:pt idx="2178">
                  <c:v>0.43223444</c:v>
                </c:pt>
                <c:pt idx="2179">
                  <c:v>0.42246643</c:v>
                </c:pt>
                <c:pt idx="2180">
                  <c:v>0.41269842000000001</c:v>
                </c:pt>
                <c:pt idx="2181">
                  <c:v>0.41269842000000001</c:v>
                </c:pt>
                <c:pt idx="2182">
                  <c:v>0.40781440000000002</c:v>
                </c:pt>
                <c:pt idx="2183">
                  <c:v>0.38827840000000002</c:v>
                </c:pt>
                <c:pt idx="2184">
                  <c:v>0.39316240000000002</c:v>
                </c:pt>
                <c:pt idx="2185">
                  <c:v>0.38339440000000002</c:v>
                </c:pt>
                <c:pt idx="2186">
                  <c:v>0.38339440000000002</c:v>
                </c:pt>
                <c:pt idx="2187">
                  <c:v>0.38827840000000002</c:v>
                </c:pt>
                <c:pt idx="2188">
                  <c:v>0.38827840000000002</c:v>
                </c:pt>
                <c:pt idx="2189">
                  <c:v>0.37851040000000002</c:v>
                </c:pt>
                <c:pt idx="2190">
                  <c:v>0.37851040000000002</c:v>
                </c:pt>
                <c:pt idx="2191">
                  <c:v>0.37362637999999998</c:v>
                </c:pt>
                <c:pt idx="2192">
                  <c:v>0.37851040000000002</c:v>
                </c:pt>
                <c:pt idx="2193">
                  <c:v>0.38827840000000002</c:v>
                </c:pt>
                <c:pt idx="2194">
                  <c:v>0.37851040000000002</c:v>
                </c:pt>
                <c:pt idx="2195">
                  <c:v>0.37851040000000002</c:v>
                </c:pt>
                <c:pt idx="2196">
                  <c:v>0.36874237999999998</c:v>
                </c:pt>
                <c:pt idx="2197">
                  <c:v>0.36385836999999999</c:v>
                </c:pt>
                <c:pt idx="2198">
                  <c:v>0.36385836999999999</c:v>
                </c:pt>
                <c:pt idx="2199">
                  <c:v>0.36385836999999999</c:v>
                </c:pt>
                <c:pt idx="2200">
                  <c:v>0.35897436999999999</c:v>
                </c:pt>
                <c:pt idx="2201">
                  <c:v>0.33943835</c:v>
                </c:pt>
                <c:pt idx="2202">
                  <c:v>0.33943835</c:v>
                </c:pt>
                <c:pt idx="2203">
                  <c:v>0.32478634000000001</c:v>
                </c:pt>
                <c:pt idx="2204">
                  <c:v>0.31990233000000001</c:v>
                </c:pt>
                <c:pt idx="2205">
                  <c:v>0.31501833000000001</c:v>
                </c:pt>
                <c:pt idx="2206">
                  <c:v>0.31990233000000001</c:v>
                </c:pt>
                <c:pt idx="2207">
                  <c:v>0.30525032000000002</c:v>
                </c:pt>
                <c:pt idx="2208">
                  <c:v>0.31990233000000001</c:v>
                </c:pt>
                <c:pt idx="2209">
                  <c:v>0.31990233000000001</c:v>
                </c:pt>
                <c:pt idx="2210">
                  <c:v>0.32967034000000001</c:v>
                </c:pt>
                <c:pt idx="2211">
                  <c:v>0.33455434000000001</c:v>
                </c:pt>
                <c:pt idx="2212">
                  <c:v>0.33455434000000001</c:v>
                </c:pt>
                <c:pt idx="2213">
                  <c:v>0.32967034000000001</c:v>
                </c:pt>
                <c:pt idx="2214">
                  <c:v>0.31990233000000001</c:v>
                </c:pt>
                <c:pt idx="2215">
                  <c:v>0.31013432000000002</c:v>
                </c:pt>
                <c:pt idx="2216">
                  <c:v>0.30525032000000002</c:v>
                </c:pt>
                <c:pt idx="2217">
                  <c:v>0.29059829999999998</c:v>
                </c:pt>
                <c:pt idx="2218">
                  <c:v>0.29059829999999998</c:v>
                </c:pt>
                <c:pt idx="2219">
                  <c:v>0.29059829999999998</c:v>
                </c:pt>
                <c:pt idx="2220">
                  <c:v>0.27106227999999999</c:v>
                </c:pt>
                <c:pt idx="2221">
                  <c:v>0.26617827999999999</c:v>
                </c:pt>
                <c:pt idx="2222">
                  <c:v>0.27106227999999999</c:v>
                </c:pt>
                <c:pt idx="2223">
                  <c:v>0.26617827999999999</c:v>
                </c:pt>
                <c:pt idx="2224">
                  <c:v>0.27594629999999998</c:v>
                </c:pt>
                <c:pt idx="2225">
                  <c:v>0.27106227999999999</c:v>
                </c:pt>
                <c:pt idx="2226">
                  <c:v>0.26129427999999999</c:v>
                </c:pt>
                <c:pt idx="2227">
                  <c:v>0.26129427999999999</c:v>
                </c:pt>
                <c:pt idx="2228">
                  <c:v>0.25641027</c:v>
                </c:pt>
                <c:pt idx="2229">
                  <c:v>0.26617827999999999</c:v>
                </c:pt>
                <c:pt idx="2230">
                  <c:v>0.26617827999999999</c:v>
                </c:pt>
                <c:pt idx="2231">
                  <c:v>0.25641027</c:v>
                </c:pt>
                <c:pt idx="2232">
                  <c:v>0.25641027</c:v>
                </c:pt>
                <c:pt idx="2233">
                  <c:v>0.24664225000000001</c:v>
                </c:pt>
                <c:pt idx="2234">
                  <c:v>0.24175824000000001</c:v>
                </c:pt>
                <c:pt idx="2235">
                  <c:v>0.24664225000000001</c:v>
                </c:pt>
                <c:pt idx="2236">
                  <c:v>0.24175824000000001</c:v>
                </c:pt>
                <c:pt idx="2237">
                  <c:v>0.23687424000000001</c:v>
                </c:pt>
                <c:pt idx="2238">
                  <c:v>0.22710622999999999</c:v>
                </c:pt>
                <c:pt idx="2239">
                  <c:v>0.22222222</c:v>
                </c:pt>
                <c:pt idx="2240">
                  <c:v>0.21733822</c:v>
                </c:pt>
                <c:pt idx="2241">
                  <c:v>0.20268620000000001</c:v>
                </c:pt>
                <c:pt idx="2242">
                  <c:v>0.19780220000000001</c:v>
                </c:pt>
                <c:pt idx="2243">
                  <c:v>0.19780220000000001</c:v>
                </c:pt>
                <c:pt idx="2244">
                  <c:v>0.18803418999999999</c:v>
                </c:pt>
                <c:pt idx="2245">
                  <c:v>0.19780220000000001</c:v>
                </c:pt>
                <c:pt idx="2246">
                  <c:v>0.20268620000000001</c:v>
                </c:pt>
                <c:pt idx="2247">
                  <c:v>0.21245421</c:v>
                </c:pt>
                <c:pt idx="2248">
                  <c:v>0.22710622999999999</c:v>
                </c:pt>
                <c:pt idx="2249">
                  <c:v>0.22222222</c:v>
                </c:pt>
                <c:pt idx="2250">
                  <c:v>0.21733822</c:v>
                </c:pt>
                <c:pt idx="2251">
                  <c:v>0.20757021</c:v>
                </c:pt>
                <c:pt idx="2252">
                  <c:v>0.19291820000000001</c:v>
                </c:pt>
                <c:pt idx="2253">
                  <c:v>0.18803418999999999</c:v>
                </c:pt>
                <c:pt idx="2254">
                  <c:v>0.18315018999999999</c:v>
                </c:pt>
                <c:pt idx="2255">
                  <c:v>0.18315018999999999</c:v>
                </c:pt>
                <c:pt idx="2256">
                  <c:v>0.17338218</c:v>
                </c:pt>
                <c:pt idx="2257">
                  <c:v>0.15384616000000001</c:v>
                </c:pt>
                <c:pt idx="2258">
                  <c:v>0.15873016000000001</c:v>
                </c:pt>
                <c:pt idx="2259">
                  <c:v>0.15873016000000001</c:v>
                </c:pt>
                <c:pt idx="2260">
                  <c:v>0.16849817</c:v>
                </c:pt>
                <c:pt idx="2261">
                  <c:v>0.15873016000000001</c:v>
                </c:pt>
                <c:pt idx="2262">
                  <c:v>0.16361417</c:v>
                </c:pt>
                <c:pt idx="2263">
                  <c:v>0.16361417</c:v>
                </c:pt>
                <c:pt idx="2264">
                  <c:v>0.16361417</c:v>
                </c:pt>
                <c:pt idx="2265">
                  <c:v>0.15873016000000001</c:v>
                </c:pt>
                <c:pt idx="2266">
                  <c:v>0.16361417</c:v>
                </c:pt>
                <c:pt idx="2267">
                  <c:v>0.16361417</c:v>
                </c:pt>
                <c:pt idx="2268">
                  <c:v>0.15873016000000001</c:v>
                </c:pt>
                <c:pt idx="2269">
                  <c:v>0.15873016000000001</c:v>
                </c:pt>
                <c:pt idx="2270">
                  <c:v>0.14407814999999999</c:v>
                </c:pt>
                <c:pt idx="2271">
                  <c:v>0.13919414999999999</c:v>
                </c:pt>
                <c:pt idx="2272">
                  <c:v>0.13919414999999999</c:v>
                </c:pt>
                <c:pt idx="2273">
                  <c:v>0.13431013999999999</c:v>
                </c:pt>
                <c:pt idx="2274">
                  <c:v>0.13431013999999999</c:v>
                </c:pt>
                <c:pt idx="2275">
                  <c:v>0.12942614</c:v>
                </c:pt>
                <c:pt idx="2276">
                  <c:v>0.124542125</c:v>
                </c:pt>
                <c:pt idx="2277">
                  <c:v>0.12942614</c:v>
                </c:pt>
                <c:pt idx="2278">
                  <c:v>0.114774115</c:v>
                </c:pt>
                <c:pt idx="2279">
                  <c:v>0.10989011</c:v>
                </c:pt>
                <c:pt idx="2280">
                  <c:v>0.10012210000000001</c:v>
                </c:pt>
                <c:pt idx="2281">
                  <c:v>9.0354089999999998E-2</c:v>
                </c:pt>
                <c:pt idx="2282">
                  <c:v>9.0354089999999998E-2</c:v>
                </c:pt>
                <c:pt idx="2283">
                  <c:v>0.10012210000000001</c:v>
                </c:pt>
                <c:pt idx="2284">
                  <c:v>0.10989011</c:v>
                </c:pt>
                <c:pt idx="2285">
                  <c:v>0.13431013999999999</c:v>
                </c:pt>
                <c:pt idx="2286">
                  <c:v>0.13431013999999999</c:v>
                </c:pt>
                <c:pt idx="2287">
                  <c:v>0.12942614</c:v>
                </c:pt>
                <c:pt idx="2288">
                  <c:v>0.11965812000000001</c:v>
                </c:pt>
                <c:pt idx="2289">
                  <c:v>0.114774115</c:v>
                </c:pt>
                <c:pt idx="2290">
                  <c:v>9.5238100000000006E-2</c:v>
                </c:pt>
                <c:pt idx="2291">
                  <c:v>9.5238100000000006E-2</c:v>
                </c:pt>
                <c:pt idx="2292">
                  <c:v>9.0354089999999998E-2</c:v>
                </c:pt>
                <c:pt idx="2293">
                  <c:v>8.5470089999999999E-2</c:v>
                </c:pt>
                <c:pt idx="2294">
                  <c:v>7.5702080000000005E-2</c:v>
                </c:pt>
                <c:pt idx="2295">
                  <c:v>7.0818073999999995E-2</c:v>
                </c:pt>
                <c:pt idx="2296">
                  <c:v>7.0818073999999995E-2</c:v>
                </c:pt>
                <c:pt idx="2297">
                  <c:v>8.0586080000000004E-2</c:v>
                </c:pt>
                <c:pt idx="2298">
                  <c:v>8.0586080000000004E-2</c:v>
                </c:pt>
                <c:pt idx="2299">
                  <c:v>9.5238100000000006E-2</c:v>
                </c:pt>
                <c:pt idx="2300">
                  <c:v>9.0354089999999998E-2</c:v>
                </c:pt>
                <c:pt idx="2301">
                  <c:v>9.0354089999999998E-2</c:v>
                </c:pt>
                <c:pt idx="2302">
                  <c:v>9.5238100000000006E-2</c:v>
                </c:pt>
                <c:pt idx="2303">
                  <c:v>8.5470089999999999E-2</c:v>
                </c:pt>
                <c:pt idx="2304">
                  <c:v>7.5702080000000005E-2</c:v>
                </c:pt>
                <c:pt idx="2305">
                  <c:v>7.5702080000000005E-2</c:v>
                </c:pt>
                <c:pt idx="2306">
                  <c:v>6.5934069999999997E-2</c:v>
                </c:pt>
                <c:pt idx="2307">
                  <c:v>6.1050060000000003E-2</c:v>
                </c:pt>
                <c:pt idx="2308">
                  <c:v>5.6166056999999998E-2</c:v>
                </c:pt>
                <c:pt idx="2309">
                  <c:v>6.1050060000000003E-2</c:v>
                </c:pt>
                <c:pt idx="2310">
                  <c:v>6.1050060000000003E-2</c:v>
                </c:pt>
                <c:pt idx="2311">
                  <c:v>5.6166056999999998E-2</c:v>
                </c:pt>
                <c:pt idx="2312">
                  <c:v>6.1050060000000003E-2</c:v>
                </c:pt>
                <c:pt idx="2313">
                  <c:v>5.1282052000000002E-2</c:v>
                </c:pt>
                <c:pt idx="2314">
                  <c:v>4.6398046999999998E-2</c:v>
                </c:pt>
                <c:pt idx="2315">
                  <c:v>2.6862027E-2</c:v>
                </c:pt>
                <c:pt idx="2316">
                  <c:v>2.1978022999999999E-2</c:v>
                </c:pt>
                <c:pt idx="2317">
                  <c:v>1.2210011999999999E-2</c:v>
                </c:pt>
                <c:pt idx="2318">
                  <c:v>2.4420025000000001E-3</c:v>
                </c:pt>
                <c:pt idx="2319">
                  <c:v>1.2210011999999999E-2</c:v>
                </c:pt>
                <c:pt idx="2320">
                  <c:v>2.1978022999999999E-2</c:v>
                </c:pt>
                <c:pt idx="2321">
                  <c:v>4.6398046999999998E-2</c:v>
                </c:pt>
                <c:pt idx="2322">
                  <c:v>4.1514043E-2</c:v>
                </c:pt>
                <c:pt idx="2323">
                  <c:v>6.1050060000000003E-2</c:v>
                </c:pt>
                <c:pt idx="2324">
                  <c:v>4.6398046999999998E-2</c:v>
                </c:pt>
                <c:pt idx="2325">
                  <c:v>4.6398046999999998E-2</c:v>
                </c:pt>
                <c:pt idx="2326">
                  <c:v>3.6630040000000003E-2</c:v>
                </c:pt>
                <c:pt idx="2327">
                  <c:v>2.6862027E-2</c:v>
                </c:pt>
                <c:pt idx="2328">
                  <c:v>2.1978022999999999E-2</c:v>
                </c:pt>
                <c:pt idx="2329">
                  <c:v>2.4420025000000001E-3</c:v>
                </c:pt>
                <c:pt idx="2330">
                  <c:v>-7.3260074E-3</c:v>
                </c:pt>
                <c:pt idx="2331">
                  <c:v>-7.3260074E-3</c:v>
                </c:pt>
                <c:pt idx="2332">
                  <c:v>-1.2210011999999999E-2</c:v>
                </c:pt>
                <c:pt idx="2333">
                  <c:v>-1.2210011999999999E-2</c:v>
                </c:pt>
                <c:pt idx="2334">
                  <c:v>-1.2210011999999999E-2</c:v>
                </c:pt>
                <c:pt idx="2335">
                  <c:v>-2.4420025000000001E-3</c:v>
                </c:pt>
                <c:pt idx="2336">
                  <c:v>2.4420025000000001E-3</c:v>
                </c:pt>
                <c:pt idx="2337">
                  <c:v>2.4420025000000001E-3</c:v>
                </c:pt>
                <c:pt idx="2338">
                  <c:v>-7.3260074E-3</c:v>
                </c:pt>
                <c:pt idx="2339">
                  <c:v>-1.2210011999999999E-2</c:v>
                </c:pt>
                <c:pt idx="2340">
                  <c:v>-2.1978022999999999E-2</c:v>
                </c:pt>
                <c:pt idx="2341">
                  <c:v>-3.1746033999999999E-2</c:v>
                </c:pt>
                <c:pt idx="2342">
                  <c:v>-2.1978022999999999E-2</c:v>
                </c:pt>
                <c:pt idx="2343">
                  <c:v>-2.1978022999999999E-2</c:v>
                </c:pt>
                <c:pt idx="2344">
                  <c:v>-1.7094017999999999E-2</c:v>
                </c:pt>
                <c:pt idx="2345">
                  <c:v>-1.2210011999999999E-2</c:v>
                </c:pt>
                <c:pt idx="2346">
                  <c:v>-1.7094017999999999E-2</c:v>
                </c:pt>
                <c:pt idx="2347">
                  <c:v>-2.6862027E-2</c:v>
                </c:pt>
                <c:pt idx="2348">
                  <c:v>-4.1514043E-2</c:v>
                </c:pt>
                <c:pt idx="2349">
                  <c:v>-4.1514043E-2</c:v>
                </c:pt>
                <c:pt idx="2350">
                  <c:v>-4.6398046999999998E-2</c:v>
                </c:pt>
                <c:pt idx="2351">
                  <c:v>-4.6398046999999998E-2</c:v>
                </c:pt>
                <c:pt idx="2352">
                  <c:v>-4.1514043E-2</c:v>
                </c:pt>
                <c:pt idx="2353">
                  <c:v>-5.1282052000000002E-2</c:v>
                </c:pt>
                <c:pt idx="2354">
                  <c:v>-5.1282052000000002E-2</c:v>
                </c:pt>
                <c:pt idx="2355">
                  <c:v>-5.6166056999999998E-2</c:v>
                </c:pt>
                <c:pt idx="2356">
                  <c:v>-4.1514043E-2</c:v>
                </c:pt>
                <c:pt idx="2357">
                  <c:v>-4.6398046999999998E-2</c:v>
                </c:pt>
                <c:pt idx="2358">
                  <c:v>-4.1514043E-2</c:v>
                </c:pt>
                <c:pt idx="2359">
                  <c:v>-3.6630040000000003E-2</c:v>
                </c:pt>
                <c:pt idx="2360">
                  <c:v>-3.6630040000000003E-2</c:v>
                </c:pt>
                <c:pt idx="2361">
                  <c:v>-4.1514043E-2</c:v>
                </c:pt>
                <c:pt idx="2362">
                  <c:v>-4.6398046999999998E-2</c:v>
                </c:pt>
                <c:pt idx="2363">
                  <c:v>-5.1282052000000002E-2</c:v>
                </c:pt>
                <c:pt idx="2364">
                  <c:v>-6.5934069999999997E-2</c:v>
                </c:pt>
                <c:pt idx="2365">
                  <c:v>-6.1050060000000003E-2</c:v>
                </c:pt>
                <c:pt idx="2366">
                  <c:v>-5.6166056999999998E-2</c:v>
                </c:pt>
                <c:pt idx="2367">
                  <c:v>-5.1282052000000002E-2</c:v>
                </c:pt>
                <c:pt idx="2368">
                  <c:v>-5.6166056999999998E-2</c:v>
                </c:pt>
                <c:pt idx="2369">
                  <c:v>-5.1282052000000002E-2</c:v>
                </c:pt>
                <c:pt idx="2370">
                  <c:v>-6.5934069999999997E-2</c:v>
                </c:pt>
                <c:pt idx="2371">
                  <c:v>-5.6166056999999998E-2</c:v>
                </c:pt>
                <c:pt idx="2372">
                  <c:v>-6.1050060000000003E-2</c:v>
                </c:pt>
                <c:pt idx="2373">
                  <c:v>-6.1050060000000003E-2</c:v>
                </c:pt>
                <c:pt idx="2374">
                  <c:v>-5.1282052000000002E-2</c:v>
                </c:pt>
                <c:pt idx="2375">
                  <c:v>-5.6166056999999998E-2</c:v>
                </c:pt>
                <c:pt idx="2376">
                  <c:v>-5.6166056999999998E-2</c:v>
                </c:pt>
                <c:pt idx="2377">
                  <c:v>-6.1050060000000003E-2</c:v>
                </c:pt>
                <c:pt idx="2378">
                  <c:v>-6.5934069999999997E-2</c:v>
                </c:pt>
                <c:pt idx="2379">
                  <c:v>-6.5934069999999997E-2</c:v>
                </c:pt>
                <c:pt idx="2380">
                  <c:v>-6.5934069999999997E-2</c:v>
                </c:pt>
                <c:pt idx="2381">
                  <c:v>-5.6166056999999998E-2</c:v>
                </c:pt>
                <c:pt idx="2382">
                  <c:v>-6.5934069999999997E-2</c:v>
                </c:pt>
                <c:pt idx="2383">
                  <c:v>-6.5934069999999997E-2</c:v>
                </c:pt>
                <c:pt idx="2384">
                  <c:v>-7.0818073999999995E-2</c:v>
                </c:pt>
                <c:pt idx="2385">
                  <c:v>-7.5702080000000005E-2</c:v>
                </c:pt>
                <c:pt idx="2386">
                  <c:v>-7.5702080000000005E-2</c:v>
                </c:pt>
                <c:pt idx="2387">
                  <c:v>-7.5702080000000005E-2</c:v>
                </c:pt>
                <c:pt idx="2388">
                  <c:v>-7.5702080000000005E-2</c:v>
                </c:pt>
                <c:pt idx="2389">
                  <c:v>-7.0818073999999995E-2</c:v>
                </c:pt>
                <c:pt idx="2390">
                  <c:v>-7.0818073999999995E-2</c:v>
                </c:pt>
                <c:pt idx="2391">
                  <c:v>-7.5702080000000005E-2</c:v>
                </c:pt>
                <c:pt idx="2392">
                  <c:v>-7.0818073999999995E-2</c:v>
                </c:pt>
                <c:pt idx="2393">
                  <c:v>-7.5702080000000005E-2</c:v>
                </c:pt>
                <c:pt idx="2394">
                  <c:v>-7.5702080000000005E-2</c:v>
                </c:pt>
                <c:pt idx="2395">
                  <c:v>-6.5934069999999997E-2</c:v>
                </c:pt>
                <c:pt idx="2396">
                  <c:v>-7.0818073999999995E-2</c:v>
                </c:pt>
                <c:pt idx="2397">
                  <c:v>-6.1050060000000003E-2</c:v>
                </c:pt>
                <c:pt idx="2398">
                  <c:v>-6.5934069999999997E-2</c:v>
                </c:pt>
                <c:pt idx="2399">
                  <c:v>-6.5934069999999997E-2</c:v>
                </c:pt>
                <c:pt idx="2400">
                  <c:v>-8.0586080000000004E-2</c:v>
                </c:pt>
                <c:pt idx="2401">
                  <c:v>-7.5702080000000005E-2</c:v>
                </c:pt>
                <c:pt idx="2402">
                  <c:v>-8.5470089999999999E-2</c:v>
                </c:pt>
                <c:pt idx="2403">
                  <c:v>-8.0586080000000004E-2</c:v>
                </c:pt>
                <c:pt idx="2404">
                  <c:v>-7.5702080000000005E-2</c:v>
                </c:pt>
                <c:pt idx="2405">
                  <c:v>-6.5934069999999997E-2</c:v>
                </c:pt>
                <c:pt idx="2406">
                  <c:v>-7.0818073999999995E-2</c:v>
                </c:pt>
                <c:pt idx="2407">
                  <c:v>-6.5934069999999997E-2</c:v>
                </c:pt>
                <c:pt idx="2408">
                  <c:v>-6.5934069999999997E-2</c:v>
                </c:pt>
                <c:pt idx="2409">
                  <c:v>-7.5702080000000005E-2</c:v>
                </c:pt>
                <c:pt idx="2410">
                  <c:v>-7.5702080000000005E-2</c:v>
                </c:pt>
                <c:pt idx="2411">
                  <c:v>-7.5702080000000005E-2</c:v>
                </c:pt>
                <c:pt idx="2412">
                  <c:v>-7.0818073999999995E-2</c:v>
                </c:pt>
                <c:pt idx="2413">
                  <c:v>-7.0818073999999995E-2</c:v>
                </c:pt>
                <c:pt idx="2414">
                  <c:v>-7.5702080000000005E-2</c:v>
                </c:pt>
                <c:pt idx="2415">
                  <c:v>-7.0818073999999995E-2</c:v>
                </c:pt>
                <c:pt idx="2416">
                  <c:v>-6.5934069999999997E-2</c:v>
                </c:pt>
                <c:pt idx="2417">
                  <c:v>-6.1050060000000003E-2</c:v>
                </c:pt>
                <c:pt idx="2418">
                  <c:v>-6.5934069999999997E-2</c:v>
                </c:pt>
                <c:pt idx="2419">
                  <c:v>-7.0818073999999995E-2</c:v>
                </c:pt>
                <c:pt idx="2420">
                  <c:v>-7.5702080000000005E-2</c:v>
                </c:pt>
                <c:pt idx="2421">
                  <c:v>-8.0586080000000004E-2</c:v>
                </c:pt>
                <c:pt idx="2422">
                  <c:v>-8.5470089999999999E-2</c:v>
                </c:pt>
                <c:pt idx="2423">
                  <c:v>-8.0586080000000004E-2</c:v>
                </c:pt>
                <c:pt idx="2424">
                  <c:v>-8.0586080000000004E-2</c:v>
                </c:pt>
                <c:pt idx="2425">
                  <c:v>-7.5702080000000005E-2</c:v>
                </c:pt>
                <c:pt idx="2426">
                  <c:v>-7.5702080000000005E-2</c:v>
                </c:pt>
                <c:pt idx="2427">
                  <c:v>-7.0818073999999995E-2</c:v>
                </c:pt>
                <c:pt idx="2428">
                  <c:v>-7.5702080000000005E-2</c:v>
                </c:pt>
                <c:pt idx="2429">
                  <c:v>-8.0586080000000004E-2</c:v>
                </c:pt>
                <c:pt idx="2430">
                  <c:v>-8.5470089999999999E-2</c:v>
                </c:pt>
                <c:pt idx="2431">
                  <c:v>-7.5702080000000005E-2</c:v>
                </c:pt>
                <c:pt idx="2432">
                  <c:v>-7.5702080000000005E-2</c:v>
                </c:pt>
                <c:pt idx="2433">
                  <c:v>-7.0818073999999995E-2</c:v>
                </c:pt>
                <c:pt idx="2434">
                  <c:v>-8.0586080000000004E-2</c:v>
                </c:pt>
                <c:pt idx="2435">
                  <c:v>-7.5702080000000005E-2</c:v>
                </c:pt>
                <c:pt idx="2436">
                  <c:v>-7.0818073999999995E-2</c:v>
                </c:pt>
                <c:pt idx="2437">
                  <c:v>-7.5702080000000005E-2</c:v>
                </c:pt>
                <c:pt idx="2438">
                  <c:v>-7.5702080000000005E-2</c:v>
                </c:pt>
                <c:pt idx="2439">
                  <c:v>-7.5702080000000005E-2</c:v>
                </c:pt>
                <c:pt idx="2440">
                  <c:v>-9.0354089999999998E-2</c:v>
                </c:pt>
                <c:pt idx="2441">
                  <c:v>-8.0586080000000004E-2</c:v>
                </c:pt>
                <c:pt idx="2442">
                  <c:v>-7.5702080000000005E-2</c:v>
                </c:pt>
                <c:pt idx="2443">
                  <c:v>-8.0586080000000004E-2</c:v>
                </c:pt>
                <c:pt idx="2444">
                  <c:v>-8.0586080000000004E-2</c:v>
                </c:pt>
                <c:pt idx="2445">
                  <c:v>-7.5702080000000005E-2</c:v>
                </c:pt>
                <c:pt idx="2446">
                  <c:v>-7.5702080000000005E-2</c:v>
                </c:pt>
                <c:pt idx="2447">
                  <c:v>-8.0586080000000004E-2</c:v>
                </c:pt>
                <c:pt idx="2448">
                  <c:v>-7.5702080000000005E-2</c:v>
                </c:pt>
                <c:pt idx="2449">
                  <c:v>-8.0586080000000004E-2</c:v>
                </c:pt>
                <c:pt idx="2450">
                  <c:v>-8.0586080000000004E-2</c:v>
                </c:pt>
                <c:pt idx="2451">
                  <c:v>-7.5702080000000005E-2</c:v>
                </c:pt>
                <c:pt idx="2452">
                  <c:v>-7.5702080000000005E-2</c:v>
                </c:pt>
                <c:pt idx="2453">
                  <c:v>-8.0586080000000004E-2</c:v>
                </c:pt>
                <c:pt idx="2454">
                  <c:v>-8.0586080000000004E-2</c:v>
                </c:pt>
                <c:pt idx="2455">
                  <c:v>-8.0586080000000004E-2</c:v>
                </c:pt>
                <c:pt idx="2456">
                  <c:v>-7.5702080000000005E-2</c:v>
                </c:pt>
                <c:pt idx="2457">
                  <c:v>-8.0586080000000004E-2</c:v>
                </c:pt>
                <c:pt idx="2458">
                  <c:v>-8.0586080000000004E-2</c:v>
                </c:pt>
                <c:pt idx="2459">
                  <c:v>-8.5470089999999999E-2</c:v>
                </c:pt>
                <c:pt idx="2460">
                  <c:v>-9.0354089999999998E-2</c:v>
                </c:pt>
                <c:pt idx="2461">
                  <c:v>-7.5702080000000005E-2</c:v>
                </c:pt>
                <c:pt idx="2462">
                  <c:v>-8.5470089999999999E-2</c:v>
                </c:pt>
                <c:pt idx="2463">
                  <c:v>-8.0586080000000004E-2</c:v>
                </c:pt>
                <c:pt idx="2464">
                  <c:v>-8.0586080000000004E-2</c:v>
                </c:pt>
                <c:pt idx="2465">
                  <c:v>-8.0586080000000004E-2</c:v>
                </c:pt>
                <c:pt idx="2466">
                  <c:v>-8.0586080000000004E-2</c:v>
                </c:pt>
                <c:pt idx="2467">
                  <c:v>-8.5470089999999999E-2</c:v>
                </c:pt>
                <c:pt idx="2468">
                  <c:v>-8.0586080000000004E-2</c:v>
                </c:pt>
                <c:pt idx="2469">
                  <c:v>-8.5470089999999999E-2</c:v>
                </c:pt>
                <c:pt idx="2470">
                  <c:v>-8.5470089999999999E-2</c:v>
                </c:pt>
                <c:pt idx="2471">
                  <c:v>-8.5470089999999999E-2</c:v>
                </c:pt>
                <c:pt idx="2472">
                  <c:v>-8.0586080000000004E-2</c:v>
                </c:pt>
                <c:pt idx="2473">
                  <c:v>-8.0586080000000004E-2</c:v>
                </c:pt>
                <c:pt idx="2474">
                  <c:v>-8.0586080000000004E-2</c:v>
                </c:pt>
                <c:pt idx="2475">
                  <c:v>-8.0586080000000004E-2</c:v>
                </c:pt>
                <c:pt idx="2476">
                  <c:v>-8.5470089999999999E-2</c:v>
                </c:pt>
                <c:pt idx="2477">
                  <c:v>-9.0354089999999998E-2</c:v>
                </c:pt>
                <c:pt idx="2478">
                  <c:v>-9.0354089999999998E-2</c:v>
                </c:pt>
                <c:pt idx="2479">
                  <c:v>-8.5470089999999999E-2</c:v>
                </c:pt>
                <c:pt idx="2480">
                  <c:v>-8.5470089999999999E-2</c:v>
                </c:pt>
                <c:pt idx="2481">
                  <c:v>-8.5470089999999999E-2</c:v>
                </c:pt>
                <c:pt idx="2482">
                  <c:v>-8.0586080000000004E-2</c:v>
                </c:pt>
                <c:pt idx="2483">
                  <c:v>-8.5470089999999999E-2</c:v>
                </c:pt>
                <c:pt idx="2484">
                  <c:v>-8.5470089999999999E-2</c:v>
                </c:pt>
                <c:pt idx="2485">
                  <c:v>-8.5470089999999999E-2</c:v>
                </c:pt>
                <c:pt idx="2486">
                  <c:v>-8.5470089999999999E-2</c:v>
                </c:pt>
                <c:pt idx="2487">
                  <c:v>-8.5470089999999999E-2</c:v>
                </c:pt>
                <c:pt idx="2488">
                  <c:v>-9.0354089999999998E-2</c:v>
                </c:pt>
                <c:pt idx="2489">
                  <c:v>-9.0354089999999998E-2</c:v>
                </c:pt>
                <c:pt idx="2490">
                  <c:v>-9.0354089999999998E-2</c:v>
                </c:pt>
                <c:pt idx="2491">
                  <c:v>-8.5470089999999999E-2</c:v>
                </c:pt>
                <c:pt idx="2492">
                  <c:v>-8.5470089999999999E-2</c:v>
                </c:pt>
                <c:pt idx="2493">
                  <c:v>-8.5470089999999999E-2</c:v>
                </c:pt>
                <c:pt idx="2494">
                  <c:v>-8.5470089999999999E-2</c:v>
                </c:pt>
                <c:pt idx="2495">
                  <c:v>-8.5470089999999999E-2</c:v>
                </c:pt>
                <c:pt idx="2496">
                  <c:v>-9.0354089999999998E-2</c:v>
                </c:pt>
                <c:pt idx="2497">
                  <c:v>-9.0354089999999998E-2</c:v>
                </c:pt>
                <c:pt idx="2498">
                  <c:v>-9.0354089999999998E-2</c:v>
                </c:pt>
                <c:pt idx="2499">
                  <c:v>-8.5470089999999999E-2</c:v>
                </c:pt>
                <c:pt idx="2500">
                  <c:v>-8.5470089999999999E-2</c:v>
                </c:pt>
                <c:pt idx="2501">
                  <c:v>-8.5470089999999999E-2</c:v>
                </c:pt>
                <c:pt idx="2502">
                  <c:v>-9.0354089999999998E-2</c:v>
                </c:pt>
                <c:pt idx="2503">
                  <c:v>-8.5470089999999999E-2</c:v>
                </c:pt>
                <c:pt idx="2504">
                  <c:v>-8.5470089999999999E-2</c:v>
                </c:pt>
                <c:pt idx="2505">
                  <c:v>-8.5470089999999999E-2</c:v>
                </c:pt>
                <c:pt idx="2506">
                  <c:v>-8.5470089999999999E-2</c:v>
                </c:pt>
                <c:pt idx="2507">
                  <c:v>-8.5470089999999999E-2</c:v>
                </c:pt>
                <c:pt idx="2508">
                  <c:v>-9.0354089999999998E-2</c:v>
                </c:pt>
                <c:pt idx="2509">
                  <c:v>-9.0354089999999998E-2</c:v>
                </c:pt>
                <c:pt idx="2510">
                  <c:v>-9.0354089999999998E-2</c:v>
                </c:pt>
                <c:pt idx="2511">
                  <c:v>-8.5470089999999999E-2</c:v>
                </c:pt>
                <c:pt idx="2512">
                  <c:v>-8.5470089999999999E-2</c:v>
                </c:pt>
                <c:pt idx="2513">
                  <c:v>-8.5470089999999999E-2</c:v>
                </c:pt>
                <c:pt idx="2514">
                  <c:v>-8.5470089999999999E-2</c:v>
                </c:pt>
                <c:pt idx="2515">
                  <c:v>-8.5470089999999999E-2</c:v>
                </c:pt>
                <c:pt idx="2516">
                  <c:v>-8.5470089999999999E-2</c:v>
                </c:pt>
                <c:pt idx="2517">
                  <c:v>-8.5470089999999999E-2</c:v>
                </c:pt>
                <c:pt idx="2518">
                  <c:v>-8.5470089999999999E-2</c:v>
                </c:pt>
                <c:pt idx="2519">
                  <c:v>-9.0354089999999998E-2</c:v>
                </c:pt>
                <c:pt idx="2520">
                  <c:v>-9.0354089999999998E-2</c:v>
                </c:pt>
                <c:pt idx="2521">
                  <c:v>-9.0354089999999998E-2</c:v>
                </c:pt>
                <c:pt idx="2522">
                  <c:v>-9.0354089999999998E-2</c:v>
                </c:pt>
                <c:pt idx="2523">
                  <c:v>-8.5470089999999999E-2</c:v>
                </c:pt>
                <c:pt idx="2524">
                  <c:v>-8.5470089999999999E-2</c:v>
                </c:pt>
                <c:pt idx="2525">
                  <c:v>-8.0586080000000004E-2</c:v>
                </c:pt>
                <c:pt idx="2526">
                  <c:v>-8.5470089999999999E-2</c:v>
                </c:pt>
                <c:pt idx="2527">
                  <c:v>-8.5470089999999999E-2</c:v>
                </c:pt>
                <c:pt idx="2528">
                  <c:v>-8.5470089999999999E-2</c:v>
                </c:pt>
                <c:pt idx="2529">
                  <c:v>-8.5470089999999999E-2</c:v>
                </c:pt>
                <c:pt idx="2530">
                  <c:v>-8.5470089999999999E-2</c:v>
                </c:pt>
                <c:pt idx="2531">
                  <c:v>-9.0354089999999998E-2</c:v>
                </c:pt>
                <c:pt idx="2532">
                  <c:v>-8.5470089999999999E-2</c:v>
                </c:pt>
                <c:pt idx="2533">
                  <c:v>-9.0354089999999998E-2</c:v>
                </c:pt>
                <c:pt idx="2534">
                  <c:v>-8.5470089999999999E-2</c:v>
                </c:pt>
                <c:pt idx="2535">
                  <c:v>-8.5470089999999999E-2</c:v>
                </c:pt>
                <c:pt idx="2536">
                  <c:v>-8.5470089999999999E-2</c:v>
                </c:pt>
                <c:pt idx="2537">
                  <c:v>-9.0354089999999998E-2</c:v>
                </c:pt>
                <c:pt idx="2538">
                  <c:v>-8.5470089999999999E-2</c:v>
                </c:pt>
                <c:pt idx="2539">
                  <c:v>-8.5470089999999999E-2</c:v>
                </c:pt>
                <c:pt idx="2540">
                  <c:v>-8.5470089999999999E-2</c:v>
                </c:pt>
                <c:pt idx="2541">
                  <c:v>-8.5470089999999999E-2</c:v>
                </c:pt>
                <c:pt idx="2542">
                  <c:v>-8.5470089999999999E-2</c:v>
                </c:pt>
                <c:pt idx="2543">
                  <c:v>-8.5470089999999999E-2</c:v>
                </c:pt>
                <c:pt idx="2544">
                  <c:v>-8.5470089999999999E-2</c:v>
                </c:pt>
                <c:pt idx="2545">
                  <c:v>-8.5470089999999999E-2</c:v>
                </c:pt>
                <c:pt idx="2546">
                  <c:v>-8.5470089999999999E-2</c:v>
                </c:pt>
                <c:pt idx="2547">
                  <c:v>-9.0354089999999998E-2</c:v>
                </c:pt>
                <c:pt idx="2548">
                  <c:v>-8.5470089999999999E-2</c:v>
                </c:pt>
                <c:pt idx="2549">
                  <c:v>-8.5470089999999999E-2</c:v>
                </c:pt>
                <c:pt idx="2550">
                  <c:v>-8.5470089999999999E-2</c:v>
                </c:pt>
                <c:pt idx="2551">
                  <c:v>-8.5470089999999999E-2</c:v>
                </c:pt>
                <c:pt idx="2552">
                  <c:v>-8.5470089999999999E-2</c:v>
                </c:pt>
                <c:pt idx="2553">
                  <c:v>-8.5470089999999999E-2</c:v>
                </c:pt>
                <c:pt idx="2554">
                  <c:v>-8.5470089999999999E-2</c:v>
                </c:pt>
                <c:pt idx="2555">
                  <c:v>-9.0354089999999998E-2</c:v>
                </c:pt>
                <c:pt idx="2556">
                  <c:v>-9.0354089999999998E-2</c:v>
                </c:pt>
                <c:pt idx="2557">
                  <c:v>-8.5470089999999999E-2</c:v>
                </c:pt>
                <c:pt idx="2558">
                  <c:v>-8.5470089999999999E-2</c:v>
                </c:pt>
                <c:pt idx="2559">
                  <c:v>-8.5470089999999999E-2</c:v>
                </c:pt>
                <c:pt idx="2560">
                  <c:v>-8.5470089999999999E-2</c:v>
                </c:pt>
                <c:pt idx="2561">
                  <c:v>-8.5470089999999999E-2</c:v>
                </c:pt>
                <c:pt idx="2562">
                  <c:v>-8.5470089999999999E-2</c:v>
                </c:pt>
                <c:pt idx="2563">
                  <c:v>-8.5470089999999999E-2</c:v>
                </c:pt>
                <c:pt idx="2564">
                  <c:v>-9.0354089999999998E-2</c:v>
                </c:pt>
                <c:pt idx="2565">
                  <c:v>-9.0354089999999998E-2</c:v>
                </c:pt>
                <c:pt idx="2566">
                  <c:v>-8.5470089999999999E-2</c:v>
                </c:pt>
                <c:pt idx="2567">
                  <c:v>-8.5470089999999999E-2</c:v>
                </c:pt>
                <c:pt idx="2568">
                  <c:v>-8.5470089999999999E-2</c:v>
                </c:pt>
                <c:pt idx="2569">
                  <c:v>-8.5470089999999999E-2</c:v>
                </c:pt>
                <c:pt idx="2570">
                  <c:v>-8.5470089999999999E-2</c:v>
                </c:pt>
                <c:pt idx="2571">
                  <c:v>-8.5470089999999999E-2</c:v>
                </c:pt>
                <c:pt idx="2572">
                  <c:v>-8.5470089999999999E-2</c:v>
                </c:pt>
                <c:pt idx="2573">
                  <c:v>-9.0354089999999998E-2</c:v>
                </c:pt>
                <c:pt idx="2574">
                  <c:v>-9.0354089999999998E-2</c:v>
                </c:pt>
                <c:pt idx="2575">
                  <c:v>-8.5470089999999999E-2</c:v>
                </c:pt>
                <c:pt idx="2576">
                  <c:v>-9.0354089999999998E-2</c:v>
                </c:pt>
                <c:pt idx="2577">
                  <c:v>-8.5470089999999999E-2</c:v>
                </c:pt>
                <c:pt idx="2578">
                  <c:v>-8.5470089999999999E-2</c:v>
                </c:pt>
                <c:pt idx="2579">
                  <c:v>-8.5470089999999999E-2</c:v>
                </c:pt>
                <c:pt idx="2580">
                  <c:v>-8.5470089999999999E-2</c:v>
                </c:pt>
                <c:pt idx="2581">
                  <c:v>-8.5470089999999999E-2</c:v>
                </c:pt>
                <c:pt idx="2582">
                  <c:v>-8.5470089999999999E-2</c:v>
                </c:pt>
                <c:pt idx="2583">
                  <c:v>-9.0354089999999998E-2</c:v>
                </c:pt>
                <c:pt idx="2584">
                  <c:v>-9.0354089999999998E-2</c:v>
                </c:pt>
                <c:pt idx="2585">
                  <c:v>-9.0354089999999998E-2</c:v>
                </c:pt>
                <c:pt idx="2586">
                  <c:v>-8.5470089999999999E-2</c:v>
                </c:pt>
                <c:pt idx="2587">
                  <c:v>-8.5470089999999999E-2</c:v>
                </c:pt>
                <c:pt idx="2588">
                  <c:v>-8.5470089999999999E-2</c:v>
                </c:pt>
                <c:pt idx="2589">
                  <c:v>-9.0354089999999998E-2</c:v>
                </c:pt>
                <c:pt idx="2590">
                  <c:v>-8.5470089999999999E-2</c:v>
                </c:pt>
                <c:pt idx="2591">
                  <c:v>-8.5470089999999999E-2</c:v>
                </c:pt>
                <c:pt idx="2592">
                  <c:v>-8.5470089999999999E-2</c:v>
                </c:pt>
                <c:pt idx="2593">
                  <c:v>-8.5470089999999999E-2</c:v>
                </c:pt>
                <c:pt idx="2594">
                  <c:v>-8.5470089999999999E-2</c:v>
                </c:pt>
                <c:pt idx="2595">
                  <c:v>-9.0354089999999998E-2</c:v>
                </c:pt>
                <c:pt idx="2596">
                  <c:v>-8.5470089999999999E-2</c:v>
                </c:pt>
                <c:pt idx="2597">
                  <c:v>-8.5470089999999999E-2</c:v>
                </c:pt>
                <c:pt idx="2598">
                  <c:v>-8.5470089999999999E-2</c:v>
                </c:pt>
                <c:pt idx="2599">
                  <c:v>-8.5470089999999999E-2</c:v>
                </c:pt>
                <c:pt idx="2600">
                  <c:v>-8.5470089999999999E-2</c:v>
                </c:pt>
                <c:pt idx="2601">
                  <c:v>-8.5470089999999999E-2</c:v>
                </c:pt>
                <c:pt idx="2602">
                  <c:v>-9.0354089999999998E-2</c:v>
                </c:pt>
                <c:pt idx="2603">
                  <c:v>-8.5470089999999999E-2</c:v>
                </c:pt>
                <c:pt idx="2604">
                  <c:v>-8.5470089999999999E-2</c:v>
                </c:pt>
                <c:pt idx="2605">
                  <c:v>-8.5470089999999999E-2</c:v>
                </c:pt>
                <c:pt idx="2606">
                  <c:v>-9.0354089999999998E-2</c:v>
                </c:pt>
                <c:pt idx="2607">
                  <c:v>-9.0354089999999998E-2</c:v>
                </c:pt>
                <c:pt idx="2608">
                  <c:v>-9.0354089999999998E-2</c:v>
                </c:pt>
                <c:pt idx="2609">
                  <c:v>-8.5470089999999999E-2</c:v>
                </c:pt>
                <c:pt idx="2610">
                  <c:v>-8.5470089999999999E-2</c:v>
                </c:pt>
                <c:pt idx="2611">
                  <c:v>-8.5470089999999999E-2</c:v>
                </c:pt>
                <c:pt idx="2612">
                  <c:v>-9.0354089999999998E-2</c:v>
                </c:pt>
                <c:pt idx="2613">
                  <c:v>-8.5470089999999999E-2</c:v>
                </c:pt>
                <c:pt idx="2614">
                  <c:v>-8.5470089999999999E-2</c:v>
                </c:pt>
                <c:pt idx="2615">
                  <c:v>-9.0354089999999998E-2</c:v>
                </c:pt>
                <c:pt idx="2616">
                  <c:v>-9.0354089999999998E-2</c:v>
                </c:pt>
                <c:pt idx="2617">
                  <c:v>-8.5470089999999999E-2</c:v>
                </c:pt>
                <c:pt idx="2618">
                  <c:v>-8.5470089999999999E-2</c:v>
                </c:pt>
                <c:pt idx="2619">
                  <c:v>-8.5470089999999999E-2</c:v>
                </c:pt>
                <c:pt idx="2620">
                  <c:v>-8.5470089999999999E-2</c:v>
                </c:pt>
                <c:pt idx="2621">
                  <c:v>-8.5470089999999999E-2</c:v>
                </c:pt>
                <c:pt idx="2622">
                  <c:v>-8.5470089999999999E-2</c:v>
                </c:pt>
                <c:pt idx="2623">
                  <c:v>-8.5470089999999999E-2</c:v>
                </c:pt>
                <c:pt idx="2624">
                  <c:v>-8.5470089999999999E-2</c:v>
                </c:pt>
                <c:pt idx="2625">
                  <c:v>-8.5470089999999999E-2</c:v>
                </c:pt>
                <c:pt idx="2626">
                  <c:v>-8.5470089999999999E-2</c:v>
                </c:pt>
                <c:pt idx="2627">
                  <c:v>-8.5470089999999999E-2</c:v>
                </c:pt>
                <c:pt idx="2628">
                  <c:v>-9.0354089999999998E-2</c:v>
                </c:pt>
                <c:pt idx="2629">
                  <c:v>-8.5470089999999999E-2</c:v>
                </c:pt>
                <c:pt idx="2630">
                  <c:v>-9.0354089999999998E-2</c:v>
                </c:pt>
                <c:pt idx="2631">
                  <c:v>-8.5470089999999999E-2</c:v>
                </c:pt>
                <c:pt idx="2632">
                  <c:v>-8.5470089999999999E-2</c:v>
                </c:pt>
                <c:pt idx="2633">
                  <c:v>-8.5470089999999999E-2</c:v>
                </c:pt>
                <c:pt idx="2634">
                  <c:v>-8.5470089999999999E-2</c:v>
                </c:pt>
                <c:pt idx="2635">
                  <c:v>-8.5470089999999999E-2</c:v>
                </c:pt>
                <c:pt idx="2636">
                  <c:v>-8.5470089999999999E-2</c:v>
                </c:pt>
                <c:pt idx="2637">
                  <c:v>-8.5470089999999999E-2</c:v>
                </c:pt>
                <c:pt idx="2638">
                  <c:v>-9.0354089999999998E-2</c:v>
                </c:pt>
                <c:pt idx="2639">
                  <c:v>-8.5470089999999999E-2</c:v>
                </c:pt>
                <c:pt idx="2640">
                  <c:v>-9.0354089999999998E-2</c:v>
                </c:pt>
                <c:pt idx="2641">
                  <c:v>-8.5470089999999999E-2</c:v>
                </c:pt>
                <c:pt idx="2642">
                  <c:v>-8.5470089999999999E-2</c:v>
                </c:pt>
                <c:pt idx="2643">
                  <c:v>-8.5470089999999999E-2</c:v>
                </c:pt>
                <c:pt idx="2644">
                  <c:v>-8.5470089999999999E-2</c:v>
                </c:pt>
                <c:pt idx="2645">
                  <c:v>-8.5470089999999999E-2</c:v>
                </c:pt>
                <c:pt idx="2646">
                  <c:v>-8.5470089999999999E-2</c:v>
                </c:pt>
                <c:pt idx="2647">
                  <c:v>-8.5470089999999999E-2</c:v>
                </c:pt>
                <c:pt idx="2648">
                  <c:v>-8.5470089999999999E-2</c:v>
                </c:pt>
                <c:pt idx="2649">
                  <c:v>-9.0354089999999998E-2</c:v>
                </c:pt>
                <c:pt idx="2650">
                  <c:v>-9.0354089999999998E-2</c:v>
                </c:pt>
                <c:pt idx="2651">
                  <c:v>-8.5470089999999999E-2</c:v>
                </c:pt>
                <c:pt idx="2652">
                  <c:v>-9.0354089999999998E-2</c:v>
                </c:pt>
                <c:pt idx="2653">
                  <c:v>-8.5470089999999999E-2</c:v>
                </c:pt>
                <c:pt idx="2654">
                  <c:v>-8.5470089999999999E-2</c:v>
                </c:pt>
                <c:pt idx="2655">
                  <c:v>-8.5470089999999999E-2</c:v>
                </c:pt>
                <c:pt idx="2656">
                  <c:v>-8.5470089999999999E-2</c:v>
                </c:pt>
                <c:pt idx="2657">
                  <c:v>-8.5470089999999999E-2</c:v>
                </c:pt>
                <c:pt idx="2658">
                  <c:v>-8.5470089999999999E-2</c:v>
                </c:pt>
                <c:pt idx="2659">
                  <c:v>-8.5470089999999999E-2</c:v>
                </c:pt>
                <c:pt idx="2660">
                  <c:v>-8.5470089999999999E-2</c:v>
                </c:pt>
                <c:pt idx="2661">
                  <c:v>-8.5470089999999999E-2</c:v>
                </c:pt>
                <c:pt idx="2662">
                  <c:v>-8.5470089999999999E-2</c:v>
                </c:pt>
                <c:pt idx="2663">
                  <c:v>-9.0354089999999998E-2</c:v>
                </c:pt>
                <c:pt idx="2664">
                  <c:v>-8.5470089999999999E-2</c:v>
                </c:pt>
                <c:pt idx="2665">
                  <c:v>-9.0354089999999998E-2</c:v>
                </c:pt>
                <c:pt idx="2666">
                  <c:v>-9.0354089999999998E-2</c:v>
                </c:pt>
                <c:pt idx="2667">
                  <c:v>-8.5470089999999999E-2</c:v>
                </c:pt>
                <c:pt idx="2668">
                  <c:v>-8.5470089999999999E-2</c:v>
                </c:pt>
                <c:pt idx="2669">
                  <c:v>-8.5470089999999999E-2</c:v>
                </c:pt>
                <c:pt idx="2670">
                  <c:v>-9.0354089999999998E-2</c:v>
                </c:pt>
                <c:pt idx="2671">
                  <c:v>-8.5470089999999999E-2</c:v>
                </c:pt>
                <c:pt idx="2672">
                  <c:v>-8.5470089999999999E-2</c:v>
                </c:pt>
                <c:pt idx="2673">
                  <c:v>-9.0354089999999998E-2</c:v>
                </c:pt>
                <c:pt idx="2674">
                  <c:v>-9.0354089999999998E-2</c:v>
                </c:pt>
                <c:pt idx="2675">
                  <c:v>-8.5470089999999999E-2</c:v>
                </c:pt>
                <c:pt idx="2676">
                  <c:v>-9.0354089999999998E-2</c:v>
                </c:pt>
                <c:pt idx="2677">
                  <c:v>-9.0354089999999998E-2</c:v>
                </c:pt>
                <c:pt idx="2678">
                  <c:v>-9.0354089999999998E-2</c:v>
                </c:pt>
                <c:pt idx="2679">
                  <c:v>-9.0354089999999998E-2</c:v>
                </c:pt>
                <c:pt idx="2680">
                  <c:v>-8.5470089999999999E-2</c:v>
                </c:pt>
                <c:pt idx="2681">
                  <c:v>-8.5470089999999999E-2</c:v>
                </c:pt>
                <c:pt idx="2682">
                  <c:v>-8.5470089999999999E-2</c:v>
                </c:pt>
                <c:pt idx="2683">
                  <c:v>-8.5470089999999999E-2</c:v>
                </c:pt>
                <c:pt idx="2684">
                  <c:v>-9.0354089999999998E-2</c:v>
                </c:pt>
                <c:pt idx="2685">
                  <c:v>-8.5470089999999999E-2</c:v>
                </c:pt>
                <c:pt idx="2686">
                  <c:v>-9.0354089999999998E-2</c:v>
                </c:pt>
                <c:pt idx="2687">
                  <c:v>-9.0354089999999998E-2</c:v>
                </c:pt>
                <c:pt idx="2688">
                  <c:v>-8.5470089999999999E-2</c:v>
                </c:pt>
                <c:pt idx="2689">
                  <c:v>-8.5470089999999999E-2</c:v>
                </c:pt>
                <c:pt idx="2690">
                  <c:v>-8.5470089999999999E-2</c:v>
                </c:pt>
                <c:pt idx="2691">
                  <c:v>-8.5470089999999999E-2</c:v>
                </c:pt>
                <c:pt idx="2692">
                  <c:v>-8.5470089999999999E-2</c:v>
                </c:pt>
                <c:pt idx="2693">
                  <c:v>-8.5470089999999999E-2</c:v>
                </c:pt>
                <c:pt idx="2694">
                  <c:v>-8.5470089999999999E-2</c:v>
                </c:pt>
                <c:pt idx="2695">
                  <c:v>-8.5470089999999999E-2</c:v>
                </c:pt>
                <c:pt idx="2696">
                  <c:v>-9.0354089999999998E-2</c:v>
                </c:pt>
                <c:pt idx="2697">
                  <c:v>-9.0354089999999998E-2</c:v>
                </c:pt>
                <c:pt idx="2698">
                  <c:v>-9.0354089999999998E-2</c:v>
                </c:pt>
                <c:pt idx="2699">
                  <c:v>-8.5470089999999999E-2</c:v>
                </c:pt>
                <c:pt idx="2700">
                  <c:v>-8.5470089999999999E-2</c:v>
                </c:pt>
                <c:pt idx="2701">
                  <c:v>-8.5470089999999999E-2</c:v>
                </c:pt>
                <c:pt idx="2702">
                  <c:v>-8.5470089999999999E-2</c:v>
                </c:pt>
                <c:pt idx="2703">
                  <c:v>-8.5470089999999999E-2</c:v>
                </c:pt>
                <c:pt idx="2704">
                  <c:v>-8.5470089999999999E-2</c:v>
                </c:pt>
                <c:pt idx="2705">
                  <c:v>-8.5470089999999999E-2</c:v>
                </c:pt>
                <c:pt idx="2706">
                  <c:v>-8.5470089999999999E-2</c:v>
                </c:pt>
                <c:pt idx="2707">
                  <c:v>-9.0354089999999998E-2</c:v>
                </c:pt>
                <c:pt idx="2708">
                  <c:v>-8.5470089999999999E-2</c:v>
                </c:pt>
                <c:pt idx="2709">
                  <c:v>-8.5470089999999999E-2</c:v>
                </c:pt>
                <c:pt idx="2710">
                  <c:v>-8.5470089999999999E-2</c:v>
                </c:pt>
                <c:pt idx="2711">
                  <c:v>-8.5470089999999999E-2</c:v>
                </c:pt>
                <c:pt idx="2712">
                  <c:v>-9.0354089999999998E-2</c:v>
                </c:pt>
                <c:pt idx="2713">
                  <c:v>-8.5470089999999999E-2</c:v>
                </c:pt>
                <c:pt idx="2714">
                  <c:v>-8.5470089999999999E-2</c:v>
                </c:pt>
                <c:pt idx="2715">
                  <c:v>-8.5470089999999999E-2</c:v>
                </c:pt>
                <c:pt idx="2716">
                  <c:v>-8.5470089999999999E-2</c:v>
                </c:pt>
                <c:pt idx="2717">
                  <c:v>-9.0354089999999998E-2</c:v>
                </c:pt>
                <c:pt idx="2718">
                  <c:v>-8.5470089999999999E-2</c:v>
                </c:pt>
                <c:pt idx="2719">
                  <c:v>-8.5470089999999999E-2</c:v>
                </c:pt>
                <c:pt idx="2720">
                  <c:v>-8.5470089999999999E-2</c:v>
                </c:pt>
                <c:pt idx="2721">
                  <c:v>-8.5470089999999999E-2</c:v>
                </c:pt>
                <c:pt idx="2722">
                  <c:v>-8.5470089999999999E-2</c:v>
                </c:pt>
                <c:pt idx="2723">
                  <c:v>-8.5470089999999999E-2</c:v>
                </c:pt>
                <c:pt idx="2724">
                  <c:v>-9.0354089999999998E-2</c:v>
                </c:pt>
                <c:pt idx="2725">
                  <c:v>-8.5470089999999999E-2</c:v>
                </c:pt>
                <c:pt idx="2726">
                  <c:v>-9.0354089999999998E-2</c:v>
                </c:pt>
                <c:pt idx="2727">
                  <c:v>-8.5470089999999999E-2</c:v>
                </c:pt>
                <c:pt idx="2728">
                  <c:v>-8.5470089999999999E-2</c:v>
                </c:pt>
                <c:pt idx="2729">
                  <c:v>-8.5470089999999999E-2</c:v>
                </c:pt>
                <c:pt idx="2730">
                  <c:v>-9.0354089999999998E-2</c:v>
                </c:pt>
                <c:pt idx="2731">
                  <c:v>-8.5470089999999999E-2</c:v>
                </c:pt>
                <c:pt idx="2732">
                  <c:v>-8.5470089999999999E-2</c:v>
                </c:pt>
                <c:pt idx="2733">
                  <c:v>-9.0354089999999998E-2</c:v>
                </c:pt>
                <c:pt idx="2734">
                  <c:v>-8.5470089999999999E-2</c:v>
                </c:pt>
                <c:pt idx="2735">
                  <c:v>-9.0354089999999998E-2</c:v>
                </c:pt>
                <c:pt idx="2736">
                  <c:v>-8.5470089999999999E-2</c:v>
                </c:pt>
                <c:pt idx="2737">
                  <c:v>-8.5470089999999999E-2</c:v>
                </c:pt>
                <c:pt idx="2738">
                  <c:v>-8.5470089999999999E-2</c:v>
                </c:pt>
                <c:pt idx="2739">
                  <c:v>-8.5470089999999999E-2</c:v>
                </c:pt>
                <c:pt idx="2740">
                  <c:v>-8.5470089999999999E-2</c:v>
                </c:pt>
                <c:pt idx="2741">
                  <c:v>-8.5470089999999999E-2</c:v>
                </c:pt>
                <c:pt idx="2742">
                  <c:v>-8.5470089999999999E-2</c:v>
                </c:pt>
                <c:pt idx="2743">
                  <c:v>-8.5470089999999999E-2</c:v>
                </c:pt>
                <c:pt idx="2744">
                  <c:v>-8.5470089999999999E-2</c:v>
                </c:pt>
                <c:pt idx="2745">
                  <c:v>-8.5470089999999999E-2</c:v>
                </c:pt>
                <c:pt idx="2746">
                  <c:v>-9.0354089999999998E-2</c:v>
                </c:pt>
                <c:pt idx="2747">
                  <c:v>-9.0354089999999998E-2</c:v>
                </c:pt>
                <c:pt idx="2748">
                  <c:v>-8.5470089999999999E-2</c:v>
                </c:pt>
                <c:pt idx="2749">
                  <c:v>-9.0354089999999998E-2</c:v>
                </c:pt>
                <c:pt idx="2750">
                  <c:v>-9.0354089999999998E-2</c:v>
                </c:pt>
                <c:pt idx="2751">
                  <c:v>-9.0354089999999998E-2</c:v>
                </c:pt>
                <c:pt idx="2752">
                  <c:v>-8.5470089999999999E-2</c:v>
                </c:pt>
                <c:pt idx="2753">
                  <c:v>-8.5470089999999999E-2</c:v>
                </c:pt>
                <c:pt idx="2754">
                  <c:v>-8.5470089999999999E-2</c:v>
                </c:pt>
                <c:pt idx="2755">
                  <c:v>-8.5470089999999999E-2</c:v>
                </c:pt>
                <c:pt idx="2756">
                  <c:v>-8.5470089999999999E-2</c:v>
                </c:pt>
                <c:pt idx="2757">
                  <c:v>-9.0354089999999998E-2</c:v>
                </c:pt>
                <c:pt idx="2758">
                  <c:v>-9.5238100000000006E-2</c:v>
                </c:pt>
                <c:pt idx="2759">
                  <c:v>-9.0354089999999998E-2</c:v>
                </c:pt>
                <c:pt idx="2760">
                  <c:v>-9.0354089999999998E-2</c:v>
                </c:pt>
                <c:pt idx="2761">
                  <c:v>-8.5470089999999999E-2</c:v>
                </c:pt>
                <c:pt idx="2762">
                  <c:v>-8.5470089999999999E-2</c:v>
                </c:pt>
                <c:pt idx="2763">
                  <c:v>-8.5470089999999999E-2</c:v>
                </c:pt>
                <c:pt idx="2764">
                  <c:v>-8.5470089999999999E-2</c:v>
                </c:pt>
                <c:pt idx="2765">
                  <c:v>-8.5470089999999999E-2</c:v>
                </c:pt>
                <c:pt idx="2766">
                  <c:v>-9.0354089999999998E-2</c:v>
                </c:pt>
                <c:pt idx="2767">
                  <c:v>-9.0354089999999998E-2</c:v>
                </c:pt>
                <c:pt idx="2768">
                  <c:v>-9.0354089999999998E-2</c:v>
                </c:pt>
                <c:pt idx="2769">
                  <c:v>-9.0354089999999998E-2</c:v>
                </c:pt>
                <c:pt idx="2770">
                  <c:v>-9.0354089999999998E-2</c:v>
                </c:pt>
                <c:pt idx="2771">
                  <c:v>-9.0354089999999998E-2</c:v>
                </c:pt>
                <c:pt idx="2772">
                  <c:v>-8.5470089999999999E-2</c:v>
                </c:pt>
                <c:pt idx="2773">
                  <c:v>-8.5470089999999999E-2</c:v>
                </c:pt>
                <c:pt idx="2774">
                  <c:v>-9.0354089999999998E-2</c:v>
                </c:pt>
                <c:pt idx="2775">
                  <c:v>-8.5470089999999999E-2</c:v>
                </c:pt>
                <c:pt idx="2776">
                  <c:v>-8.5470089999999999E-2</c:v>
                </c:pt>
                <c:pt idx="2777">
                  <c:v>-9.0354089999999998E-2</c:v>
                </c:pt>
                <c:pt idx="2778">
                  <c:v>-8.5470089999999999E-2</c:v>
                </c:pt>
                <c:pt idx="2779">
                  <c:v>-8.5470089999999999E-2</c:v>
                </c:pt>
                <c:pt idx="2780">
                  <c:v>-8.5470089999999999E-2</c:v>
                </c:pt>
                <c:pt idx="2781">
                  <c:v>-9.0354089999999998E-2</c:v>
                </c:pt>
                <c:pt idx="2782">
                  <c:v>-8.5470089999999999E-2</c:v>
                </c:pt>
                <c:pt idx="2783">
                  <c:v>-8.5470089999999999E-2</c:v>
                </c:pt>
                <c:pt idx="2784">
                  <c:v>-9.0354089999999998E-2</c:v>
                </c:pt>
                <c:pt idx="2785">
                  <c:v>-8.5470089999999999E-2</c:v>
                </c:pt>
                <c:pt idx="2786">
                  <c:v>-9.0354089999999998E-2</c:v>
                </c:pt>
                <c:pt idx="2787">
                  <c:v>-9.0354089999999998E-2</c:v>
                </c:pt>
                <c:pt idx="2788">
                  <c:v>-8.5470089999999999E-2</c:v>
                </c:pt>
                <c:pt idx="2789">
                  <c:v>-8.5470089999999999E-2</c:v>
                </c:pt>
                <c:pt idx="2790">
                  <c:v>-8.5470089999999999E-2</c:v>
                </c:pt>
                <c:pt idx="2791">
                  <c:v>-8.5470089999999999E-2</c:v>
                </c:pt>
                <c:pt idx="2792">
                  <c:v>-9.0354089999999998E-2</c:v>
                </c:pt>
                <c:pt idx="2793">
                  <c:v>-8.5470089999999999E-2</c:v>
                </c:pt>
                <c:pt idx="2794">
                  <c:v>-8.5470089999999999E-2</c:v>
                </c:pt>
                <c:pt idx="2795">
                  <c:v>-9.0354089999999998E-2</c:v>
                </c:pt>
                <c:pt idx="2796">
                  <c:v>-8.5470089999999999E-2</c:v>
                </c:pt>
                <c:pt idx="2797">
                  <c:v>-8.5470089999999999E-2</c:v>
                </c:pt>
                <c:pt idx="2798">
                  <c:v>-9.0354089999999998E-2</c:v>
                </c:pt>
                <c:pt idx="2799">
                  <c:v>-9.0354089999999998E-2</c:v>
                </c:pt>
                <c:pt idx="2800">
                  <c:v>-9.0354089999999998E-2</c:v>
                </c:pt>
                <c:pt idx="2801">
                  <c:v>-9.0354089999999998E-2</c:v>
                </c:pt>
                <c:pt idx="2802">
                  <c:v>-9.0354089999999998E-2</c:v>
                </c:pt>
                <c:pt idx="2803">
                  <c:v>-8.5470089999999999E-2</c:v>
                </c:pt>
                <c:pt idx="2804">
                  <c:v>-8.5470089999999999E-2</c:v>
                </c:pt>
                <c:pt idx="2805">
                  <c:v>-8.5470089999999999E-2</c:v>
                </c:pt>
                <c:pt idx="2806">
                  <c:v>-8.5470089999999999E-2</c:v>
                </c:pt>
                <c:pt idx="2807">
                  <c:v>-8.5470089999999999E-2</c:v>
                </c:pt>
                <c:pt idx="2808">
                  <c:v>-8.5470089999999999E-2</c:v>
                </c:pt>
                <c:pt idx="2809">
                  <c:v>-9.0354089999999998E-2</c:v>
                </c:pt>
                <c:pt idx="2810">
                  <c:v>-8.5470089999999999E-2</c:v>
                </c:pt>
                <c:pt idx="2811">
                  <c:v>-9.0354089999999998E-2</c:v>
                </c:pt>
                <c:pt idx="2812">
                  <c:v>-9.0354089999999998E-2</c:v>
                </c:pt>
                <c:pt idx="2813">
                  <c:v>-8.5470089999999999E-2</c:v>
                </c:pt>
                <c:pt idx="2814">
                  <c:v>-9.0354089999999998E-2</c:v>
                </c:pt>
                <c:pt idx="2815">
                  <c:v>-8.5470089999999999E-2</c:v>
                </c:pt>
                <c:pt idx="2816">
                  <c:v>-8.5470089999999999E-2</c:v>
                </c:pt>
                <c:pt idx="2817">
                  <c:v>-8.5470089999999999E-2</c:v>
                </c:pt>
                <c:pt idx="2818">
                  <c:v>-9.0354089999999998E-2</c:v>
                </c:pt>
                <c:pt idx="2819">
                  <c:v>-9.0354089999999998E-2</c:v>
                </c:pt>
                <c:pt idx="2820">
                  <c:v>-9.0354089999999998E-2</c:v>
                </c:pt>
                <c:pt idx="2821">
                  <c:v>-8.5470089999999999E-2</c:v>
                </c:pt>
                <c:pt idx="2822">
                  <c:v>-8.5470089999999999E-2</c:v>
                </c:pt>
                <c:pt idx="2823">
                  <c:v>-8.5470089999999999E-2</c:v>
                </c:pt>
                <c:pt idx="2824">
                  <c:v>-9.0354089999999998E-2</c:v>
                </c:pt>
                <c:pt idx="2825">
                  <c:v>-8.5470089999999999E-2</c:v>
                </c:pt>
                <c:pt idx="2826">
                  <c:v>-8.5470089999999999E-2</c:v>
                </c:pt>
                <c:pt idx="2827">
                  <c:v>-8.5470089999999999E-2</c:v>
                </c:pt>
                <c:pt idx="2828">
                  <c:v>-8.5470089999999999E-2</c:v>
                </c:pt>
                <c:pt idx="2829">
                  <c:v>-9.0354089999999998E-2</c:v>
                </c:pt>
                <c:pt idx="2830">
                  <c:v>-9.0354089999999998E-2</c:v>
                </c:pt>
                <c:pt idx="2831">
                  <c:v>-8.5470089999999999E-2</c:v>
                </c:pt>
                <c:pt idx="2832">
                  <c:v>-8.5470089999999999E-2</c:v>
                </c:pt>
                <c:pt idx="2833">
                  <c:v>-8.5470089999999999E-2</c:v>
                </c:pt>
                <c:pt idx="2834">
                  <c:v>-9.0354089999999998E-2</c:v>
                </c:pt>
                <c:pt idx="2835">
                  <c:v>-8.5470089999999999E-2</c:v>
                </c:pt>
                <c:pt idx="2836">
                  <c:v>-8.5470089999999999E-2</c:v>
                </c:pt>
                <c:pt idx="2837">
                  <c:v>-9.0354089999999998E-2</c:v>
                </c:pt>
                <c:pt idx="2838">
                  <c:v>-8.5470089999999999E-2</c:v>
                </c:pt>
                <c:pt idx="2839">
                  <c:v>-9.0354089999999998E-2</c:v>
                </c:pt>
                <c:pt idx="2840">
                  <c:v>-9.0354089999999998E-2</c:v>
                </c:pt>
                <c:pt idx="2841">
                  <c:v>-9.0354089999999998E-2</c:v>
                </c:pt>
                <c:pt idx="2842">
                  <c:v>-8.5470089999999999E-2</c:v>
                </c:pt>
                <c:pt idx="2843">
                  <c:v>-9.0354089999999998E-2</c:v>
                </c:pt>
                <c:pt idx="2844">
                  <c:v>-8.5470089999999999E-2</c:v>
                </c:pt>
                <c:pt idx="2845">
                  <c:v>-8.5470089999999999E-2</c:v>
                </c:pt>
                <c:pt idx="2846">
                  <c:v>-9.0354089999999998E-2</c:v>
                </c:pt>
                <c:pt idx="2847">
                  <c:v>-8.5470089999999999E-2</c:v>
                </c:pt>
                <c:pt idx="2848">
                  <c:v>-8.5470089999999999E-2</c:v>
                </c:pt>
                <c:pt idx="2849">
                  <c:v>-9.0354089999999998E-2</c:v>
                </c:pt>
                <c:pt idx="2850">
                  <c:v>-8.5470089999999999E-2</c:v>
                </c:pt>
                <c:pt idx="2851">
                  <c:v>-8.5470089999999999E-2</c:v>
                </c:pt>
                <c:pt idx="2852">
                  <c:v>-9.0354089999999998E-2</c:v>
                </c:pt>
                <c:pt idx="2853">
                  <c:v>-9.0354089999999998E-2</c:v>
                </c:pt>
                <c:pt idx="2854">
                  <c:v>-9.0354089999999998E-2</c:v>
                </c:pt>
                <c:pt idx="2855">
                  <c:v>-9.0354089999999998E-2</c:v>
                </c:pt>
                <c:pt idx="2856">
                  <c:v>-9.0354089999999998E-2</c:v>
                </c:pt>
                <c:pt idx="2857">
                  <c:v>-9.0354089999999998E-2</c:v>
                </c:pt>
                <c:pt idx="2858">
                  <c:v>-8.5470089999999999E-2</c:v>
                </c:pt>
                <c:pt idx="2859">
                  <c:v>-8.5470089999999999E-2</c:v>
                </c:pt>
                <c:pt idx="2860">
                  <c:v>-9.0354089999999998E-2</c:v>
                </c:pt>
                <c:pt idx="2861">
                  <c:v>-8.5470089999999999E-2</c:v>
                </c:pt>
                <c:pt idx="2862">
                  <c:v>-8.5470089999999999E-2</c:v>
                </c:pt>
                <c:pt idx="2863">
                  <c:v>-8.5470089999999999E-2</c:v>
                </c:pt>
                <c:pt idx="2864">
                  <c:v>-8.5470089999999999E-2</c:v>
                </c:pt>
                <c:pt idx="2865">
                  <c:v>-8.5470089999999999E-2</c:v>
                </c:pt>
                <c:pt idx="2866">
                  <c:v>-8.5470089999999999E-2</c:v>
                </c:pt>
                <c:pt idx="2867">
                  <c:v>-9.0354089999999998E-2</c:v>
                </c:pt>
                <c:pt idx="2868">
                  <c:v>-9.0354089999999998E-2</c:v>
                </c:pt>
                <c:pt idx="2869">
                  <c:v>-9.0354089999999998E-2</c:v>
                </c:pt>
                <c:pt idx="2870">
                  <c:v>-8.5470089999999999E-2</c:v>
                </c:pt>
                <c:pt idx="2871">
                  <c:v>-8.5470089999999999E-2</c:v>
                </c:pt>
                <c:pt idx="2872">
                  <c:v>-8.5470089999999999E-2</c:v>
                </c:pt>
                <c:pt idx="2873">
                  <c:v>-8.5470089999999999E-2</c:v>
                </c:pt>
                <c:pt idx="2874">
                  <c:v>-8.5470089999999999E-2</c:v>
                </c:pt>
                <c:pt idx="2875">
                  <c:v>-8.5470089999999999E-2</c:v>
                </c:pt>
                <c:pt idx="2876">
                  <c:v>-9.0354089999999998E-2</c:v>
                </c:pt>
                <c:pt idx="2877">
                  <c:v>-9.0354089999999998E-2</c:v>
                </c:pt>
                <c:pt idx="2878">
                  <c:v>-9.0354089999999998E-2</c:v>
                </c:pt>
                <c:pt idx="2879">
                  <c:v>-9.0354089999999998E-2</c:v>
                </c:pt>
                <c:pt idx="2880">
                  <c:v>-8.5470089999999999E-2</c:v>
                </c:pt>
                <c:pt idx="2881">
                  <c:v>-8.5470089999999999E-2</c:v>
                </c:pt>
                <c:pt idx="2882">
                  <c:v>-8.5470089999999999E-2</c:v>
                </c:pt>
                <c:pt idx="2883">
                  <c:v>-8.5470089999999999E-2</c:v>
                </c:pt>
                <c:pt idx="2884">
                  <c:v>-8.5470089999999999E-2</c:v>
                </c:pt>
                <c:pt idx="2885">
                  <c:v>-8.5470089999999999E-2</c:v>
                </c:pt>
                <c:pt idx="2886">
                  <c:v>-8.5470089999999999E-2</c:v>
                </c:pt>
                <c:pt idx="2887">
                  <c:v>-9.0354089999999998E-2</c:v>
                </c:pt>
                <c:pt idx="2888">
                  <c:v>-9.0354089999999998E-2</c:v>
                </c:pt>
                <c:pt idx="2889">
                  <c:v>-9.0354089999999998E-2</c:v>
                </c:pt>
                <c:pt idx="2890">
                  <c:v>-9.0354089999999998E-2</c:v>
                </c:pt>
                <c:pt idx="2891">
                  <c:v>-9.0354089999999998E-2</c:v>
                </c:pt>
                <c:pt idx="2892">
                  <c:v>-8.5470089999999999E-2</c:v>
                </c:pt>
                <c:pt idx="2893">
                  <c:v>-8.5470089999999999E-2</c:v>
                </c:pt>
                <c:pt idx="2894">
                  <c:v>-8.5470089999999999E-2</c:v>
                </c:pt>
                <c:pt idx="2895">
                  <c:v>-8.5470089999999999E-2</c:v>
                </c:pt>
                <c:pt idx="2896">
                  <c:v>-9.0354089999999998E-2</c:v>
                </c:pt>
                <c:pt idx="2897">
                  <c:v>-8.5470089999999999E-2</c:v>
                </c:pt>
                <c:pt idx="2898">
                  <c:v>-8.5470089999999999E-2</c:v>
                </c:pt>
                <c:pt idx="2899">
                  <c:v>-9.0354089999999998E-2</c:v>
                </c:pt>
                <c:pt idx="2900">
                  <c:v>-8.5470089999999999E-2</c:v>
                </c:pt>
                <c:pt idx="2901">
                  <c:v>-9.0354089999999998E-2</c:v>
                </c:pt>
                <c:pt idx="2902">
                  <c:v>-9.0354089999999998E-2</c:v>
                </c:pt>
                <c:pt idx="2903">
                  <c:v>-9.0354089999999998E-2</c:v>
                </c:pt>
                <c:pt idx="2904">
                  <c:v>-9.0354089999999998E-2</c:v>
                </c:pt>
                <c:pt idx="2905">
                  <c:v>-8.5470089999999999E-2</c:v>
                </c:pt>
                <c:pt idx="2906">
                  <c:v>-8.5470089999999999E-2</c:v>
                </c:pt>
                <c:pt idx="2907">
                  <c:v>-8.5470089999999999E-2</c:v>
                </c:pt>
                <c:pt idx="2908">
                  <c:v>-8.5470089999999999E-2</c:v>
                </c:pt>
                <c:pt idx="2909">
                  <c:v>-9.0354089999999998E-2</c:v>
                </c:pt>
                <c:pt idx="2910">
                  <c:v>-9.0354089999999998E-2</c:v>
                </c:pt>
                <c:pt idx="2911">
                  <c:v>-9.0354089999999998E-2</c:v>
                </c:pt>
                <c:pt idx="2912">
                  <c:v>-9.0354089999999998E-2</c:v>
                </c:pt>
                <c:pt idx="2913">
                  <c:v>-9.0354089999999998E-2</c:v>
                </c:pt>
                <c:pt idx="2914">
                  <c:v>-8.5470089999999999E-2</c:v>
                </c:pt>
                <c:pt idx="2915">
                  <c:v>-8.5470089999999999E-2</c:v>
                </c:pt>
                <c:pt idx="2916">
                  <c:v>-8.5470089999999999E-2</c:v>
                </c:pt>
                <c:pt idx="2917">
                  <c:v>-9.0354089999999998E-2</c:v>
                </c:pt>
                <c:pt idx="2918">
                  <c:v>-8.5470089999999999E-2</c:v>
                </c:pt>
                <c:pt idx="2919">
                  <c:v>-8.5470089999999999E-2</c:v>
                </c:pt>
                <c:pt idx="2920">
                  <c:v>-9.0354089999999998E-2</c:v>
                </c:pt>
                <c:pt idx="2921">
                  <c:v>-9.0354089999999998E-2</c:v>
                </c:pt>
                <c:pt idx="2922">
                  <c:v>-8.5470089999999999E-2</c:v>
                </c:pt>
                <c:pt idx="2923">
                  <c:v>-9.0354089999999998E-2</c:v>
                </c:pt>
                <c:pt idx="2924">
                  <c:v>-8.5470089999999999E-2</c:v>
                </c:pt>
                <c:pt idx="2925">
                  <c:v>-9.0354089999999998E-2</c:v>
                </c:pt>
                <c:pt idx="2926">
                  <c:v>-8.5470089999999999E-2</c:v>
                </c:pt>
                <c:pt idx="2927">
                  <c:v>-8.5470089999999999E-2</c:v>
                </c:pt>
                <c:pt idx="2928">
                  <c:v>-8.5470089999999999E-2</c:v>
                </c:pt>
                <c:pt idx="2929">
                  <c:v>-8.5470089999999999E-2</c:v>
                </c:pt>
                <c:pt idx="2930">
                  <c:v>-8.5470089999999999E-2</c:v>
                </c:pt>
                <c:pt idx="2931">
                  <c:v>-8.5470089999999999E-2</c:v>
                </c:pt>
                <c:pt idx="2932">
                  <c:v>-9.0354089999999998E-2</c:v>
                </c:pt>
                <c:pt idx="2933">
                  <c:v>-9.0354089999999998E-2</c:v>
                </c:pt>
                <c:pt idx="2934">
                  <c:v>-8.5470089999999999E-2</c:v>
                </c:pt>
                <c:pt idx="2935">
                  <c:v>-8.5470089999999999E-2</c:v>
                </c:pt>
                <c:pt idx="2936">
                  <c:v>-8.5470089999999999E-2</c:v>
                </c:pt>
                <c:pt idx="2937">
                  <c:v>-8.5470089999999999E-2</c:v>
                </c:pt>
                <c:pt idx="2938">
                  <c:v>-8.5470089999999999E-2</c:v>
                </c:pt>
                <c:pt idx="2939">
                  <c:v>-8.5470089999999999E-2</c:v>
                </c:pt>
                <c:pt idx="2940">
                  <c:v>-8.5470089999999999E-2</c:v>
                </c:pt>
                <c:pt idx="2941">
                  <c:v>-9.0354089999999998E-2</c:v>
                </c:pt>
                <c:pt idx="2942">
                  <c:v>-9.0354089999999998E-2</c:v>
                </c:pt>
                <c:pt idx="2943">
                  <c:v>-8.5470089999999999E-2</c:v>
                </c:pt>
                <c:pt idx="2944">
                  <c:v>-9.0354089999999998E-2</c:v>
                </c:pt>
                <c:pt idx="2945">
                  <c:v>-8.5470089999999999E-2</c:v>
                </c:pt>
                <c:pt idx="2946">
                  <c:v>-8.5470089999999999E-2</c:v>
                </c:pt>
                <c:pt idx="2947">
                  <c:v>-8.5470089999999999E-2</c:v>
                </c:pt>
                <c:pt idx="2948">
                  <c:v>-8.5470089999999999E-2</c:v>
                </c:pt>
                <c:pt idx="2949">
                  <c:v>-8.5470089999999999E-2</c:v>
                </c:pt>
                <c:pt idx="2950">
                  <c:v>-8.5470089999999999E-2</c:v>
                </c:pt>
                <c:pt idx="2951">
                  <c:v>-9.0354089999999998E-2</c:v>
                </c:pt>
                <c:pt idx="2952">
                  <c:v>-9.0354089999999998E-2</c:v>
                </c:pt>
                <c:pt idx="2953">
                  <c:v>-8.5470089999999999E-2</c:v>
                </c:pt>
                <c:pt idx="2954">
                  <c:v>-8.5470089999999999E-2</c:v>
                </c:pt>
                <c:pt idx="2955">
                  <c:v>-8.5470089999999999E-2</c:v>
                </c:pt>
                <c:pt idx="2956">
                  <c:v>-8.5470089999999999E-2</c:v>
                </c:pt>
                <c:pt idx="2957">
                  <c:v>-8.5470089999999999E-2</c:v>
                </c:pt>
                <c:pt idx="2958">
                  <c:v>-9.0354089999999998E-2</c:v>
                </c:pt>
                <c:pt idx="2959">
                  <c:v>-9.0354089999999998E-2</c:v>
                </c:pt>
                <c:pt idx="2960">
                  <c:v>-9.0354089999999998E-2</c:v>
                </c:pt>
                <c:pt idx="2961">
                  <c:v>-9.0354089999999998E-2</c:v>
                </c:pt>
                <c:pt idx="2962">
                  <c:v>-9.0354089999999998E-2</c:v>
                </c:pt>
                <c:pt idx="2963">
                  <c:v>-8.5470089999999999E-2</c:v>
                </c:pt>
                <c:pt idx="2964">
                  <c:v>-8.5470089999999999E-2</c:v>
                </c:pt>
                <c:pt idx="2965">
                  <c:v>-8.5470089999999999E-2</c:v>
                </c:pt>
                <c:pt idx="2966">
                  <c:v>-8.5470089999999999E-2</c:v>
                </c:pt>
                <c:pt idx="2967">
                  <c:v>-8.5470089999999999E-2</c:v>
                </c:pt>
                <c:pt idx="2968">
                  <c:v>-9.0354089999999998E-2</c:v>
                </c:pt>
                <c:pt idx="2969">
                  <c:v>-9.0354089999999998E-2</c:v>
                </c:pt>
                <c:pt idx="2970">
                  <c:v>-9.0354089999999998E-2</c:v>
                </c:pt>
                <c:pt idx="2971">
                  <c:v>-9.0354089999999998E-2</c:v>
                </c:pt>
                <c:pt idx="2972">
                  <c:v>-8.5470089999999999E-2</c:v>
                </c:pt>
                <c:pt idx="2973">
                  <c:v>-8.5470089999999999E-2</c:v>
                </c:pt>
                <c:pt idx="2974">
                  <c:v>-8.0586080000000004E-2</c:v>
                </c:pt>
                <c:pt idx="2975">
                  <c:v>-8.5470089999999999E-2</c:v>
                </c:pt>
                <c:pt idx="2976">
                  <c:v>-8.5470089999999999E-2</c:v>
                </c:pt>
                <c:pt idx="2977">
                  <c:v>-9.0354089999999998E-2</c:v>
                </c:pt>
                <c:pt idx="2978">
                  <c:v>-8.5470089999999999E-2</c:v>
                </c:pt>
                <c:pt idx="2979">
                  <c:v>-9.0354089999999998E-2</c:v>
                </c:pt>
                <c:pt idx="2980">
                  <c:v>-8.5470089999999999E-2</c:v>
                </c:pt>
                <c:pt idx="2981">
                  <c:v>-8.5470089999999999E-2</c:v>
                </c:pt>
                <c:pt idx="2982">
                  <c:v>-8.5470089999999999E-2</c:v>
                </c:pt>
                <c:pt idx="2983">
                  <c:v>-8.5470089999999999E-2</c:v>
                </c:pt>
                <c:pt idx="2984">
                  <c:v>-9.0354089999999998E-2</c:v>
                </c:pt>
                <c:pt idx="2985">
                  <c:v>-8.5470089999999999E-2</c:v>
                </c:pt>
                <c:pt idx="2986">
                  <c:v>-8.5470089999999999E-2</c:v>
                </c:pt>
                <c:pt idx="2987">
                  <c:v>-9.0354089999999998E-2</c:v>
                </c:pt>
                <c:pt idx="2988">
                  <c:v>-8.5470089999999999E-2</c:v>
                </c:pt>
                <c:pt idx="2989">
                  <c:v>-8.5470089999999999E-2</c:v>
                </c:pt>
                <c:pt idx="2990">
                  <c:v>-8.5470089999999999E-2</c:v>
                </c:pt>
                <c:pt idx="2991">
                  <c:v>-9.0354089999999998E-2</c:v>
                </c:pt>
                <c:pt idx="2992">
                  <c:v>-9.0354089999999998E-2</c:v>
                </c:pt>
                <c:pt idx="2993">
                  <c:v>-8.5470089999999999E-2</c:v>
                </c:pt>
                <c:pt idx="2994">
                  <c:v>-9.0354089999999998E-2</c:v>
                </c:pt>
                <c:pt idx="2995">
                  <c:v>-8.5470089999999999E-2</c:v>
                </c:pt>
                <c:pt idx="2996">
                  <c:v>-8.5470089999999999E-2</c:v>
                </c:pt>
                <c:pt idx="2997">
                  <c:v>-8.5470089999999999E-2</c:v>
                </c:pt>
                <c:pt idx="2998">
                  <c:v>-8.5470089999999999E-2</c:v>
                </c:pt>
                <c:pt idx="2999">
                  <c:v>-8.5470089999999999E-2</c:v>
                </c:pt>
                <c:pt idx="3000">
                  <c:v>-8.5470089999999999E-2</c:v>
                </c:pt>
                <c:pt idx="3001">
                  <c:v>-8.5470089999999999E-2</c:v>
                </c:pt>
                <c:pt idx="3002">
                  <c:v>-8.5470089999999999E-2</c:v>
                </c:pt>
                <c:pt idx="3003">
                  <c:v>-8.5470089999999999E-2</c:v>
                </c:pt>
                <c:pt idx="3004">
                  <c:v>-9.0354089999999998E-2</c:v>
                </c:pt>
                <c:pt idx="3005">
                  <c:v>-9.0354089999999998E-2</c:v>
                </c:pt>
                <c:pt idx="3006">
                  <c:v>-9.0354089999999998E-2</c:v>
                </c:pt>
                <c:pt idx="3007">
                  <c:v>-9.0354089999999998E-2</c:v>
                </c:pt>
                <c:pt idx="3008">
                  <c:v>-8.5470089999999999E-2</c:v>
                </c:pt>
                <c:pt idx="3009">
                  <c:v>-9.0354089999999998E-2</c:v>
                </c:pt>
                <c:pt idx="3010">
                  <c:v>-8.5470089999999999E-2</c:v>
                </c:pt>
                <c:pt idx="3011">
                  <c:v>-9.0354089999999998E-2</c:v>
                </c:pt>
                <c:pt idx="3012">
                  <c:v>-9.0354089999999998E-2</c:v>
                </c:pt>
                <c:pt idx="3013">
                  <c:v>-8.5470089999999999E-2</c:v>
                </c:pt>
                <c:pt idx="3014">
                  <c:v>-8.5470089999999999E-2</c:v>
                </c:pt>
                <c:pt idx="3015">
                  <c:v>-8.5470089999999999E-2</c:v>
                </c:pt>
                <c:pt idx="3016">
                  <c:v>-9.0354089999999998E-2</c:v>
                </c:pt>
                <c:pt idx="3017">
                  <c:v>-8.5470089999999999E-2</c:v>
                </c:pt>
                <c:pt idx="3018">
                  <c:v>-8.5470089999999999E-2</c:v>
                </c:pt>
                <c:pt idx="3019">
                  <c:v>-9.0354089999999998E-2</c:v>
                </c:pt>
                <c:pt idx="3020">
                  <c:v>-8.5470089999999999E-2</c:v>
                </c:pt>
                <c:pt idx="3021">
                  <c:v>-8.5470089999999999E-2</c:v>
                </c:pt>
                <c:pt idx="3022">
                  <c:v>-8.5470089999999999E-2</c:v>
                </c:pt>
                <c:pt idx="3023">
                  <c:v>-9.0354089999999998E-2</c:v>
                </c:pt>
                <c:pt idx="3024">
                  <c:v>-9.0354089999999998E-2</c:v>
                </c:pt>
                <c:pt idx="3025">
                  <c:v>-8.5470089999999999E-2</c:v>
                </c:pt>
                <c:pt idx="3026">
                  <c:v>-8.5470089999999999E-2</c:v>
                </c:pt>
                <c:pt idx="3027">
                  <c:v>-8.5470089999999999E-2</c:v>
                </c:pt>
                <c:pt idx="3028">
                  <c:v>-8.5470089999999999E-2</c:v>
                </c:pt>
                <c:pt idx="3029">
                  <c:v>-8.5470089999999999E-2</c:v>
                </c:pt>
                <c:pt idx="3030">
                  <c:v>-9.0354089999999998E-2</c:v>
                </c:pt>
                <c:pt idx="3031">
                  <c:v>-8.5470089999999999E-2</c:v>
                </c:pt>
                <c:pt idx="3032">
                  <c:v>-9.0354089999999998E-2</c:v>
                </c:pt>
                <c:pt idx="3033">
                  <c:v>-8.5470089999999999E-2</c:v>
                </c:pt>
                <c:pt idx="3034">
                  <c:v>-9.0354089999999998E-2</c:v>
                </c:pt>
                <c:pt idx="3035">
                  <c:v>-8.5470089999999999E-2</c:v>
                </c:pt>
                <c:pt idx="3036">
                  <c:v>-9.0354089999999998E-2</c:v>
                </c:pt>
                <c:pt idx="3037">
                  <c:v>-9.0354089999999998E-2</c:v>
                </c:pt>
                <c:pt idx="3038">
                  <c:v>-8.5470089999999999E-2</c:v>
                </c:pt>
                <c:pt idx="3039">
                  <c:v>-8.5470089999999999E-2</c:v>
                </c:pt>
                <c:pt idx="3040">
                  <c:v>-8.5470089999999999E-2</c:v>
                </c:pt>
                <c:pt idx="3041">
                  <c:v>-8.5470089999999999E-2</c:v>
                </c:pt>
                <c:pt idx="3042">
                  <c:v>-8.5470089999999999E-2</c:v>
                </c:pt>
                <c:pt idx="3043">
                  <c:v>-9.0354089999999998E-2</c:v>
                </c:pt>
                <c:pt idx="3044">
                  <c:v>-8.5470089999999999E-2</c:v>
                </c:pt>
                <c:pt idx="3045">
                  <c:v>-8.5470089999999999E-2</c:v>
                </c:pt>
                <c:pt idx="3046">
                  <c:v>-8.5470089999999999E-2</c:v>
                </c:pt>
                <c:pt idx="3047">
                  <c:v>-9.0354089999999998E-2</c:v>
                </c:pt>
                <c:pt idx="3048">
                  <c:v>-9.0354089999999998E-2</c:v>
                </c:pt>
                <c:pt idx="3049">
                  <c:v>-8.5470089999999999E-2</c:v>
                </c:pt>
                <c:pt idx="3050">
                  <c:v>-8.5470089999999999E-2</c:v>
                </c:pt>
                <c:pt idx="3051">
                  <c:v>-8.5470089999999999E-2</c:v>
                </c:pt>
                <c:pt idx="3052">
                  <c:v>-9.0354089999999998E-2</c:v>
                </c:pt>
                <c:pt idx="3053">
                  <c:v>-8.5470089999999999E-2</c:v>
                </c:pt>
                <c:pt idx="3054">
                  <c:v>-9.0354089999999998E-2</c:v>
                </c:pt>
                <c:pt idx="3055">
                  <c:v>-9.0354089999999998E-2</c:v>
                </c:pt>
                <c:pt idx="3056">
                  <c:v>-8.5470089999999999E-2</c:v>
                </c:pt>
                <c:pt idx="3057">
                  <c:v>-8.5470089999999999E-2</c:v>
                </c:pt>
                <c:pt idx="3058">
                  <c:v>-8.5470089999999999E-2</c:v>
                </c:pt>
                <c:pt idx="3059">
                  <c:v>-8.5470089999999999E-2</c:v>
                </c:pt>
                <c:pt idx="3060">
                  <c:v>-8.5470089999999999E-2</c:v>
                </c:pt>
                <c:pt idx="3061">
                  <c:v>-8.5470089999999999E-2</c:v>
                </c:pt>
                <c:pt idx="3062">
                  <c:v>-8.5470089999999999E-2</c:v>
                </c:pt>
                <c:pt idx="3063">
                  <c:v>-8.5470089999999999E-2</c:v>
                </c:pt>
                <c:pt idx="3064">
                  <c:v>-8.5470089999999999E-2</c:v>
                </c:pt>
                <c:pt idx="3065">
                  <c:v>-9.0354089999999998E-2</c:v>
                </c:pt>
                <c:pt idx="3066">
                  <c:v>-8.5470089999999999E-2</c:v>
                </c:pt>
                <c:pt idx="3067">
                  <c:v>-8.5470089999999999E-2</c:v>
                </c:pt>
                <c:pt idx="3068">
                  <c:v>-8.5470089999999999E-2</c:v>
                </c:pt>
                <c:pt idx="3069">
                  <c:v>-8.5470089999999999E-2</c:v>
                </c:pt>
                <c:pt idx="3070">
                  <c:v>-8.5470089999999999E-2</c:v>
                </c:pt>
                <c:pt idx="3071">
                  <c:v>-8.5470089999999999E-2</c:v>
                </c:pt>
                <c:pt idx="3072">
                  <c:v>-8.5470089999999999E-2</c:v>
                </c:pt>
                <c:pt idx="3073">
                  <c:v>-9.0354089999999998E-2</c:v>
                </c:pt>
                <c:pt idx="3074">
                  <c:v>-9.0354089999999998E-2</c:v>
                </c:pt>
                <c:pt idx="3075">
                  <c:v>-9.0354089999999998E-2</c:v>
                </c:pt>
                <c:pt idx="3076">
                  <c:v>-8.5470089999999999E-2</c:v>
                </c:pt>
                <c:pt idx="3077">
                  <c:v>-8.5470089999999999E-2</c:v>
                </c:pt>
                <c:pt idx="3078">
                  <c:v>-8.5470089999999999E-2</c:v>
                </c:pt>
                <c:pt idx="3079">
                  <c:v>-8.5470089999999999E-2</c:v>
                </c:pt>
                <c:pt idx="3080">
                  <c:v>-8.5470089999999999E-2</c:v>
                </c:pt>
                <c:pt idx="3081">
                  <c:v>-8.5470089999999999E-2</c:v>
                </c:pt>
                <c:pt idx="3082">
                  <c:v>-8.5470089999999999E-2</c:v>
                </c:pt>
                <c:pt idx="3083">
                  <c:v>-8.5470089999999999E-2</c:v>
                </c:pt>
                <c:pt idx="3084">
                  <c:v>-8.5470089999999999E-2</c:v>
                </c:pt>
                <c:pt idx="3085">
                  <c:v>-9.0354089999999998E-2</c:v>
                </c:pt>
                <c:pt idx="3086">
                  <c:v>-9.0354089999999998E-2</c:v>
                </c:pt>
                <c:pt idx="3087">
                  <c:v>-9.0354089999999998E-2</c:v>
                </c:pt>
                <c:pt idx="3088">
                  <c:v>-8.5470089999999999E-2</c:v>
                </c:pt>
                <c:pt idx="3089">
                  <c:v>-9.0354089999999998E-2</c:v>
                </c:pt>
                <c:pt idx="3090">
                  <c:v>-8.5470089999999999E-2</c:v>
                </c:pt>
                <c:pt idx="3091">
                  <c:v>-8.5470089999999999E-2</c:v>
                </c:pt>
                <c:pt idx="3092">
                  <c:v>-8.5470089999999999E-2</c:v>
                </c:pt>
                <c:pt idx="3093">
                  <c:v>-8.5470089999999999E-2</c:v>
                </c:pt>
                <c:pt idx="3094">
                  <c:v>-8.5470089999999999E-2</c:v>
                </c:pt>
                <c:pt idx="3095">
                  <c:v>-8.5470089999999999E-2</c:v>
                </c:pt>
                <c:pt idx="3096">
                  <c:v>-8.5470089999999999E-2</c:v>
                </c:pt>
                <c:pt idx="3097">
                  <c:v>-8.5470089999999999E-2</c:v>
                </c:pt>
                <c:pt idx="3098">
                  <c:v>-9.0354089999999998E-2</c:v>
                </c:pt>
                <c:pt idx="3099">
                  <c:v>-9.0354089999999998E-2</c:v>
                </c:pt>
                <c:pt idx="3100">
                  <c:v>-9.0354089999999998E-2</c:v>
                </c:pt>
                <c:pt idx="3101">
                  <c:v>-9.0354089999999998E-2</c:v>
                </c:pt>
                <c:pt idx="3102">
                  <c:v>-9.0354089999999998E-2</c:v>
                </c:pt>
                <c:pt idx="3103">
                  <c:v>-8.5470089999999999E-2</c:v>
                </c:pt>
                <c:pt idx="3104">
                  <c:v>-9.0354089999999998E-2</c:v>
                </c:pt>
                <c:pt idx="3105">
                  <c:v>-8.5470089999999999E-2</c:v>
                </c:pt>
                <c:pt idx="3106">
                  <c:v>-8.5470089999999999E-2</c:v>
                </c:pt>
                <c:pt idx="3107">
                  <c:v>-8.5470089999999999E-2</c:v>
                </c:pt>
                <c:pt idx="3108">
                  <c:v>-8.5470089999999999E-2</c:v>
                </c:pt>
                <c:pt idx="3109">
                  <c:v>-8.5470089999999999E-2</c:v>
                </c:pt>
                <c:pt idx="3110">
                  <c:v>-8.5470089999999999E-2</c:v>
                </c:pt>
                <c:pt idx="3111">
                  <c:v>-8.5470089999999999E-2</c:v>
                </c:pt>
                <c:pt idx="3112">
                  <c:v>-9.0354089999999998E-2</c:v>
                </c:pt>
                <c:pt idx="3113">
                  <c:v>-9.0354089999999998E-2</c:v>
                </c:pt>
                <c:pt idx="3114">
                  <c:v>-9.0354089999999998E-2</c:v>
                </c:pt>
                <c:pt idx="3115">
                  <c:v>-9.0354089999999998E-2</c:v>
                </c:pt>
                <c:pt idx="3116">
                  <c:v>-8.5470089999999999E-2</c:v>
                </c:pt>
                <c:pt idx="3117">
                  <c:v>-8.5470089999999999E-2</c:v>
                </c:pt>
                <c:pt idx="3118">
                  <c:v>-8.5470089999999999E-2</c:v>
                </c:pt>
                <c:pt idx="3119">
                  <c:v>-8.5470089999999999E-2</c:v>
                </c:pt>
                <c:pt idx="3120">
                  <c:v>-8.5470089999999999E-2</c:v>
                </c:pt>
                <c:pt idx="3121">
                  <c:v>-9.0354089999999998E-2</c:v>
                </c:pt>
                <c:pt idx="3122">
                  <c:v>-8.5470089999999999E-2</c:v>
                </c:pt>
                <c:pt idx="3123">
                  <c:v>-9.0354089999999998E-2</c:v>
                </c:pt>
                <c:pt idx="3124">
                  <c:v>-9.0354089999999998E-2</c:v>
                </c:pt>
                <c:pt idx="3125">
                  <c:v>-9.0354089999999998E-2</c:v>
                </c:pt>
                <c:pt idx="3126">
                  <c:v>-8.5470089999999999E-2</c:v>
                </c:pt>
                <c:pt idx="3127">
                  <c:v>-8.5470089999999999E-2</c:v>
                </c:pt>
                <c:pt idx="3128">
                  <c:v>-8.5470089999999999E-2</c:v>
                </c:pt>
                <c:pt idx="3129">
                  <c:v>-9.0354089999999998E-2</c:v>
                </c:pt>
                <c:pt idx="3130">
                  <c:v>-8.5470089999999999E-2</c:v>
                </c:pt>
                <c:pt idx="3131">
                  <c:v>-9.0354089999999998E-2</c:v>
                </c:pt>
                <c:pt idx="3132">
                  <c:v>-9.0354089999999998E-2</c:v>
                </c:pt>
                <c:pt idx="3133">
                  <c:v>-8.5470089999999999E-2</c:v>
                </c:pt>
                <c:pt idx="3134">
                  <c:v>-9.0354089999999998E-2</c:v>
                </c:pt>
                <c:pt idx="3135">
                  <c:v>-8.5470089999999999E-2</c:v>
                </c:pt>
                <c:pt idx="3136">
                  <c:v>-9.0354089999999998E-2</c:v>
                </c:pt>
                <c:pt idx="3137">
                  <c:v>-9.0354089999999998E-2</c:v>
                </c:pt>
                <c:pt idx="3138">
                  <c:v>-8.5470089999999999E-2</c:v>
                </c:pt>
                <c:pt idx="3139">
                  <c:v>-9.0354089999999998E-2</c:v>
                </c:pt>
                <c:pt idx="3140">
                  <c:v>-9.0354089999999998E-2</c:v>
                </c:pt>
                <c:pt idx="3141">
                  <c:v>-9.0354089999999998E-2</c:v>
                </c:pt>
                <c:pt idx="3142">
                  <c:v>-8.5470089999999999E-2</c:v>
                </c:pt>
                <c:pt idx="3143">
                  <c:v>-8.5470089999999999E-2</c:v>
                </c:pt>
                <c:pt idx="3144">
                  <c:v>-8.5470089999999999E-2</c:v>
                </c:pt>
                <c:pt idx="3145">
                  <c:v>-9.0354089999999998E-2</c:v>
                </c:pt>
                <c:pt idx="3146">
                  <c:v>-8.5470089999999999E-2</c:v>
                </c:pt>
                <c:pt idx="3147">
                  <c:v>-8.5470089999999999E-2</c:v>
                </c:pt>
                <c:pt idx="3148">
                  <c:v>-8.5470089999999999E-2</c:v>
                </c:pt>
                <c:pt idx="3149">
                  <c:v>-8.5470089999999999E-2</c:v>
                </c:pt>
                <c:pt idx="3150">
                  <c:v>-9.0354089999999998E-2</c:v>
                </c:pt>
                <c:pt idx="3151">
                  <c:v>-9.0354089999999998E-2</c:v>
                </c:pt>
                <c:pt idx="3152">
                  <c:v>-8.5470089999999999E-2</c:v>
                </c:pt>
                <c:pt idx="3153">
                  <c:v>-9.0354089999999998E-2</c:v>
                </c:pt>
                <c:pt idx="3154">
                  <c:v>-8.5470089999999999E-2</c:v>
                </c:pt>
                <c:pt idx="3155">
                  <c:v>-8.5470089999999999E-2</c:v>
                </c:pt>
                <c:pt idx="3156">
                  <c:v>-8.5470089999999999E-2</c:v>
                </c:pt>
                <c:pt idx="3157">
                  <c:v>-9.0354089999999998E-2</c:v>
                </c:pt>
                <c:pt idx="3158">
                  <c:v>-9.0354089999999998E-2</c:v>
                </c:pt>
                <c:pt idx="3159">
                  <c:v>-9.0354089999999998E-2</c:v>
                </c:pt>
                <c:pt idx="3160">
                  <c:v>-8.5470089999999999E-2</c:v>
                </c:pt>
                <c:pt idx="3161">
                  <c:v>-8.5470089999999999E-2</c:v>
                </c:pt>
                <c:pt idx="3162">
                  <c:v>-8.5470089999999999E-2</c:v>
                </c:pt>
                <c:pt idx="3163">
                  <c:v>-8.5470089999999999E-2</c:v>
                </c:pt>
                <c:pt idx="3164">
                  <c:v>-8.5470089999999999E-2</c:v>
                </c:pt>
                <c:pt idx="3165">
                  <c:v>-9.0354089999999998E-2</c:v>
                </c:pt>
                <c:pt idx="3166">
                  <c:v>-8.5470089999999999E-2</c:v>
                </c:pt>
                <c:pt idx="3167">
                  <c:v>-8.5470089999999999E-2</c:v>
                </c:pt>
                <c:pt idx="3168">
                  <c:v>-8.5470089999999999E-2</c:v>
                </c:pt>
                <c:pt idx="3169">
                  <c:v>-8.5470089999999999E-2</c:v>
                </c:pt>
                <c:pt idx="3170">
                  <c:v>-8.5470089999999999E-2</c:v>
                </c:pt>
                <c:pt idx="3171">
                  <c:v>-8.5470089999999999E-2</c:v>
                </c:pt>
                <c:pt idx="3172">
                  <c:v>-8.5470089999999999E-2</c:v>
                </c:pt>
                <c:pt idx="3173">
                  <c:v>-8.5470089999999999E-2</c:v>
                </c:pt>
                <c:pt idx="3174">
                  <c:v>-9.0354089999999998E-2</c:v>
                </c:pt>
                <c:pt idx="3175">
                  <c:v>-9.0354089999999998E-2</c:v>
                </c:pt>
                <c:pt idx="3176">
                  <c:v>-9.0354089999999998E-2</c:v>
                </c:pt>
                <c:pt idx="3177">
                  <c:v>-9.0354089999999998E-2</c:v>
                </c:pt>
                <c:pt idx="3178">
                  <c:v>-9.0354089999999998E-2</c:v>
                </c:pt>
                <c:pt idx="3179">
                  <c:v>-9.0354089999999998E-2</c:v>
                </c:pt>
                <c:pt idx="3180">
                  <c:v>-8.5470089999999999E-2</c:v>
                </c:pt>
                <c:pt idx="3181">
                  <c:v>-8.5470089999999999E-2</c:v>
                </c:pt>
                <c:pt idx="3182">
                  <c:v>-8.5470089999999999E-2</c:v>
                </c:pt>
                <c:pt idx="3183">
                  <c:v>-8.5470089999999999E-2</c:v>
                </c:pt>
                <c:pt idx="3184">
                  <c:v>-9.0354089999999998E-2</c:v>
                </c:pt>
                <c:pt idx="3185">
                  <c:v>-9.0354089999999998E-2</c:v>
                </c:pt>
                <c:pt idx="3186">
                  <c:v>-9.0354089999999998E-2</c:v>
                </c:pt>
                <c:pt idx="3187">
                  <c:v>-9.0354089999999998E-2</c:v>
                </c:pt>
                <c:pt idx="3188">
                  <c:v>-9.0354089999999998E-2</c:v>
                </c:pt>
                <c:pt idx="3189">
                  <c:v>-8.5470089999999999E-2</c:v>
                </c:pt>
                <c:pt idx="3190">
                  <c:v>-8.5470089999999999E-2</c:v>
                </c:pt>
                <c:pt idx="3191">
                  <c:v>-8.5470089999999999E-2</c:v>
                </c:pt>
                <c:pt idx="3192">
                  <c:v>-8.5470089999999999E-2</c:v>
                </c:pt>
                <c:pt idx="3193">
                  <c:v>-9.0354089999999998E-2</c:v>
                </c:pt>
                <c:pt idx="3194">
                  <c:v>-9.0354089999999998E-2</c:v>
                </c:pt>
                <c:pt idx="3195">
                  <c:v>-9.0354089999999998E-2</c:v>
                </c:pt>
                <c:pt idx="3196">
                  <c:v>-9.0354089999999998E-2</c:v>
                </c:pt>
                <c:pt idx="3197">
                  <c:v>-8.5470089999999999E-2</c:v>
                </c:pt>
                <c:pt idx="3198">
                  <c:v>-8.5470089999999999E-2</c:v>
                </c:pt>
                <c:pt idx="3199">
                  <c:v>-8.5470089999999999E-2</c:v>
                </c:pt>
                <c:pt idx="3200">
                  <c:v>-8.5470089999999999E-2</c:v>
                </c:pt>
                <c:pt idx="3201">
                  <c:v>-8.5470089999999999E-2</c:v>
                </c:pt>
                <c:pt idx="3202">
                  <c:v>-8.5470089999999999E-2</c:v>
                </c:pt>
                <c:pt idx="3203">
                  <c:v>-8.5470089999999999E-2</c:v>
                </c:pt>
                <c:pt idx="3204">
                  <c:v>-9.0354089999999998E-2</c:v>
                </c:pt>
                <c:pt idx="3205">
                  <c:v>-8.5470089999999999E-2</c:v>
                </c:pt>
                <c:pt idx="3206">
                  <c:v>-9.0354089999999998E-2</c:v>
                </c:pt>
                <c:pt idx="3207">
                  <c:v>-9.0354089999999998E-2</c:v>
                </c:pt>
                <c:pt idx="3208">
                  <c:v>-8.5470089999999999E-2</c:v>
                </c:pt>
                <c:pt idx="3209">
                  <c:v>-8.5470089999999999E-2</c:v>
                </c:pt>
                <c:pt idx="3210">
                  <c:v>-9.0354089999999998E-2</c:v>
                </c:pt>
                <c:pt idx="3211">
                  <c:v>-8.5470089999999999E-2</c:v>
                </c:pt>
                <c:pt idx="3212">
                  <c:v>-8.5470089999999999E-2</c:v>
                </c:pt>
                <c:pt idx="3213">
                  <c:v>-8.5470089999999999E-2</c:v>
                </c:pt>
                <c:pt idx="3214">
                  <c:v>-9.0354089999999998E-2</c:v>
                </c:pt>
                <c:pt idx="3215">
                  <c:v>-8.5470089999999999E-2</c:v>
                </c:pt>
                <c:pt idx="3216">
                  <c:v>-8.5470089999999999E-2</c:v>
                </c:pt>
                <c:pt idx="3217">
                  <c:v>-8.5470089999999999E-2</c:v>
                </c:pt>
                <c:pt idx="3218">
                  <c:v>-8.5470089999999999E-2</c:v>
                </c:pt>
                <c:pt idx="3219">
                  <c:v>-8.5470089999999999E-2</c:v>
                </c:pt>
                <c:pt idx="3220">
                  <c:v>-8.5470089999999999E-2</c:v>
                </c:pt>
                <c:pt idx="3221">
                  <c:v>-9.0354089999999998E-2</c:v>
                </c:pt>
                <c:pt idx="3222">
                  <c:v>-9.0354089999999998E-2</c:v>
                </c:pt>
                <c:pt idx="3223">
                  <c:v>-9.0354089999999998E-2</c:v>
                </c:pt>
                <c:pt idx="3224">
                  <c:v>-9.0354089999999998E-2</c:v>
                </c:pt>
                <c:pt idx="3225">
                  <c:v>-9.0354089999999998E-2</c:v>
                </c:pt>
                <c:pt idx="3226">
                  <c:v>-8.5470089999999999E-2</c:v>
                </c:pt>
                <c:pt idx="3227">
                  <c:v>-9.0354089999999998E-2</c:v>
                </c:pt>
                <c:pt idx="3228">
                  <c:v>-8.5470089999999999E-2</c:v>
                </c:pt>
                <c:pt idx="3229">
                  <c:v>-8.5470089999999999E-2</c:v>
                </c:pt>
                <c:pt idx="3230">
                  <c:v>-8.5470089999999999E-2</c:v>
                </c:pt>
                <c:pt idx="3231">
                  <c:v>-8.5470089999999999E-2</c:v>
                </c:pt>
                <c:pt idx="3232">
                  <c:v>-9.0354089999999998E-2</c:v>
                </c:pt>
                <c:pt idx="3233">
                  <c:v>-9.0354089999999998E-2</c:v>
                </c:pt>
                <c:pt idx="3234">
                  <c:v>-8.5470089999999999E-2</c:v>
                </c:pt>
                <c:pt idx="3235">
                  <c:v>-9.0354089999999998E-2</c:v>
                </c:pt>
                <c:pt idx="3236">
                  <c:v>-9.0354089999999998E-2</c:v>
                </c:pt>
                <c:pt idx="3237">
                  <c:v>-8.5470089999999999E-2</c:v>
                </c:pt>
                <c:pt idx="3238">
                  <c:v>-9.0354089999999998E-2</c:v>
                </c:pt>
                <c:pt idx="3239">
                  <c:v>-8.5470089999999999E-2</c:v>
                </c:pt>
                <c:pt idx="3240">
                  <c:v>-8.5470089999999999E-2</c:v>
                </c:pt>
                <c:pt idx="3241">
                  <c:v>-8.5470089999999999E-2</c:v>
                </c:pt>
                <c:pt idx="3242">
                  <c:v>-8.5470089999999999E-2</c:v>
                </c:pt>
                <c:pt idx="3243">
                  <c:v>-8.5470089999999999E-2</c:v>
                </c:pt>
                <c:pt idx="3244">
                  <c:v>-8.5470089999999999E-2</c:v>
                </c:pt>
                <c:pt idx="3245">
                  <c:v>-8.5470089999999999E-2</c:v>
                </c:pt>
                <c:pt idx="3246">
                  <c:v>-9.0354089999999998E-2</c:v>
                </c:pt>
                <c:pt idx="3247">
                  <c:v>-9.0354089999999998E-2</c:v>
                </c:pt>
                <c:pt idx="3248">
                  <c:v>-9.0354089999999998E-2</c:v>
                </c:pt>
                <c:pt idx="3249">
                  <c:v>-9.0354089999999998E-2</c:v>
                </c:pt>
                <c:pt idx="3250">
                  <c:v>-9.0354089999999998E-2</c:v>
                </c:pt>
                <c:pt idx="3251">
                  <c:v>-8.5470089999999999E-2</c:v>
                </c:pt>
                <c:pt idx="3252">
                  <c:v>-8.5470089999999999E-2</c:v>
                </c:pt>
                <c:pt idx="3253">
                  <c:v>-8.5470089999999999E-2</c:v>
                </c:pt>
                <c:pt idx="3254">
                  <c:v>-8.5470089999999999E-2</c:v>
                </c:pt>
                <c:pt idx="3255">
                  <c:v>-8.5470089999999999E-2</c:v>
                </c:pt>
                <c:pt idx="3256">
                  <c:v>-9.0354089999999998E-2</c:v>
                </c:pt>
                <c:pt idx="3257">
                  <c:v>-9.0354089999999998E-2</c:v>
                </c:pt>
                <c:pt idx="3258">
                  <c:v>-9.0354089999999998E-2</c:v>
                </c:pt>
                <c:pt idx="3259">
                  <c:v>-8.5470089999999999E-2</c:v>
                </c:pt>
                <c:pt idx="3260">
                  <c:v>-8.5470089999999999E-2</c:v>
                </c:pt>
                <c:pt idx="3261">
                  <c:v>-9.0354089999999998E-2</c:v>
                </c:pt>
                <c:pt idx="3262">
                  <c:v>-8.5470089999999999E-2</c:v>
                </c:pt>
                <c:pt idx="3263">
                  <c:v>-8.5470089999999999E-2</c:v>
                </c:pt>
                <c:pt idx="3264">
                  <c:v>-8.5470089999999999E-2</c:v>
                </c:pt>
                <c:pt idx="3265">
                  <c:v>-9.0354089999999998E-2</c:v>
                </c:pt>
                <c:pt idx="3266">
                  <c:v>-8.5470089999999999E-2</c:v>
                </c:pt>
                <c:pt idx="3267">
                  <c:v>-8.5470089999999999E-2</c:v>
                </c:pt>
                <c:pt idx="3268">
                  <c:v>-8.5470089999999999E-2</c:v>
                </c:pt>
                <c:pt idx="3269">
                  <c:v>-9.0354089999999998E-2</c:v>
                </c:pt>
                <c:pt idx="3270">
                  <c:v>-9.0354089999999998E-2</c:v>
                </c:pt>
                <c:pt idx="3271">
                  <c:v>-9.0354089999999998E-2</c:v>
                </c:pt>
                <c:pt idx="3272">
                  <c:v>-8.5470089999999999E-2</c:v>
                </c:pt>
                <c:pt idx="3273">
                  <c:v>-9.0354089999999998E-2</c:v>
                </c:pt>
                <c:pt idx="3274">
                  <c:v>-8.5470089999999999E-2</c:v>
                </c:pt>
                <c:pt idx="3275">
                  <c:v>-8.5470089999999999E-2</c:v>
                </c:pt>
                <c:pt idx="3276">
                  <c:v>-9.0354089999999998E-2</c:v>
                </c:pt>
                <c:pt idx="3277">
                  <c:v>-9.0354089999999998E-2</c:v>
                </c:pt>
                <c:pt idx="3278">
                  <c:v>-8.5470089999999999E-2</c:v>
                </c:pt>
                <c:pt idx="3279">
                  <c:v>-9.0354089999999998E-2</c:v>
                </c:pt>
                <c:pt idx="3280">
                  <c:v>-9.0354089999999998E-2</c:v>
                </c:pt>
                <c:pt idx="3281">
                  <c:v>-8.5470089999999999E-2</c:v>
                </c:pt>
                <c:pt idx="3282">
                  <c:v>-9.0354089999999998E-2</c:v>
                </c:pt>
                <c:pt idx="3283">
                  <c:v>-9.0354089999999998E-2</c:v>
                </c:pt>
                <c:pt idx="3284">
                  <c:v>-8.5470089999999999E-2</c:v>
                </c:pt>
                <c:pt idx="3285">
                  <c:v>-8.5470089999999999E-2</c:v>
                </c:pt>
                <c:pt idx="3286">
                  <c:v>-8.5470089999999999E-2</c:v>
                </c:pt>
                <c:pt idx="3287">
                  <c:v>-9.0354089999999998E-2</c:v>
                </c:pt>
                <c:pt idx="3288">
                  <c:v>-8.5470089999999999E-2</c:v>
                </c:pt>
                <c:pt idx="3289">
                  <c:v>-9.0354089999999998E-2</c:v>
                </c:pt>
                <c:pt idx="3290">
                  <c:v>-9.0354089999999998E-2</c:v>
                </c:pt>
                <c:pt idx="3291">
                  <c:v>-8.5470089999999999E-2</c:v>
                </c:pt>
                <c:pt idx="3292">
                  <c:v>-8.5470089999999999E-2</c:v>
                </c:pt>
                <c:pt idx="3293">
                  <c:v>-8.5470089999999999E-2</c:v>
                </c:pt>
                <c:pt idx="3294">
                  <c:v>-8.5470089999999999E-2</c:v>
                </c:pt>
                <c:pt idx="3295">
                  <c:v>-9.0354089999999998E-2</c:v>
                </c:pt>
                <c:pt idx="3296">
                  <c:v>-9.0354089999999998E-2</c:v>
                </c:pt>
                <c:pt idx="3297">
                  <c:v>-8.5470089999999999E-2</c:v>
                </c:pt>
                <c:pt idx="3298">
                  <c:v>-9.0354089999999998E-2</c:v>
                </c:pt>
                <c:pt idx="3299">
                  <c:v>-9.0354089999999998E-2</c:v>
                </c:pt>
                <c:pt idx="3300">
                  <c:v>-8.5470089999999999E-2</c:v>
                </c:pt>
                <c:pt idx="3301">
                  <c:v>-8.5470089999999999E-2</c:v>
                </c:pt>
                <c:pt idx="3302">
                  <c:v>-8.5470089999999999E-2</c:v>
                </c:pt>
                <c:pt idx="3303">
                  <c:v>-8.5470089999999999E-2</c:v>
                </c:pt>
                <c:pt idx="3304">
                  <c:v>-8.5470089999999999E-2</c:v>
                </c:pt>
                <c:pt idx="3305">
                  <c:v>-8.5470089999999999E-2</c:v>
                </c:pt>
                <c:pt idx="3306">
                  <c:v>-9.0354089999999998E-2</c:v>
                </c:pt>
                <c:pt idx="3307">
                  <c:v>-9.0354089999999998E-2</c:v>
                </c:pt>
                <c:pt idx="3308">
                  <c:v>-9.0354089999999998E-2</c:v>
                </c:pt>
                <c:pt idx="3309">
                  <c:v>-8.5470089999999999E-2</c:v>
                </c:pt>
                <c:pt idx="3310">
                  <c:v>-8.5470089999999999E-2</c:v>
                </c:pt>
                <c:pt idx="3311">
                  <c:v>-9.0354089999999998E-2</c:v>
                </c:pt>
                <c:pt idx="3312">
                  <c:v>-8.5470089999999999E-2</c:v>
                </c:pt>
                <c:pt idx="3313">
                  <c:v>-8.5470089999999999E-2</c:v>
                </c:pt>
                <c:pt idx="3314">
                  <c:v>-9.0354089999999998E-2</c:v>
                </c:pt>
                <c:pt idx="3315">
                  <c:v>-8.5470089999999999E-2</c:v>
                </c:pt>
                <c:pt idx="3316">
                  <c:v>-9.0354089999999998E-2</c:v>
                </c:pt>
                <c:pt idx="3317">
                  <c:v>-9.0354089999999998E-2</c:v>
                </c:pt>
                <c:pt idx="3318">
                  <c:v>-8.5470089999999999E-2</c:v>
                </c:pt>
                <c:pt idx="3319">
                  <c:v>-8.5470089999999999E-2</c:v>
                </c:pt>
                <c:pt idx="3320">
                  <c:v>-8.5470089999999999E-2</c:v>
                </c:pt>
                <c:pt idx="3321">
                  <c:v>-8.5470089999999999E-2</c:v>
                </c:pt>
                <c:pt idx="3322">
                  <c:v>-8.5470089999999999E-2</c:v>
                </c:pt>
                <c:pt idx="3323">
                  <c:v>-8.5470089999999999E-2</c:v>
                </c:pt>
                <c:pt idx="3324">
                  <c:v>-9.0354089999999998E-2</c:v>
                </c:pt>
                <c:pt idx="3325">
                  <c:v>-9.0354089999999998E-2</c:v>
                </c:pt>
                <c:pt idx="3326">
                  <c:v>-9.0354089999999998E-2</c:v>
                </c:pt>
                <c:pt idx="3327">
                  <c:v>-9.0354089999999998E-2</c:v>
                </c:pt>
                <c:pt idx="3328">
                  <c:v>-9.0354089999999998E-2</c:v>
                </c:pt>
                <c:pt idx="3329">
                  <c:v>-8.5470089999999999E-2</c:v>
                </c:pt>
                <c:pt idx="3330">
                  <c:v>-9.0354089999999998E-2</c:v>
                </c:pt>
                <c:pt idx="3331">
                  <c:v>-8.5470089999999999E-2</c:v>
                </c:pt>
                <c:pt idx="3332">
                  <c:v>-8.5470089999999999E-2</c:v>
                </c:pt>
                <c:pt idx="3333">
                  <c:v>-9.0354089999999998E-2</c:v>
                </c:pt>
                <c:pt idx="3334">
                  <c:v>-9.0354089999999998E-2</c:v>
                </c:pt>
                <c:pt idx="3335">
                  <c:v>-9.0354089999999998E-2</c:v>
                </c:pt>
                <c:pt idx="3336">
                  <c:v>-8.5470089999999999E-2</c:v>
                </c:pt>
                <c:pt idx="3337">
                  <c:v>-8.5470089999999999E-2</c:v>
                </c:pt>
                <c:pt idx="3338">
                  <c:v>-8.5470089999999999E-2</c:v>
                </c:pt>
                <c:pt idx="3339">
                  <c:v>-8.5470089999999999E-2</c:v>
                </c:pt>
                <c:pt idx="3340">
                  <c:v>-8.5470089999999999E-2</c:v>
                </c:pt>
                <c:pt idx="3341">
                  <c:v>-9.0354089999999998E-2</c:v>
                </c:pt>
                <c:pt idx="3342">
                  <c:v>-9.0354089999999998E-2</c:v>
                </c:pt>
                <c:pt idx="3343">
                  <c:v>-9.0354089999999998E-2</c:v>
                </c:pt>
                <c:pt idx="3344">
                  <c:v>-9.0354089999999998E-2</c:v>
                </c:pt>
                <c:pt idx="3345">
                  <c:v>-9.0354089999999998E-2</c:v>
                </c:pt>
                <c:pt idx="3346">
                  <c:v>-9.0354089999999998E-2</c:v>
                </c:pt>
                <c:pt idx="3347">
                  <c:v>-8.5470089999999999E-2</c:v>
                </c:pt>
                <c:pt idx="3348">
                  <c:v>-8.5470089999999999E-2</c:v>
                </c:pt>
                <c:pt idx="3349">
                  <c:v>-8.5470089999999999E-2</c:v>
                </c:pt>
                <c:pt idx="3350">
                  <c:v>-8.5470089999999999E-2</c:v>
                </c:pt>
                <c:pt idx="3351">
                  <c:v>-8.5470089999999999E-2</c:v>
                </c:pt>
                <c:pt idx="3352">
                  <c:v>-8.5470089999999999E-2</c:v>
                </c:pt>
                <c:pt idx="3353">
                  <c:v>-9.0354089999999998E-2</c:v>
                </c:pt>
                <c:pt idx="3354">
                  <c:v>-9.0354089999999998E-2</c:v>
                </c:pt>
                <c:pt idx="3355">
                  <c:v>-9.0354089999999998E-2</c:v>
                </c:pt>
                <c:pt idx="3356">
                  <c:v>-9.0354089999999998E-2</c:v>
                </c:pt>
                <c:pt idx="3357">
                  <c:v>-9.0354089999999998E-2</c:v>
                </c:pt>
                <c:pt idx="3358">
                  <c:v>-8.5470089999999999E-2</c:v>
                </c:pt>
                <c:pt idx="3359">
                  <c:v>-8.5470089999999999E-2</c:v>
                </c:pt>
                <c:pt idx="3360">
                  <c:v>-8.5470089999999999E-2</c:v>
                </c:pt>
                <c:pt idx="3361">
                  <c:v>-8.5470089999999999E-2</c:v>
                </c:pt>
                <c:pt idx="3362">
                  <c:v>-8.5470089999999999E-2</c:v>
                </c:pt>
                <c:pt idx="3363">
                  <c:v>-8.5470089999999999E-2</c:v>
                </c:pt>
                <c:pt idx="3364">
                  <c:v>-9.0354089999999998E-2</c:v>
                </c:pt>
                <c:pt idx="3365">
                  <c:v>-9.0354089999999998E-2</c:v>
                </c:pt>
                <c:pt idx="3366">
                  <c:v>-9.0354089999999998E-2</c:v>
                </c:pt>
                <c:pt idx="3367">
                  <c:v>-9.0354089999999998E-2</c:v>
                </c:pt>
                <c:pt idx="3368">
                  <c:v>-9.0354089999999998E-2</c:v>
                </c:pt>
                <c:pt idx="3369">
                  <c:v>-9.0354089999999998E-2</c:v>
                </c:pt>
                <c:pt idx="3370">
                  <c:v>-8.5470089999999999E-2</c:v>
                </c:pt>
                <c:pt idx="3371">
                  <c:v>-8.5470089999999999E-2</c:v>
                </c:pt>
                <c:pt idx="3372">
                  <c:v>-9.0354089999999998E-2</c:v>
                </c:pt>
                <c:pt idx="3373">
                  <c:v>-8.5470089999999999E-2</c:v>
                </c:pt>
                <c:pt idx="3374">
                  <c:v>-9.0354089999999998E-2</c:v>
                </c:pt>
                <c:pt idx="3375">
                  <c:v>-9.0354089999999998E-2</c:v>
                </c:pt>
                <c:pt idx="3376">
                  <c:v>-9.0354089999999998E-2</c:v>
                </c:pt>
                <c:pt idx="3377">
                  <c:v>-8.5470089999999999E-2</c:v>
                </c:pt>
                <c:pt idx="3378">
                  <c:v>-9.0354089999999998E-2</c:v>
                </c:pt>
                <c:pt idx="3379">
                  <c:v>-9.0354089999999998E-2</c:v>
                </c:pt>
                <c:pt idx="3380">
                  <c:v>-8.5470089999999999E-2</c:v>
                </c:pt>
                <c:pt idx="3381">
                  <c:v>-8.5470089999999999E-2</c:v>
                </c:pt>
                <c:pt idx="3382">
                  <c:v>-8.5470089999999999E-2</c:v>
                </c:pt>
                <c:pt idx="3383">
                  <c:v>-9.0354089999999998E-2</c:v>
                </c:pt>
                <c:pt idx="3384">
                  <c:v>-8.5470089999999999E-2</c:v>
                </c:pt>
                <c:pt idx="3385">
                  <c:v>-8.5470089999999999E-2</c:v>
                </c:pt>
                <c:pt idx="3386">
                  <c:v>-8.5470089999999999E-2</c:v>
                </c:pt>
                <c:pt idx="3387">
                  <c:v>-8.5470089999999999E-2</c:v>
                </c:pt>
                <c:pt idx="3388">
                  <c:v>-8.5470089999999999E-2</c:v>
                </c:pt>
                <c:pt idx="3389">
                  <c:v>-8.5470089999999999E-2</c:v>
                </c:pt>
                <c:pt idx="3390">
                  <c:v>-8.5470089999999999E-2</c:v>
                </c:pt>
                <c:pt idx="3391">
                  <c:v>-9.0354089999999998E-2</c:v>
                </c:pt>
                <c:pt idx="3392">
                  <c:v>-8.5470089999999999E-2</c:v>
                </c:pt>
                <c:pt idx="3393">
                  <c:v>-9.0354089999999998E-2</c:v>
                </c:pt>
                <c:pt idx="3394">
                  <c:v>-9.0354089999999998E-2</c:v>
                </c:pt>
                <c:pt idx="3395">
                  <c:v>-8.5470089999999999E-2</c:v>
                </c:pt>
                <c:pt idx="3396">
                  <c:v>-8.5470089999999999E-2</c:v>
                </c:pt>
                <c:pt idx="3397">
                  <c:v>-9.0354089999999998E-2</c:v>
                </c:pt>
                <c:pt idx="3398">
                  <c:v>-8.5470089999999999E-2</c:v>
                </c:pt>
                <c:pt idx="3399">
                  <c:v>-8.5470089999999999E-2</c:v>
                </c:pt>
                <c:pt idx="3400">
                  <c:v>-8.5470089999999999E-2</c:v>
                </c:pt>
                <c:pt idx="3401">
                  <c:v>-8.5470089999999999E-2</c:v>
                </c:pt>
                <c:pt idx="3402">
                  <c:v>-8.5470089999999999E-2</c:v>
                </c:pt>
                <c:pt idx="3403">
                  <c:v>-8.5470089999999999E-2</c:v>
                </c:pt>
                <c:pt idx="3404">
                  <c:v>-8.5470089999999999E-2</c:v>
                </c:pt>
                <c:pt idx="3405">
                  <c:v>-8.5470089999999999E-2</c:v>
                </c:pt>
                <c:pt idx="3406">
                  <c:v>-8.5470089999999999E-2</c:v>
                </c:pt>
                <c:pt idx="3407">
                  <c:v>-8.5470089999999999E-2</c:v>
                </c:pt>
                <c:pt idx="3408">
                  <c:v>-8.5470089999999999E-2</c:v>
                </c:pt>
                <c:pt idx="3409">
                  <c:v>-8.5470089999999999E-2</c:v>
                </c:pt>
                <c:pt idx="3410">
                  <c:v>-9.0354089999999998E-2</c:v>
                </c:pt>
                <c:pt idx="3411">
                  <c:v>-8.5470089999999999E-2</c:v>
                </c:pt>
                <c:pt idx="3412">
                  <c:v>-8.5470089999999999E-2</c:v>
                </c:pt>
                <c:pt idx="3413">
                  <c:v>-8.5470089999999999E-2</c:v>
                </c:pt>
                <c:pt idx="3414">
                  <c:v>-8.5470089999999999E-2</c:v>
                </c:pt>
                <c:pt idx="3415">
                  <c:v>-8.5470089999999999E-2</c:v>
                </c:pt>
                <c:pt idx="3416">
                  <c:v>-8.5470089999999999E-2</c:v>
                </c:pt>
                <c:pt idx="3417">
                  <c:v>-8.5470089999999999E-2</c:v>
                </c:pt>
                <c:pt idx="3418">
                  <c:v>-9.0354089999999998E-2</c:v>
                </c:pt>
                <c:pt idx="3419">
                  <c:v>-9.0354089999999998E-2</c:v>
                </c:pt>
                <c:pt idx="3420">
                  <c:v>-9.0354089999999998E-2</c:v>
                </c:pt>
                <c:pt idx="3421">
                  <c:v>-8.5470089999999999E-2</c:v>
                </c:pt>
                <c:pt idx="3422">
                  <c:v>-8.5470089999999999E-2</c:v>
                </c:pt>
                <c:pt idx="3423">
                  <c:v>-8.5470089999999999E-2</c:v>
                </c:pt>
                <c:pt idx="3424">
                  <c:v>-8.5470089999999999E-2</c:v>
                </c:pt>
                <c:pt idx="3425">
                  <c:v>-8.5470089999999999E-2</c:v>
                </c:pt>
                <c:pt idx="3426">
                  <c:v>-8.5470089999999999E-2</c:v>
                </c:pt>
                <c:pt idx="3427">
                  <c:v>-8.5470089999999999E-2</c:v>
                </c:pt>
                <c:pt idx="3428">
                  <c:v>-9.0354089999999998E-2</c:v>
                </c:pt>
                <c:pt idx="3429">
                  <c:v>-9.0354089999999998E-2</c:v>
                </c:pt>
                <c:pt idx="3430">
                  <c:v>-9.0354089999999998E-2</c:v>
                </c:pt>
                <c:pt idx="3431">
                  <c:v>-9.0354089999999998E-2</c:v>
                </c:pt>
                <c:pt idx="3432">
                  <c:v>-8.5470089999999999E-2</c:v>
                </c:pt>
                <c:pt idx="3433">
                  <c:v>-8.5470089999999999E-2</c:v>
                </c:pt>
                <c:pt idx="3434">
                  <c:v>-8.5470089999999999E-2</c:v>
                </c:pt>
                <c:pt idx="3435">
                  <c:v>-8.5470089999999999E-2</c:v>
                </c:pt>
                <c:pt idx="3436">
                  <c:v>-8.5470089999999999E-2</c:v>
                </c:pt>
                <c:pt idx="3437">
                  <c:v>-9.0354089999999998E-2</c:v>
                </c:pt>
                <c:pt idx="3438">
                  <c:v>-9.0354089999999998E-2</c:v>
                </c:pt>
                <c:pt idx="3439">
                  <c:v>-9.0354089999999998E-2</c:v>
                </c:pt>
                <c:pt idx="3440">
                  <c:v>-8.5470089999999999E-2</c:v>
                </c:pt>
                <c:pt idx="3441">
                  <c:v>-8.5470089999999999E-2</c:v>
                </c:pt>
                <c:pt idx="3442">
                  <c:v>-8.5470089999999999E-2</c:v>
                </c:pt>
                <c:pt idx="3443">
                  <c:v>-8.5470089999999999E-2</c:v>
                </c:pt>
                <c:pt idx="3444">
                  <c:v>-8.5470089999999999E-2</c:v>
                </c:pt>
                <c:pt idx="3445">
                  <c:v>-8.5470089999999999E-2</c:v>
                </c:pt>
                <c:pt idx="3446">
                  <c:v>-9.0354089999999998E-2</c:v>
                </c:pt>
                <c:pt idx="3447">
                  <c:v>-9.0354089999999998E-2</c:v>
                </c:pt>
                <c:pt idx="3448">
                  <c:v>-9.0354089999999998E-2</c:v>
                </c:pt>
                <c:pt idx="3449">
                  <c:v>-8.5470089999999999E-2</c:v>
                </c:pt>
                <c:pt idx="3450">
                  <c:v>-8.5470089999999999E-2</c:v>
                </c:pt>
                <c:pt idx="3451">
                  <c:v>-9.0354089999999998E-2</c:v>
                </c:pt>
                <c:pt idx="3452">
                  <c:v>-8.5470089999999999E-2</c:v>
                </c:pt>
                <c:pt idx="3453">
                  <c:v>-8.5470089999999999E-2</c:v>
                </c:pt>
                <c:pt idx="3454">
                  <c:v>-9.0354089999999998E-2</c:v>
                </c:pt>
                <c:pt idx="3455">
                  <c:v>-9.0354089999999998E-2</c:v>
                </c:pt>
                <c:pt idx="3456">
                  <c:v>-8.5470089999999999E-2</c:v>
                </c:pt>
                <c:pt idx="3457">
                  <c:v>-9.0354089999999998E-2</c:v>
                </c:pt>
                <c:pt idx="3458">
                  <c:v>-9.0354089999999998E-2</c:v>
                </c:pt>
                <c:pt idx="3459">
                  <c:v>-8.5470089999999999E-2</c:v>
                </c:pt>
                <c:pt idx="3460">
                  <c:v>-8.5470089999999999E-2</c:v>
                </c:pt>
                <c:pt idx="3461">
                  <c:v>-8.5470089999999999E-2</c:v>
                </c:pt>
                <c:pt idx="3462">
                  <c:v>-8.5470089999999999E-2</c:v>
                </c:pt>
                <c:pt idx="3463">
                  <c:v>-8.5470089999999999E-2</c:v>
                </c:pt>
                <c:pt idx="3464">
                  <c:v>-9.0354089999999998E-2</c:v>
                </c:pt>
                <c:pt idx="3465">
                  <c:v>-9.0354089999999998E-2</c:v>
                </c:pt>
                <c:pt idx="3466">
                  <c:v>-9.0354089999999998E-2</c:v>
                </c:pt>
                <c:pt idx="3467">
                  <c:v>-9.0354089999999998E-2</c:v>
                </c:pt>
                <c:pt idx="3468">
                  <c:v>-8.5470089999999999E-2</c:v>
                </c:pt>
                <c:pt idx="3469">
                  <c:v>-8.5470089999999999E-2</c:v>
                </c:pt>
                <c:pt idx="3470">
                  <c:v>-8.5470089999999999E-2</c:v>
                </c:pt>
                <c:pt idx="3471">
                  <c:v>-8.5470089999999999E-2</c:v>
                </c:pt>
                <c:pt idx="3472">
                  <c:v>-8.5470089999999999E-2</c:v>
                </c:pt>
                <c:pt idx="3473">
                  <c:v>-8.5470089999999999E-2</c:v>
                </c:pt>
                <c:pt idx="3474">
                  <c:v>-9.0354089999999998E-2</c:v>
                </c:pt>
                <c:pt idx="3475">
                  <c:v>-9.0354089999999998E-2</c:v>
                </c:pt>
                <c:pt idx="3476">
                  <c:v>-8.5470089999999999E-2</c:v>
                </c:pt>
                <c:pt idx="3477">
                  <c:v>-9.0354089999999998E-2</c:v>
                </c:pt>
                <c:pt idx="3478">
                  <c:v>-9.0354089999999998E-2</c:v>
                </c:pt>
                <c:pt idx="3479">
                  <c:v>-8.5470089999999999E-2</c:v>
                </c:pt>
                <c:pt idx="3480">
                  <c:v>-8.5470089999999999E-2</c:v>
                </c:pt>
                <c:pt idx="3481">
                  <c:v>-8.5470089999999999E-2</c:v>
                </c:pt>
                <c:pt idx="3482">
                  <c:v>-8.5470089999999999E-2</c:v>
                </c:pt>
                <c:pt idx="3483">
                  <c:v>-9.0354089999999998E-2</c:v>
                </c:pt>
                <c:pt idx="3484">
                  <c:v>-8.5470089999999999E-2</c:v>
                </c:pt>
                <c:pt idx="3485">
                  <c:v>-8.5470089999999999E-2</c:v>
                </c:pt>
                <c:pt idx="3486">
                  <c:v>-9.0354089999999998E-2</c:v>
                </c:pt>
                <c:pt idx="3487">
                  <c:v>-8.5470089999999999E-2</c:v>
                </c:pt>
                <c:pt idx="3488">
                  <c:v>-9.0354089999999998E-2</c:v>
                </c:pt>
                <c:pt idx="3489">
                  <c:v>-9.0354089999999998E-2</c:v>
                </c:pt>
                <c:pt idx="3490">
                  <c:v>-8.5470089999999999E-2</c:v>
                </c:pt>
                <c:pt idx="3491">
                  <c:v>-8.5470089999999999E-2</c:v>
                </c:pt>
                <c:pt idx="3492">
                  <c:v>-9.0354089999999998E-2</c:v>
                </c:pt>
                <c:pt idx="3493">
                  <c:v>-9.0354089999999998E-2</c:v>
                </c:pt>
                <c:pt idx="3494">
                  <c:v>-8.5470089999999999E-2</c:v>
                </c:pt>
                <c:pt idx="3495">
                  <c:v>-9.0354089999999998E-2</c:v>
                </c:pt>
                <c:pt idx="3496">
                  <c:v>-8.5470089999999999E-2</c:v>
                </c:pt>
                <c:pt idx="3497">
                  <c:v>-8.5470089999999999E-2</c:v>
                </c:pt>
                <c:pt idx="3498">
                  <c:v>-8.5470089999999999E-2</c:v>
                </c:pt>
                <c:pt idx="3499">
                  <c:v>-9.0354089999999998E-2</c:v>
                </c:pt>
                <c:pt idx="3500">
                  <c:v>-8.5470089999999999E-2</c:v>
                </c:pt>
                <c:pt idx="3501">
                  <c:v>-9.0354089999999998E-2</c:v>
                </c:pt>
                <c:pt idx="3502">
                  <c:v>-9.0354089999999998E-2</c:v>
                </c:pt>
                <c:pt idx="3503">
                  <c:v>-9.0354089999999998E-2</c:v>
                </c:pt>
                <c:pt idx="3504">
                  <c:v>-9.0354089999999998E-2</c:v>
                </c:pt>
                <c:pt idx="3505">
                  <c:v>-8.5470089999999999E-2</c:v>
                </c:pt>
                <c:pt idx="3506">
                  <c:v>-8.5470089999999999E-2</c:v>
                </c:pt>
                <c:pt idx="3507">
                  <c:v>-8.5470089999999999E-2</c:v>
                </c:pt>
                <c:pt idx="3508">
                  <c:v>-8.5470089999999999E-2</c:v>
                </c:pt>
                <c:pt idx="3509">
                  <c:v>-8.5470089999999999E-2</c:v>
                </c:pt>
                <c:pt idx="3510">
                  <c:v>-9.0354089999999998E-2</c:v>
                </c:pt>
                <c:pt idx="3511">
                  <c:v>-8.5470089999999999E-2</c:v>
                </c:pt>
                <c:pt idx="3512">
                  <c:v>-8.5470089999999999E-2</c:v>
                </c:pt>
                <c:pt idx="3513">
                  <c:v>-9.0354089999999998E-2</c:v>
                </c:pt>
                <c:pt idx="3514">
                  <c:v>-8.5470089999999999E-2</c:v>
                </c:pt>
                <c:pt idx="3515">
                  <c:v>-8.5470089999999999E-2</c:v>
                </c:pt>
                <c:pt idx="3516">
                  <c:v>-8.5470089999999999E-2</c:v>
                </c:pt>
                <c:pt idx="3517">
                  <c:v>-9.0354089999999998E-2</c:v>
                </c:pt>
                <c:pt idx="3518">
                  <c:v>-9.0354089999999998E-2</c:v>
                </c:pt>
                <c:pt idx="3519">
                  <c:v>-9.0354089999999998E-2</c:v>
                </c:pt>
                <c:pt idx="3520">
                  <c:v>-8.5470089999999999E-2</c:v>
                </c:pt>
                <c:pt idx="3521">
                  <c:v>-9.0354089999999998E-2</c:v>
                </c:pt>
                <c:pt idx="3522">
                  <c:v>-9.0354089999999998E-2</c:v>
                </c:pt>
                <c:pt idx="3523">
                  <c:v>-8.5470089999999999E-2</c:v>
                </c:pt>
                <c:pt idx="3524">
                  <c:v>-8.5470089999999999E-2</c:v>
                </c:pt>
                <c:pt idx="3525">
                  <c:v>-8.5470089999999999E-2</c:v>
                </c:pt>
                <c:pt idx="3526">
                  <c:v>-8.5470089999999999E-2</c:v>
                </c:pt>
                <c:pt idx="3527">
                  <c:v>-8.5470089999999999E-2</c:v>
                </c:pt>
                <c:pt idx="3528">
                  <c:v>-9.0354089999999998E-2</c:v>
                </c:pt>
                <c:pt idx="3529">
                  <c:v>-8.5470089999999999E-2</c:v>
                </c:pt>
                <c:pt idx="3530">
                  <c:v>-8.5470089999999999E-2</c:v>
                </c:pt>
                <c:pt idx="3531">
                  <c:v>-9.0354089999999998E-2</c:v>
                </c:pt>
                <c:pt idx="3532">
                  <c:v>-9.0354089999999998E-2</c:v>
                </c:pt>
                <c:pt idx="3533">
                  <c:v>-9.0354089999999998E-2</c:v>
                </c:pt>
                <c:pt idx="3534">
                  <c:v>-8.5470089999999999E-2</c:v>
                </c:pt>
                <c:pt idx="3535">
                  <c:v>-9.0354089999999998E-2</c:v>
                </c:pt>
                <c:pt idx="3536">
                  <c:v>-8.5470089999999999E-2</c:v>
                </c:pt>
                <c:pt idx="3537">
                  <c:v>-8.5470089999999999E-2</c:v>
                </c:pt>
                <c:pt idx="3538">
                  <c:v>-8.5470089999999999E-2</c:v>
                </c:pt>
                <c:pt idx="3539">
                  <c:v>-9.0354089999999998E-2</c:v>
                </c:pt>
                <c:pt idx="3540">
                  <c:v>-8.5470089999999999E-2</c:v>
                </c:pt>
                <c:pt idx="3541">
                  <c:v>-9.0354089999999998E-2</c:v>
                </c:pt>
                <c:pt idx="3542">
                  <c:v>-9.0354089999999998E-2</c:v>
                </c:pt>
                <c:pt idx="3543">
                  <c:v>-9.0354089999999998E-2</c:v>
                </c:pt>
                <c:pt idx="3544">
                  <c:v>-8.5470089999999999E-2</c:v>
                </c:pt>
                <c:pt idx="3545">
                  <c:v>-8.5470089999999999E-2</c:v>
                </c:pt>
                <c:pt idx="3546">
                  <c:v>-8.5470089999999999E-2</c:v>
                </c:pt>
                <c:pt idx="3547">
                  <c:v>-8.5470089999999999E-2</c:v>
                </c:pt>
                <c:pt idx="3548">
                  <c:v>-8.5470089999999999E-2</c:v>
                </c:pt>
                <c:pt idx="3549">
                  <c:v>-8.5470089999999999E-2</c:v>
                </c:pt>
                <c:pt idx="3550">
                  <c:v>-9.0354089999999998E-2</c:v>
                </c:pt>
                <c:pt idx="3551">
                  <c:v>-9.0354089999999998E-2</c:v>
                </c:pt>
                <c:pt idx="3552">
                  <c:v>-9.0354089999999998E-2</c:v>
                </c:pt>
                <c:pt idx="3553">
                  <c:v>-8.5470089999999999E-2</c:v>
                </c:pt>
                <c:pt idx="3554">
                  <c:v>-9.0354089999999998E-2</c:v>
                </c:pt>
                <c:pt idx="3555">
                  <c:v>-9.0354089999999998E-2</c:v>
                </c:pt>
                <c:pt idx="3556">
                  <c:v>-8.5470089999999999E-2</c:v>
                </c:pt>
                <c:pt idx="3557">
                  <c:v>-8.5470089999999999E-2</c:v>
                </c:pt>
                <c:pt idx="3558">
                  <c:v>-8.5470089999999999E-2</c:v>
                </c:pt>
                <c:pt idx="3559">
                  <c:v>-8.5470089999999999E-2</c:v>
                </c:pt>
                <c:pt idx="3560">
                  <c:v>-8.5470089999999999E-2</c:v>
                </c:pt>
                <c:pt idx="3561">
                  <c:v>-8.5470089999999999E-2</c:v>
                </c:pt>
                <c:pt idx="3562">
                  <c:v>-8.5470089999999999E-2</c:v>
                </c:pt>
                <c:pt idx="3563">
                  <c:v>-8.5470089999999999E-2</c:v>
                </c:pt>
                <c:pt idx="3564">
                  <c:v>-8.5470089999999999E-2</c:v>
                </c:pt>
                <c:pt idx="3565">
                  <c:v>-9.0354089999999998E-2</c:v>
                </c:pt>
                <c:pt idx="3566">
                  <c:v>-8.5470089999999999E-2</c:v>
                </c:pt>
                <c:pt idx="3567">
                  <c:v>-9.0354089999999998E-2</c:v>
                </c:pt>
                <c:pt idx="3568">
                  <c:v>-8.5470089999999999E-2</c:v>
                </c:pt>
                <c:pt idx="3569">
                  <c:v>-8.5470089999999999E-2</c:v>
                </c:pt>
                <c:pt idx="3570">
                  <c:v>-8.5470089999999999E-2</c:v>
                </c:pt>
                <c:pt idx="3571">
                  <c:v>-8.5470089999999999E-2</c:v>
                </c:pt>
                <c:pt idx="3572">
                  <c:v>-8.5470089999999999E-2</c:v>
                </c:pt>
                <c:pt idx="3573">
                  <c:v>-8.5470089999999999E-2</c:v>
                </c:pt>
                <c:pt idx="3574">
                  <c:v>-8.5470089999999999E-2</c:v>
                </c:pt>
                <c:pt idx="3575">
                  <c:v>-9.0354089999999998E-2</c:v>
                </c:pt>
                <c:pt idx="3576">
                  <c:v>-9.0354089999999998E-2</c:v>
                </c:pt>
                <c:pt idx="3577">
                  <c:v>-9.0354089999999998E-2</c:v>
                </c:pt>
                <c:pt idx="3578">
                  <c:v>-8.5470089999999999E-2</c:v>
                </c:pt>
                <c:pt idx="3579">
                  <c:v>-8.5470089999999999E-2</c:v>
                </c:pt>
                <c:pt idx="3580">
                  <c:v>-8.5470089999999999E-2</c:v>
                </c:pt>
                <c:pt idx="3581">
                  <c:v>-8.5470089999999999E-2</c:v>
                </c:pt>
                <c:pt idx="3582">
                  <c:v>-8.5470089999999999E-2</c:v>
                </c:pt>
                <c:pt idx="3583">
                  <c:v>-8.5470089999999999E-2</c:v>
                </c:pt>
                <c:pt idx="3584">
                  <c:v>-9.0354089999999998E-2</c:v>
                </c:pt>
                <c:pt idx="3585">
                  <c:v>-9.0354089999999998E-2</c:v>
                </c:pt>
                <c:pt idx="3586">
                  <c:v>-9.0354089999999998E-2</c:v>
                </c:pt>
                <c:pt idx="3587">
                  <c:v>-9.0354089999999998E-2</c:v>
                </c:pt>
                <c:pt idx="3588">
                  <c:v>-8.5470089999999999E-2</c:v>
                </c:pt>
                <c:pt idx="3589">
                  <c:v>-8.5470089999999999E-2</c:v>
                </c:pt>
                <c:pt idx="3590">
                  <c:v>-8.5470089999999999E-2</c:v>
                </c:pt>
                <c:pt idx="3591">
                  <c:v>-8.5470089999999999E-2</c:v>
                </c:pt>
                <c:pt idx="3592">
                  <c:v>-8.5470089999999999E-2</c:v>
                </c:pt>
                <c:pt idx="3593">
                  <c:v>-8.5470089999999999E-2</c:v>
                </c:pt>
                <c:pt idx="3594">
                  <c:v>-9.0354089999999998E-2</c:v>
                </c:pt>
                <c:pt idx="3595">
                  <c:v>-9.0354089999999998E-2</c:v>
                </c:pt>
                <c:pt idx="3596">
                  <c:v>-8.5470089999999999E-2</c:v>
                </c:pt>
                <c:pt idx="3597">
                  <c:v>-8.5470089999999999E-2</c:v>
                </c:pt>
                <c:pt idx="3598">
                  <c:v>-9.0354089999999998E-2</c:v>
                </c:pt>
                <c:pt idx="3599">
                  <c:v>-9.0354089999999998E-2</c:v>
                </c:pt>
                <c:pt idx="3600">
                  <c:v>-8.5470089999999999E-2</c:v>
                </c:pt>
                <c:pt idx="3601">
                  <c:v>-9.0354089999999998E-2</c:v>
                </c:pt>
                <c:pt idx="3602">
                  <c:v>-8.5470089999999999E-2</c:v>
                </c:pt>
                <c:pt idx="3603">
                  <c:v>-8.5470089999999999E-2</c:v>
                </c:pt>
                <c:pt idx="3604">
                  <c:v>-8.5470089999999999E-2</c:v>
                </c:pt>
                <c:pt idx="3605">
                  <c:v>-8.5470089999999999E-2</c:v>
                </c:pt>
                <c:pt idx="3606">
                  <c:v>-9.0354089999999998E-2</c:v>
                </c:pt>
                <c:pt idx="3607">
                  <c:v>-8.5470089999999999E-2</c:v>
                </c:pt>
                <c:pt idx="3608">
                  <c:v>-8.5470089999999999E-2</c:v>
                </c:pt>
                <c:pt idx="3609">
                  <c:v>-9.0354089999999998E-2</c:v>
                </c:pt>
                <c:pt idx="3610">
                  <c:v>-9.0354089999999998E-2</c:v>
                </c:pt>
                <c:pt idx="3611">
                  <c:v>-8.5470089999999999E-2</c:v>
                </c:pt>
                <c:pt idx="3612">
                  <c:v>-8.5470089999999999E-2</c:v>
                </c:pt>
                <c:pt idx="3613">
                  <c:v>-8.5470089999999999E-2</c:v>
                </c:pt>
                <c:pt idx="3614">
                  <c:v>-8.5470089999999999E-2</c:v>
                </c:pt>
                <c:pt idx="3615">
                  <c:v>-9.0354089999999998E-2</c:v>
                </c:pt>
                <c:pt idx="3616">
                  <c:v>-8.5470089999999999E-2</c:v>
                </c:pt>
                <c:pt idx="3617">
                  <c:v>-9.0354089999999998E-2</c:v>
                </c:pt>
                <c:pt idx="3618">
                  <c:v>-9.0354089999999998E-2</c:v>
                </c:pt>
                <c:pt idx="3619">
                  <c:v>-8.5470089999999999E-2</c:v>
                </c:pt>
                <c:pt idx="3620">
                  <c:v>-8.5470089999999999E-2</c:v>
                </c:pt>
                <c:pt idx="3621">
                  <c:v>-8.5470089999999999E-2</c:v>
                </c:pt>
                <c:pt idx="3622">
                  <c:v>-9.0354089999999998E-2</c:v>
                </c:pt>
                <c:pt idx="3623">
                  <c:v>-9.0354089999999998E-2</c:v>
                </c:pt>
                <c:pt idx="3624">
                  <c:v>-9.0354089999999998E-2</c:v>
                </c:pt>
                <c:pt idx="3625">
                  <c:v>-9.0354089999999998E-2</c:v>
                </c:pt>
                <c:pt idx="3626">
                  <c:v>-9.0354089999999998E-2</c:v>
                </c:pt>
                <c:pt idx="3627">
                  <c:v>-8.0586080000000004E-2</c:v>
                </c:pt>
                <c:pt idx="3628">
                  <c:v>-8.5470089999999999E-2</c:v>
                </c:pt>
                <c:pt idx="3629">
                  <c:v>-8.5470089999999999E-2</c:v>
                </c:pt>
                <c:pt idx="3630">
                  <c:v>-8.5470089999999999E-2</c:v>
                </c:pt>
                <c:pt idx="3631">
                  <c:v>-9.0354089999999998E-2</c:v>
                </c:pt>
                <c:pt idx="3632">
                  <c:v>-8.5470089999999999E-2</c:v>
                </c:pt>
                <c:pt idx="3633">
                  <c:v>-8.5470089999999999E-2</c:v>
                </c:pt>
                <c:pt idx="3634">
                  <c:v>-8.5470089999999999E-2</c:v>
                </c:pt>
                <c:pt idx="3635">
                  <c:v>-9.0354089999999998E-2</c:v>
                </c:pt>
                <c:pt idx="3636">
                  <c:v>-9.0354089999999998E-2</c:v>
                </c:pt>
                <c:pt idx="3637">
                  <c:v>-9.0354089999999998E-2</c:v>
                </c:pt>
                <c:pt idx="3638">
                  <c:v>-8.5470089999999999E-2</c:v>
                </c:pt>
                <c:pt idx="3639">
                  <c:v>-8.5470089999999999E-2</c:v>
                </c:pt>
                <c:pt idx="3640">
                  <c:v>-8.5470089999999999E-2</c:v>
                </c:pt>
                <c:pt idx="3641">
                  <c:v>-8.5470089999999999E-2</c:v>
                </c:pt>
                <c:pt idx="3642">
                  <c:v>-9.0354089999999998E-2</c:v>
                </c:pt>
                <c:pt idx="3643">
                  <c:v>-8.5470089999999999E-2</c:v>
                </c:pt>
                <c:pt idx="3644">
                  <c:v>-9.0354089999999998E-2</c:v>
                </c:pt>
                <c:pt idx="3645">
                  <c:v>-8.5470089999999999E-2</c:v>
                </c:pt>
                <c:pt idx="3646">
                  <c:v>-8.5470089999999999E-2</c:v>
                </c:pt>
                <c:pt idx="3647">
                  <c:v>-8.5470089999999999E-2</c:v>
                </c:pt>
                <c:pt idx="3648">
                  <c:v>-8.5470089999999999E-2</c:v>
                </c:pt>
                <c:pt idx="3649">
                  <c:v>-8.5470089999999999E-2</c:v>
                </c:pt>
                <c:pt idx="3650">
                  <c:v>-9.0354089999999998E-2</c:v>
                </c:pt>
                <c:pt idx="3651">
                  <c:v>-8.5470089999999999E-2</c:v>
                </c:pt>
                <c:pt idx="3652">
                  <c:v>-8.5470089999999999E-2</c:v>
                </c:pt>
                <c:pt idx="3653">
                  <c:v>-8.5470089999999999E-2</c:v>
                </c:pt>
                <c:pt idx="3654">
                  <c:v>-8.5470089999999999E-2</c:v>
                </c:pt>
                <c:pt idx="3655">
                  <c:v>-8.5470089999999999E-2</c:v>
                </c:pt>
                <c:pt idx="3656">
                  <c:v>-9.0354089999999998E-2</c:v>
                </c:pt>
                <c:pt idx="3657">
                  <c:v>-8.5470089999999999E-2</c:v>
                </c:pt>
                <c:pt idx="3658">
                  <c:v>-8.5470089999999999E-2</c:v>
                </c:pt>
                <c:pt idx="3659">
                  <c:v>-8.5470089999999999E-2</c:v>
                </c:pt>
                <c:pt idx="3660">
                  <c:v>-8.5470089999999999E-2</c:v>
                </c:pt>
                <c:pt idx="3661">
                  <c:v>-8.5470089999999999E-2</c:v>
                </c:pt>
                <c:pt idx="3662">
                  <c:v>-9.0354089999999998E-2</c:v>
                </c:pt>
                <c:pt idx="3663">
                  <c:v>-9.0354089999999998E-2</c:v>
                </c:pt>
                <c:pt idx="3664">
                  <c:v>-9.0354089999999998E-2</c:v>
                </c:pt>
                <c:pt idx="3665">
                  <c:v>-9.0354089999999998E-2</c:v>
                </c:pt>
                <c:pt idx="3666">
                  <c:v>-8.5470089999999999E-2</c:v>
                </c:pt>
                <c:pt idx="3667">
                  <c:v>-8.5470089999999999E-2</c:v>
                </c:pt>
                <c:pt idx="3668">
                  <c:v>-8.5470089999999999E-2</c:v>
                </c:pt>
                <c:pt idx="3669">
                  <c:v>-8.5470089999999999E-2</c:v>
                </c:pt>
                <c:pt idx="3670">
                  <c:v>-8.5470089999999999E-2</c:v>
                </c:pt>
                <c:pt idx="3671">
                  <c:v>-9.0354089999999998E-2</c:v>
                </c:pt>
                <c:pt idx="3672">
                  <c:v>-9.0354089999999998E-2</c:v>
                </c:pt>
                <c:pt idx="3673">
                  <c:v>-9.0354089999999998E-2</c:v>
                </c:pt>
                <c:pt idx="3674">
                  <c:v>-9.0354089999999998E-2</c:v>
                </c:pt>
                <c:pt idx="3675">
                  <c:v>-9.0354089999999998E-2</c:v>
                </c:pt>
                <c:pt idx="3676">
                  <c:v>-8.5470089999999999E-2</c:v>
                </c:pt>
                <c:pt idx="3677">
                  <c:v>-8.5470089999999999E-2</c:v>
                </c:pt>
                <c:pt idx="3678">
                  <c:v>-8.5470089999999999E-2</c:v>
                </c:pt>
                <c:pt idx="3679">
                  <c:v>-8.5470089999999999E-2</c:v>
                </c:pt>
                <c:pt idx="3680">
                  <c:v>-8.5470089999999999E-2</c:v>
                </c:pt>
                <c:pt idx="3681">
                  <c:v>-8.5470089999999999E-2</c:v>
                </c:pt>
                <c:pt idx="3682">
                  <c:v>-8.5470089999999999E-2</c:v>
                </c:pt>
                <c:pt idx="3683">
                  <c:v>-8.5470089999999999E-2</c:v>
                </c:pt>
                <c:pt idx="3684">
                  <c:v>-9.0354089999999998E-2</c:v>
                </c:pt>
                <c:pt idx="3685">
                  <c:v>-8.5470089999999999E-2</c:v>
                </c:pt>
                <c:pt idx="3686">
                  <c:v>-8.5470089999999999E-2</c:v>
                </c:pt>
                <c:pt idx="3687">
                  <c:v>-9.0354089999999998E-2</c:v>
                </c:pt>
                <c:pt idx="3688">
                  <c:v>-9.0354089999999998E-2</c:v>
                </c:pt>
                <c:pt idx="3689">
                  <c:v>-8.5470089999999999E-2</c:v>
                </c:pt>
                <c:pt idx="3690">
                  <c:v>-9.0354089999999998E-2</c:v>
                </c:pt>
                <c:pt idx="3691">
                  <c:v>-9.0354089999999998E-2</c:v>
                </c:pt>
                <c:pt idx="3692">
                  <c:v>-8.5470089999999999E-2</c:v>
                </c:pt>
                <c:pt idx="3693">
                  <c:v>-8.5470089999999999E-2</c:v>
                </c:pt>
                <c:pt idx="3694">
                  <c:v>-9.0354089999999998E-2</c:v>
                </c:pt>
                <c:pt idx="3695">
                  <c:v>-8.5470089999999999E-2</c:v>
                </c:pt>
                <c:pt idx="3696">
                  <c:v>-8.5470089999999999E-2</c:v>
                </c:pt>
                <c:pt idx="3697">
                  <c:v>-8.5470089999999999E-2</c:v>
                </c:pt>
                <c:pt idx="3698">
                  <c:v>-8.5470089999999999E-2</c:v>
                </c:pt>
                <c:pt idx="3699">
                  <c:v>-9.0354089999999998E-2</c:v>
                </c:pt>
                <c:pt idx="3700">
                  <c:v>-9.0354089999999998E-2</c:v>
                </c:pt>
                <c:pt idx="3701">
                  <c:v>-9.0354089999999998E-2</c:v>
                </c:pt>
                <c:pt idx="3702">
                  <c:v>-9.0354089999999998E-2</c:v>
                </c:pt>
                <c:pt idx="3703">
                  <c:v>-8.5470089999999999E-2</c:v>
                </c:pt>
                <c:pt idx="3704">
                  <c:v>-8.5470089999999999E-2</c:v>
                </c:pt>
                <c:pt idx="3705">
                  <c:v>-8.5470089999999999E-2</c:v>
                </c:pt>
                <c:pt idx="3706">
                  <c:v>-8.5470089999999999E-2</c:v>
                </c:pt>
                <c:pt idx="3707">
                  <c:v>-8.5470089999999999E-2</c:v>
                </c:pt>
                <c:pt idx="3708">
                  <c:v>-9.0354089999999998E-2</c:v>
                </c:pt>
                <c:pt idx="3709">
                  <c:v>-9.0354089999999998E-2</c:v>
                </c:pt>
                <c:pt idx="3710">
                  <c:v>-9.0354089999999998E-2</c:v>
                </c:pt>
                <c:pt idx="3711">
                  <c:v>-9.0354089999999998E-2</c:v>
                </c:pt>
                <c:pt idx="3712">
                  <c:v>-8.5470089999999999E-2</c:v>
                </c:pt>
                <c:pt idx="3713">
                  <c:v>-8.5470089999999999E-2</c:v>
                </c:pt>
                <c:pt idx="3714">
                  <c:v>-8.5470089999999999E-2</c:v>
                </c:pt>
                <c:pt idx="3715">
                  <c:v>-8.5470089999999999E-2</c:v>
                </c:pt>
                <c:pt idx="3716">
                  <c:v>-8.5470089999999999E-2</c:v>
                </c:pt>
                <c:pt idx="3717">
                  <c:v>-8.5470089999999999E-2</c:v>
                </c:pt>
                <c:pt idx="3718">
                  <c:v>-9.0354089999999998E-2</c:v>
                </c:pt>
                <c:pt idx="3719">
                  <c:v>-8.5470089999999999E-2</c:v>
                </c:pt>
                <c:pt idx="3720">
                  <c:v>-8.5470089999999999E-2</c:v>
                </c:pt>
                <c:pt idx="3721">
                  <c:v>-8.5470089999999999E-2</c:v>
                </c:pt>
                <c:pt idx="3722">
                  <c:v>-9.0354089999999998E-2</c:v>
                </c:pt>
                <c:pt idx="3723">
                  <c:v>-8.5470089999999999E-2</c:v>
                </c:pt>
                <c:pt idx="3724">
                  <c:v>-9.0354089999999998E-2</c:v>
                </c:pt>
                <c:pt idx="3725">
                  <c:v>-9.0354089999999998E-2</c:v>
                </c:pt>
                <c:pt idx="3726">
                  <c:v>-9.0354089999999998E-2</c:v>
                </c:pt>
                <c:pt idx="3727">
                  <c:v>-8.5470089999999999E-2</c:v>
                </c:pt>
                <c:pt idx="3728">
                  <c:v>-9.0354089999999998E-2</c:v>
                </c:pt>
                <c:pt idx="3729">
                  <c:v>-8.5470089999999999E-2</c:v>
                </c:pt>
                <c:pt idx="3730">
                  <c:v>-8.5470089999999999E-2</c:v>
                </c:pt>
                <c:pt idx="3731">
                  <c:v>-8.5470089999999999E-2</c:v>
                </c:pt>
                <c:pt idx="3732">
                  <c:v>-8.5470089999999999E-2</c:v>
                </c:pt>
                <c:pt idx="3733">
                  <c:v>-9.0354089999999998E-2</c:v>
                </c:pt>
                <c:pt idx="3734">
                  <c:v>-8.5470089999999999E-2</c:v>
                </c:pt>
                <c:pt idx="3735">
                  <c:v>-9.0354089999999998E-2</c:v>
                </c:pt>
                <c:pt idx="3736">
                  <c:v>-8.5470089999999999E-2</c:v>
                </c:pt>
                <c:pt idx="3737">
                  <c:v>-9.0354089999999998E-2</c:v>
                </c:pt>
                <c:pt idx="3738">
                  <c:v>-9.0354089999999998E-2</c:v>
                </c:pt>
                <c:pt idx="3739">
                  <c:v>-9.0354089999999998E-2</c:v>
                </c:pt>
                <c:pt idx="3740">
                  <c:v>-9.0354089999999998E-2</c:v>
                </c:pt>
                <c:pt idx="3741">
                  <c:v>-8.5470089999999999E-2</c:v>
                </c:pt>
                <c:pt idx="3742">
                  <c:v>-8.5470089999999999E-2</c:v>
                </c:pt>
                <c:pt idx="3743">
                  <c:v>-9.0354089999999998E-2</c:v>
                </c:pt>
                <c:pt idx="3744">
                  <c:v>-9.0354089999999998E-2</c:v>
                </c:pt>
                <c:pt idx="3745">
                  <c:v>-8.5470089999999999E-2</c:v>
                </c:pt>
                <c:pt idx="3746">
                  <c:v>-9.0354089999999998E-2</c:v>
                </c:pt>
                <c:pt idx="3747">
                  <c:v>-8.5470089999999999E-2</c:v>
                </c:pt>
                <c:pt idx="3748">
                  <c:v>-8.5470089999999999E-2</c:v>
                </c:pt>
                <c:pt idx="3749">
                  <c:v>-9.0354089999999998E-2</c:v>
                </c:pt>
                <c:pt idx="3750">
                  <c:v>-9.0354089999999998E-2</c:v>
                </c:pt>
                <c:pt idx="3751">
                  <c:v>-8.5470089999999999E-2</c:v>
                </c:pt>
                <c:pt idx="3752">
                  <c:v>-8.5470089999999999E-2</c:v>
                </c:pt>
                <c:pt idx="3753">
                  <c:v>-8.5470089999999999E-2</c:v>
                </c:pt>
                <c:pt idx="3754">
                  <c:v>-8.5470089999999999E-2</c:v>
                </c:pt>
                <c:pt idx="3755">
                  <c:v>-8.5470089999999999E-2</c:v>
                </c:pt>
                <c:pt idx="3756">
                  <c:v>-9.0354089999999998E-2</c:v>
                </c:pt>
                <c:pt idx="3757">
                  <c:v>-8.5470089999999999E-2</c:v>
                </c:pt>
                <c:pt idx="3758">
                  <c:v>-9.0354089999999998E-2</c:v>
                </c:pt>
                <c:pt idx="3759">
                  <c:v>-9.0354089999999998E-2</c:v>
                </c:pt>
                <c:pt idx="3760">
                  <c:v>-9.0354089999999998E-2</c:v>
                </c:pt>
                <c:pt idx="3761">
                  <c:v>-8.5470089999999999E-2</c:v>
                </c:pt>
                <c:pt idx="3762">
                  <c:v>-8.5470089999999999E-2</c:v>
                </c:pt>
                <c:pt idx="3763">
                  <c:v>-8.5470089999999999E-2</c:v>
                </c:pt>
                <c:pt idx="3764">
                  <c:v>-8.5470089999999999E-2</c:v>
                </c:pt>
                <c:pt idx="3765">
                  <c:v>-8.5470089999999999E-2</c:v>
                </c:pt>
                <c:pt idx="3766">
                  <c:v>-8.5470089999999999E-2</c:v>
                </c:pt>
                <c:pt idx="3767">
                  <c:v>-8.5470089999999999E-2</c:v>
                </c:pt>
                <c:pt idx="3768">
                  <c:v>-8.5470089999999999E-2</c:v>
                </c:pt>
                <c:pt idx="3769">
                  <c:v>-8.5470089999999999E-2</c:v>
                </c:pt>
                <c:pt idx="3770">
                  <c:v>-8.5470089999999999E-2</c:v>
                </c:pt>
                <c:pt idx="3771">
                  <c:v>-8.5470089999999999E-2</c:v>
                </c:pt>
                <c:pt idx="3772">
                  <c:v>-8.5470089999999999E-2</c:v>
                </c:pt>
                <c:pt idx="3773">
                  <c:v>-9.0354089999999998E-2</c:v>
                </c:pt>
                <c:pt idx="3774">
                  <c:v>-8.5470089999999999E-2</c:v>
                </c:pt>
                <c:pt idx="3775">
                  <c:v>-8.5470089999999999E-2</c:v>
                </c:pt>
                <c:pt idx="3776">
                  <c:v>-8.5470089999999999E-2</c:v>
                </c:pt>
                <c:pt idx="3777">
                  <c:v>-9.0354089999999998E-2</c:v>
                </c:pt>
                <c:pt idx="3778">
                  <c:v>-8.5470089999999999E-2</c:v>
                </c:pt>
                <c:pt idx="3779">
                  <c:v>-8.5470089999999999E-2</c:v>
                </c:pt>
                <c:pt idx="3780">
                  <c:v>-8.5470089999999999E-2</c:v>
                </c:pt>
                <c:pt idx="3781">
                  <c:v>-9.0354089999999998E-2</c:v>
                </c:pt>
                <c:pt idx="3782">
                  <c:v>-9.0354089999999998E-2</c:v>
                </c:pt>
                <c:pt idx="3783">
                  <c:v>-8.5470089999999999E-2</c:v>
                </c:pt>
                <c:pt idx="3784">
                  <c:v>-9.0354089999999998E-2</c:v>
                </c:pt>
                <c:pt idx="3785">
                  <c:v>-9.0354089999999998E-2</c:v>
                </c:pt>
                <c:pt idx="3786">
                  <c:v>-9.0354089999999998E-2</c:v>
                </c:pt>
                <c:pt idx="3787">
                  <c:v>-8.5470089999999999E-2</c:v>
                </c:pt>
                <c:pt idx="3788">
                  <c:v>-8.5470089999999999E-2</c:v>
                </c:pt>
                <c:pt idx="3789">
                  <c:v>-8.5470089999999999E-2</c:v>
                </c:pt>
                <c:pt idx="3790">
                  <c:v>-8.5470089999999999E-2</c:v>
                </c:pt>
                <c:pt idx="3791">
                  <c:v>-8.5470089999999999E-2</c:v>
                </c:pt>
                <c:pt idx="3792">
                  <c:v>-8.5470089999999999E-2</c:v>
                </c:pt>
                <c:pt idx="3793">
                  <c:v>-8.5470089999999999E-2</c:v>
                </c:pt>
                <c:pt idx="3794">
                  <c:v>-9.0354089999999998E-2</c:v>
                </c:pt>
                <c:pt idx="3795">
                  <c:v>-9.0354089999999998E-2</c:v>
                </c:pt>
                <c:pt idx="3796">
                  <c:v>-9.0354089999999998E-2</c:v>
                </c:pt>
                <c:pt idx="3797">
                  <c:v>-9.0354089999999998E-2</c:v>
                </c:pt>
                <c:pt idx="3798">
                  <c:v>-8.5470089999999999E-2</c:v>
                </c:pt>
                <c:pt idx="3799">
                  <c:v>-8.5470089999999999E-2</c:v>
                </c:pt>
                <c:pt idx="3800">
                  <c:v>-8.5470089999999999E-2</c:v>
                </c:pt>
                <c:pt idx="3801">
                  <c:v>-8.5470089999999999E-2</c:v>
                </c:pt>
                <c:pt idx="3802">
                  <c:v>-8.5470089999999999E-2</c:v>
                </c:pt>
                <c:pt idx="3803">
                  <c:v>-8.5470089999999999E-2</c:v>
                </c:pt>
                <c:pt idx="3804">
                  <c:v>-8.5470089999999999E-2</c:v>
                </c:pt>
                <c:pt idx="3805">
                  <c:v>-8.5470089999999999E-2</c:v>
                </c:pt>
                <c:pt idx="3806">
                  <c:v>-8.5470089999999999E-2</c:v>
                </c:pt>
                <c:pt idx="3807">
                  <c:v>-8.5470089999999999E-2</c:v>
                </c:pt>
                <c:pt idx="3808">
                  <c:v>-9.0354089999999998E-2</c:v>
                </c:pt>
                <c:pt idx="3809">
                  <c:v>-9.0354089999999998E-2</c:v>
                </c:pt>
                <c:pt idx="3810">
                  <c:v>-8.5470089999999999E-2</c:v>
                </c:pt>
                <c:pt idx="3811">
                  <c:v>-8.5470089999999999E-2</c:v>
                </c:pt>
                <c:pt idx="3812">
                  <c:v>-9.0354089999999998E-2</c:v>
                </c:pt>
                <c:pt idx="3813">
                  <c:v>-8.5470089999999999E-2</c:v>
                </c:pt>
                <c:pt idx="3814">
                  <c:v>-8.5470089999999999E-2</c:v>
                </c:pt>
                <c:pt idx="3815">
                  <c:v>-8.5470089999999999E-2</c:v>
                </c:pt>
                <c:pt idx="3816">
                  <c:v>-8.0586080000000004E-2</c:v>
                </c:pt>
                <c:pt idx="3817">
                  <c:v>-8.5470089999999999E-2</c:v>
                </c:pt>
                <c:pt idx="3818">
                  <c:v>-9.0354089999999998E-2</c:v>
                </c:pt>
                <c:pt idx="3819">
                  <c:v>-9.0354089999999998E-2</c:v>
                </c:pt>
                <c:pt idx="3820">
                  <c:v>-9.0354089999999998E-2</c:v>
                </c:pt>
                <c:pt idx="3821">
                  <c:v>-8.5470089999999999E-2</c:v>
                </c:pt>
                <c:pt idx="3822">
                  <c:v>-9.0354089999999998E-2</c:v>
                </c:pt>
                <c:pt idx="3823">
                  <c:v>-8.5470089999999999E-2</c:v>
                </c:pt>
                <c:pt idx="3824">
                  <c:v>-8.5470089999999999E-2</c:v>
                </c:pt>
                <c:pt idx="3825">
                  <c:v>-8.5470089999999999E-2</c:v>
                </c:pt>
                <c:pt idx="3826">
                  <c:v>-9.0354089999999998E-2</c:v>
                </c:pt>
                <c:pt idx="3827">
                  <c:v>-8.5470089999999999E-2</c:v>
                </c:pt>
                <c:pt idx="3828">
                  <c:v>-9.0354089999999998E-2</c:v>
                </c:pt>
                <c:pt idx="3829">
                  <c:v>-9.0354089999999998E-2</c:v>
                </c:pt>
                <c:pt idx="3830">
                  <c:v>-8.5470089999999999E-2</c:v>
                </c:pt>
                <c:pt idx="3831">
                  <c:v>-8.5470089999999999E-2</c:v>
                </c:pt>
                <c:pt idx="3832">
                  <c:v>-8.5470089999999999E-2</c:v>
                </c:pt>
                <c:pt idx="3833">
                  <c:v>-9.0354089999999998E-2</c:v>
                </c:pt>
                <c:pt idx="3834">
                  <c:v>-8.5470089999999999E-2</c:v>
                </c:pt>
                <c:pt idx="3835">
                  <c:v>-9.0354089999999998E-2</c:v>
                </c:pt>
                <c:pt idx="3836">
                  <c:v>-9.0354089999999998E-2</c:v>
                </c:pt>
                <c:pt idx="3837">
                  <c:v>-8.5470089999999999E-2</c:v>
                </c:pt>
                <c:pt idx="3838">
                  <c:v>-8.5470089999999999E-2</c:v>
                </c:pt>
                <c:pt idx="3839">
                  <c:v>-9.0354089999999998E-2</c:v>
                </c:pt>
                <c:pt idx="3840">
                  <c:v>-8.5470089999999999E-2</c:v>
                </c:pt>
                <c:pt idx="3841">
                  <c:v>-8.5470089999999999E-2</c:v>
                </c:pt>
                <c:pt idx="3842">
                  <c:v>-8.5470089999999999E-2</c:v>
                </c:pt>
                <c:pt idx="3843">
                  <c:v>-8.5470089999999999E-2</c:v>
                </c:pt>
                <c:pt idx="3844">
                  <c:v>-9.0354089999999998E-2</c:v>
                </c:pt>
                <c:pt idx="3845">
                  <c:v>-9.0354089999999998E-2</c:v>
                </c:pt>
                <c:pt idx="3846">
                  <c:v>-9.0354089999999998E-2</c:v>
                </c:pt>
                <c:pt idx="3847">
                  <c:v>-9.0354089999999998E-2</c:v>
                </c:pt>
                <c:pt idx="3848">
                  <c:v>-8.5470089999999999E-2</c:v>
                </c:pt>
                <c:pt idx="3849">
                  <c:v>-8.5470089999999999E-2</c:v>
                </c:pt>
                <c:pt idx="3850">
                  <c:v>-9.0354089999999998E-2</c:v>
                </c:pt>
                <c:pt idx="3851">
                  <c:v>-8.5470089999999999E-2</c:v>
                </c:pt>
                <c:pt idx="3852">
                  <c:v>-8.5470089999999999E-2</c:v>
                </c:pt>
                <c:pt idx="3853">
                  <c:v>-8.5470089999999999E-2</c:v>
                </c:pt>
                <c:pt idx="3854">
                  <c:v>-8.5470089999999999E-2</c:v>
                </c:pt>
                <c:pt idx="3855">
                  <c:v>-8.5470089999999999E-2</c:v>
                </c:pt>
                <c:pt idx="3856">
                  <c:v>-9.0354089999999998E-2</c:v>
                </c:pt>
                <c:pt idx="3857">
                  <c:v>-9.0354089999999998E-2</c:v>
                </c:pt>
                <c:pt idx="3858">
                  <c:v>-8.5470089999999999E-2</c:v>
                </c:pt>
                <c:pt idx="3859">
                  <c:v>-9.0354089999999998E-2</c:v>
                </c:pt>
                <c:pt idx="3860">
                  <c:v>-9.0354089999999998E-2</c:v>
                </c:pt>
                <c:pt idx="3861">
                  <c:v>-9.0354089999999998E-2</c:v>
                </c:pt>
                <c:pt idx="3862">
                  <c:v>-8.5470089999999999E-2</c:v>
                </c:pt>
                <c:pt idx="3863">
                  <c:v>-9.0354089999999998E-2</c:v>
                </c:pt>
                <c:pt idx="3864">
                  <c:v>-8.5470089999999999E-2</c:v>
                </c:pt>
                <c:pt idx="3865">
                  <c:v>-9.0354089999999998E-2</c:v>
                </c:pt>
                <c:pt idx="3866">
                  <c:v>-9.0354089999999998E-2</c:v>
                </c:pt>
                <c:pt idx="3867">
                  <c:v>-8.5470089999999999E-2</c:v>
                </c:pt>
                <c:pt idx="3868">
                  <c:v>-9.0354089999999998E-2</c:v>
                </c:pt>
                <c:pt idx="3869">
                  <c:v>-8.5470089999999999E-2</c:v>
                </c:pt>
                <c:pt idx="3870">
                  <c:v>-9.0354089999999998E-2</c:v>
                </c:pt>
                <c:pt idx="3871">
                  <c:v>-8.5470089999999999E-2</c:v>
                </c:pt>
                <c:pt idx="3872">
                  <c:v>-9.0354089999999998E-2</c:v>
                </c:pt>
                <c:pt idx="3873">
                  <c:v>-9.0354089999999998E-2</c:v>
                </c:pt>
                <c:pt idx="3874">
                  <c:v>-8.5470089999999999E-2</c:v>
                </c:pt>
                <c:pt idx="3875">
                  <c:v>-8.5470089999999999E-2</c:v>
                </c:pt>
                <c:pt idx="3876">
                  <c:v>-9.0354089999999998E-2</c:v>
                </c:pt>
                <c:pt idx="3877">
                  <c:v>-8.5470089999999999E-2</c:v>
                </c:pt>
                <c:pt idx="3878">
                  <c:v>-9.0354089999999998E-2</c:v>
                </c:pt>
                <c:pt idx="3879">
                  <c:v>-8.5470089999999999E-2</c:v>
                </c:pt>
                <c:pt idx="3880">
                  <c:v>-9.0354089999999998E-2</c:v>
                </c:pt>
                <c:pt idx="3881">
                  <c:v>-9.0354089999999998E-2</c:v>
                </c:pt>
                <c:pt idx="3882">
                  <c:v>-9.0354089999999998E-2</c:v>
                </c:pt>
                <c:pt idx="3883">
                  <c:v>-8.5470089999999999E-2</c:v>
                </c:pt>
                <c:pt idx="3884">
                  <c:v>-8.5470089999999999E-2</c:v>
                </c:pt>
                <c:pt idx="3885">
                  <c:v>-8.5470089999999999E-2</c:v>
                </c:pt>
                <c:pt idx="3886">
                  <c:v>-9.0354089999999998E-2</c:v>
                </c:pt>
                <c:pt idx="3887">
                  <c:v>-9.0354089999999998E-2</c:v>
                </c:pt>
                <c:pt idx="3888">
                  <c:v>-8.5470089999999999E-2</c:v>
                </c:pt>
                <c:pt idx="3889">
                  <c:v>-8.5470089999999999E-2</c:v>
                </c:pt>
                <c:pt idx="3890">
                  <c:v>-9.0354089999999998E-2</c:v>
                </c:pt>
                <c:pt idx="3891">
                  <c:v>-8.5470089999999999E-2</c:v>
                </c:pt>
                <c:pt idx="3892">
                  <c:v>-9.0354089999999998E-2</c:v>
                </c:pt>
                <c:pt idx="3893">
                  <c:v>-8.5470089999999999E-2</c:v>
                </c:pt>
                <c:pt idx="3894">
                  <c:v>-9.0354089999999998E-2</c:v>
                </c:pt>
                <c:pt idx="3895">
                  <c:v>-8.5470089999999999E-2</c:v>
                </c:pt>
                <c:pt idx="3896">
                  <c:v>-8.5470089999999999E-2</c:v>
                </c:pt>
                <c:pt idx="3897">
                  <c:v>-9.0354089999999998E-2</c:v>
                </c:pt>
                <c:pt idx="3898">
                  <c:v>-8.5470089999999999E-2</c:v>
                </c:pt>
                <c:pt idx="3899">
                  <c:v>-8.5470089999999999E-2</c:v>
                </c:pt>
                <c:pt idx="3900">
                  <c:v>-8.5470089999999999E-2</c:v>
                </c:pt>
                <c:pt idx="3901">
                  <c:v>-8.5470089999999999E-2</c:v>
                </c:pt>
                <c:pt idx="3902">
                  <c:v>-9.0354089999999998E-2</c:v>
                </c:pt>
                <c:pt idx="3903">
                  <c:v>-8.5470089999999999E-2</c:v>
                </c:pt>
                <c:pt idx="3904">
                  <c:v>-8.5470089999999999E-2</c:v>
                </c:pt>
                <c:pt idx="3905">
                  <c:v>-8.5470089999999999E-2</c:v>
                </c:pt>
                <c:pt idx="3906">
                  <c:v>-9.0354089999999998E-2</c:v>
                </c:pt>
                <c:pt idx="3907">
                  <c:v>-9.0354089999999998E-2</c:v>
                </c:pt>
                <c:pt idx="3908">
                  <c:v>-8.5470089999999999E-2</c:v>
                </c:pt>
                <c:pt idx="3909">
                  <c:v>-8.5470089999999999E-2</c:v>
                </c:pt>
                <c:pt idx="3910">
                  <c:v>-8.5470089999999999E-2</c:v>
                </c:pt>
                <c:pt idx="3911">
                  <c:v>-8.5470089999999999E-2</c:v>
                </c:pt>
                <c:pt idx="3912">
                  <c:v>-8.5470089999999999E-2</c:v>
                </c:pt>
                <c:pt idx="3913">
                  <c:v>-8.5470089999999999E-2</c:v>
                </c:pt>
                <c:pt idx="3914">
                  <c:v>-9.0354089999999998E-2</c:v>
                </c:pt>
                <c:pt idx="3915">
                  <c:v>-8.5470089999999999E-2</c:v>
                </c:pt>
                <c:pt idx="3916">
                  <c:v>-9.0354089999999998E-2</c:v>
                </c:pt>
                <c:pt idx="3917">
                  <c:v>-9.0354089999999998E-2</c:v>
                </c:pt>
                <c:pt idx="3918">
                  <c:v>-9.0354089999999998E-2</c:v>
                </c:pt>
                <c:pt idx="3919">
                  <c:v>-9.0354089999999998E-2</c:v>
                </c:pt>
                <c:pt idx="3920">
                  <c:v>-8.5470089999999999E-2</c:v>
                </c:pt>
                <c:pt idx="3921">
                  <c:v>-8.5470089999999999E-2</c:v>
                </c:pt>
                <c:pt idx="3922">
                  <c:v>-8.0586080000000004E-2</c:v>
                </c:pt>
                <c:pt idx="3923">
                  <c:v>-8.5470089999999999E-2</c:v>
                </c:pt>
                <c:pt idx="3924">
                  <c:v>-8.5470089999999999E-2</c:v>
                </c:pt>
                <c:pt idx="3925">
                  <c:v>-9.0354089999999998E-2</c:v>
                </c:pt>
                <c:pt idx="3926">
                  <c:v>-9.0354089999999998E-2</c:v>
                </c:pt>
                <c:pt idx="3927">
                  <c:v>-9.0354089999999998E-2</c:v>
                </c:pt>
                <c:pt idx="3928">
                  <c:v>-9.0354089999999998E-2</c:v>
                </c:pt>
                <c:pt idx="3929">
                  <c:v>-8.5470089999999999E-2</c:v>
                </c:pt>
                <c:pt idx="3930">
                  <c:v>-8.5470089999999999E-2</c:v>
                </c:pt>
                <c:pt idx="3931">
                  <c:v>-8.5470089999999999E-2</c:v>
                </c:pt>
                <c:pt idx="3932">
                  <c:v>-9.0354089999999998E-2</c:v>
                </c:pt>
                <c:pt idx="3933">
                  <c:v>-8.5470089999999999E-2</c:v>
                </c:pt>
                <c:pt idx="3934">
                  <c:v>-8.5470089999999999E-2</c:v>
                </c:pt>
                <c:pt idx="3935">
                  <c:v>-9.0354089999999998E-2</c:v>
                </c:pt>
                <c:pt idx="3936">
                  <c:v>-9.0354089999999998E-2</c:v>
                </c:pt>
                <c:pt idx="3937">
                  <c:v>-8.5470089999999999E-2</c:v>
                </c:pt>
                <c:pt idx="3938">
                  <c:v>-8.5470089999999999E-2</c:v>
                </c:pt>
                <c:pt idx="3939">
                  <c:v>-8.0586080000000004E-2</c:v>
                </c:pt>
                <c:pt idx="3940">
                  <c:v>-8.5470089999999999E-2</c:v>
                </c:pt>
                <c:pt idx="3941">
                  <c:v>-9.0354089999999998E-2</c:v>
                </c:pt>
                <c:pt idx="3942">
                  <c:v>-9.0354089999999998E-2</c:v>
                </c:pt>
                <c:pt idx="3943">
                  <c:v>-9.0354089999999998E-2</c:v>
                </c:pt>
                <c:pt idx="3944">
                  <c:v>-9.0354089999999998E-2</c:v>
                </c:pt>
                <c:pt idx="3945">
                  <c:v>-8.5470089999999999E-2</c:v>
                </c:pt>
                <c:pt idx="3946">
                  <c:v>-8.5470089999999999E-2</c:v>
                </c:pt>
                <c:pt idx="3947">
                  <c:v>-8.5470089999999999E-2</c:v>
                </c:pt>
                <c:pt idx="3948">
                  <c:v>-8.5470089999999999E-2</c:v>
                </c:pt>
                <c:pt idx="3949">
                  <c:v>-8.5470089999999999E-2</c:v>
                </c:pt>
                <c:pt idx="3950">
                  <c:v>-8.5470089999999999E-2</c:v>
                </c:pt>
                <c:pt idx="3951">
                  <c:v>-9.0354089999999998E-2</c:v>
                </c:pt>
                <c:pt idx="3952">
                  <c:v>-9.0354089999999998E-2</c:v>
                </c:pt>
                <c:pt idx="3953">
                  <c:v>-9.0354089999999998E-2</c:v>
                </c:pt>
                <c:pt idx="3954">
                  <c:v>-9.0354089999999998E-2</c:v>
                </c:pt>
                <c:pt idx="3955">
                  <c:v>-9.0354089999999998E-2</c:v>
                </c:pt>
                <c:pt idx="3956">
                  <c:v>-8.5470089999999999E-2</c:v>
                </c:pt>
                <c:pt idx="3957">
                  <c:v>-8.5470089999999999E-2</c:v>
                </c:pt>
                <c:pt idx="3958">
                  <c:v>-8.5470089999999999E-2</c:v>
                </c:pt>
                <c:pt idx="3959">
                  <c:v>-8.5470089999999999E-2</c:v>
                </c:pt>
                <c:pt idx="3960">
                  <c:v>-8.5470089999999999E-2</c:v>
                </c:pt>
                <c:pt idx="3961">
                  <c:v>-8.5470089999999999E-2</c:v>
                </c:pt>
                <c:pt idx="3962">
                  <c:v>-9.0354089999999998E-2</c:v>
                </c:pt>
                <c:pt idx="3963">
                  <c:v>-9.0354089999999998E-2</c:v>
                </c:pt>
                <c:pt idx="3964">
                  <c:v>-9.0354089999999998E-2</c:v>
                </c:pt>
                <c:pt idx="3965">
                  <c:v>-8.5470089999999999E-2</c:v>
                </c:pt>
                <c:pt idx="3966">
                  <c:v>-9.0354089999999998E-2</c:v>
                </c:pt>
                <c:pt idx="3967">
                  <c:v>-9.0354089999999998E-2</c:v>
                </c:pt>
                <c:pt idx="3968">
                  <c:v>-9.0354089999999998E-2</c:v>
                </c:pt>
                <c:pt idx="3969">
                  <c:v>-9.0354089999999998E-2</c:v>
                </c:pt>
                <c:pt idx="3970">
                  <c:v>-8.5470089999999999E-2</c:v>
                </c:pt>
                <c:pt idx="3971">
                  <c:v>-9.0354089999999998E-2</c:v>
                </c:pt>
                <c:pt idx="3972">
                  <c:v>-8.5470089999999999E-2</c:v>
                </c:pt>
                <c:pt idx="3973">
                  <c:v>-8.5470089999999999E-2</c:v>
                </c:pt>
                <c:pt idx="3974">
                  <c:v>-8.5470089999999999E-2</c:v>
                </c:pt>
                <c:pt idx="3975">
                  <c:v>-8.5470089999999999E-2</c:v>
                </c:pt>
                <c:pt idx="3976">
                  <c:v>-9.0354089999999998E-2</c:v>
                </c:pt>
                <c:pt idx="3977">
                  <c:v>-9.0354089999999998E-2</c:v>
                </c:pt>
                <c:pt idx="3978">
                  <c:v>-9.0354089999999998E-2</c:v>
                </c:pt>
                <c:pt idx="3979">
                  <c:v>-9.0354089999999998E-2</c:v>
                </c:pt>
                <c:pt idx="3980">
                  <c:v>-9.0354089999999998E-2</c:v>
                </c:pt>
                <c:pt idx="3981">
                  <c:v>-9.0354089999999998E-2</c:v>
                </c:pt>
                <c:pt idx="3982">
                  <c:v>-9.0354089999999998E-2</c:v>
                </c:pt>
                <c:pt idx="3983">
                  <c:v>-8.5470089999999999E-2</c:v>
                </c:pt>
                <c:pt idx="3984">
                  <c:v>-8.5470089999999999E-2</c:v>
                </c:pt>
                <c:pt idx="3985">
                  <c:v>-8.5470089999999999E-2</c:v>
                </c:pt>
                <c:pt idx="3986">
                  <c:v>-9.0354089999999998E-2</c:v>
                </c:pt>
                <c:pt idx="3987">
                  <c:v>-9.0354089999999998E-2</c:v>
                </c:pt>
                <c:pt idx="3988">
                  <c:v>-9.0354089999999998E-2</c:v>
                </c:pt>
                <c:pt idx="3989">
                  <c:v>-8.5470089999999999E-2</c:v>
                </c:pt>
                <c:pt idx="3990">
                  <c:v>-8.5470089999999999E-2</c:v>
                </c:pt>
                <c:pt idx="3991">
                  <c:v>-8.5470089999999999E-2</c:v>
                </c:pt>
                <c:pt idx="3992">
                  <c:v>-9.0354089999999998E-2</c:v>
                </c:pt>
                <c:pt idx="3993">
                  <c:v>-8.5470089999999999E-2</c:v>
                </c:pt>
                <c:pt idx="3994">
                  <c:v>-8.5470089999999999E-2</c:v>
                </c:pt>
                <c:pt idx="3995">
                  <c:v>-9.0354089999999998E-2</c:v>
                </c:pt>
                <c:pt idx="3996">
                  <c:v>-8.5470089999999999E-2</c:v>
                </c:pt>
                <c:pt idx="3997">
                  <c:v>-9.0354089999999998E-2</c:v>
                </c:pt>
                <c:pt idx="3998">
                  <c:v>-8.5470089999999999E-2</c:v>
                </c:pt>
                <c:pt idx="3999">
                  <c:v>-8.5470089999999999E-2</c:v>
                </c:pt>
                <c:pt idx="4000">
                  <c:v>-8.5470089999999999E-2</c:v>
                </c:pt>
                <c:pt idx="4001">
                  <c:v>-8.5470089999999999E-2</c:v>
                </c:pt>
                <c:pt idx="4002">
                  <c:v>-8.5470089999999999E-2</c:v>
                </c:pt>
                <c:pt idx="4003">
                  <c:v>-8.5470089999999999E-2</c:v>
                </c:pt>
                <c:pt idx="4004">
                  <c:v>-8.5470089999999999E-2</c:v>
                </c:pt>
                <c:pt idx="4005">
                  <c:v>-8.5470089999999999E-2</c:v>
                </c:pt>
                <c:pt idx="4006">
                  <c:v>-9.0354089999999998E-2</c:v>
                </c:pt>
                <c:pt idx="4007">
                  <c:v>-8.5470089999999999E-2</c:v>
                </c:pt>
                <c:pt idx="4008">
                  <c:v>-8.5470089999999999E-2</c:v>
                </c:pt>
                <c:pt idx="4009">
                  <c:v>-8.5470089999999999E-2</c:v>
                </c:pt>
                <c:pt idx="4010">
                  <c:v>-8.5470089999999999E-2</c:v>
                </c:pt>
                <c:pt idx="4011">
                  <c:v>-9.0354089999999998E-2</c:v>
                </c:pt>
                <c:pt idx="4012">
                  <c:v>-9.0354089999999998E-2</c:v>
                </c:pt>
                <c:pt idx="4013">
                  <c:v>-9.0354089999999998E-2</c:v>
                </c:pt>
                <c:pt idx="4014">
                  <c:v>-9.0354089999999998E-2</c:v>
                </c:pt>
                <c:pt idx="4015">
                  <c:v>-8.5470089999999999E-2</c:v>
                </c:pt>
                <c:pt idx="4016">
                  <c:v>-9.0354089999999998E-2</c:v>
                </c:pt>
                <c:pt idx="4017">
                  <c:v>-8.5470089999999999E-2</c:v>
                </c:pt>
                <c:pt idx="4018">
                  <c:v>-8.5470089999999999E-2</c:v>
                </c:pt>
                <c:pt idx="4019">
                  <c:v>-8.5470089999999999E-2</c:v>
                </c:pt>
                <c:pt idx="4020">
                  <c:v>-9.0354089999999998E-2</c:v>
                </c:pt>
                <c:pt idx="4021">
                  <c:v>-8.5470089999999999E-2</c:v>
                </c:pt>
                <c:pt idx="4022">
                  <c:v>-8.5470089999999999E-2</c:v>
                </c:pt>
                <c:pt idx="4023">
                  <c:v>-9.0354089999999998E-2</c:v>
                </c:pt>
                <c:pt idx="4024">
                  <c:v>-8.5470089999999999E-2</c:v>
                </c:pt>
                <c:pt idx="4025">
                  <c:v>-8.5470089999999999E-2</c:v>
                </c:pt>
                <c:pt idx="4026">
                  <c:v>-8.5470089999999999E-2</c:v>
                </c:pt>
                <c:pt idx="4027">
                  <c:v>-8.5470089999999999E-2</c:v>
                </c:pt>
                <c:pt idx="4028">
                  <c:v>-8.5470089999999999E-2</c:v>
                </c:pt>
                <c:pt idx="4029">
                  <c:v>-9.0354089999999998E-2</c:v>
                </c:pt>
                <c:pt idx="4030">
                  <c:v>-8.5470089999999999E-2</c:v>
                </c:pt>
                <c:pt idx="4031">
                  <c:v>-8.5470089999999999E-2</c:v>
                </c:pt>
                <c:pt idx="4032">
                  <c:v>-8.5470089999999999E-2</c:v>
                </c:pt>
                <c:pt idx="4033">
                  <c:v>-8.0586080000000004E-2</c:v>
                </c:pt>
                <c:pt idx="4034">
                  <c:v>-8.5470089999999999E-2</c:v>
                </c:pt>
                <c:pt idx="4035">
                  <c:v>-8.5470089999999999E-2</c:v>
                </c:pt>
                <c:pt idx="4036">
                  <c:v>-8.5470089999999999E-2</c:v>
                </c:pt>
                <c:pt idx="4037">
                  <c:v>-8.5470089999999999E-2</c:v>
                </c:pt>
                <c:pt idx="4038">
                  <c:v>-9.0354089999999998E-2</c:v>
                </c:pt>
                <c:pt idx="4039">
                  <c:v>-9.0354089999999998E-2</c:v>
                </c:pt>
                <c:pt idx="4040">
                  <c:v>-9.0354089999999998E-2</c:v>
                </c:pt>
                <c:pt idx="4041">
                  <c:v>-8.5470089999999999E-2</c:v>
                </c:pt>
                <c:pt idx="4042">
                  <c:v>-9.0354089999999998E-2</c:v>
                </c:pt>
                <c:pt idx="4043">
                  <c:v>-8.5470089999999999E-2</c:v>
                </c:pt>
                <c:pt idx="4044">
                  <c:v>-8.0586080000000004E-2</c:v>
                </c:pt>
                <c:pt idx="4045">
                  <c:v>-8.5470089999999999E-2</c:v>
                </c:pt>
                <c:pt idx="4046">
                  <c:v>-9.0354089999999998E-2</c:v>
                </c:pt>
                <c:pt idx="4047">
                  <c:v>-9.0354089999999998E-2</c:v>
                </c:pt>
                <c:pt idx="4048">
                  <c:v>-9.0354089999999998E-2</c:v>
                </c:pt>
                <c:pt idx="4049">
                  <c:v>-8.5470089999999999E-2</c:v>
                </c:pt>
                <c:pt idx="4050">
                  <c:v>-8.5470089999999999E-2</c:v>
                </c:pt>
                <c:pt idx="4051">
                  <c:v>-8.5470089999999999E-2</c:v>
                </c:pt>
                <c:pt idx="4052">
                  <c:v>-8.0586080000000004E-2</c:v>
                </c:pt>
                <c:pt idx="4053">
                  <c:v>-8.5470089999999999E-2</c:v>
                </c:pt>
                <c:pt idx="4054">
                  <c:v>-9.0354089999999998E-2</c:v>
                </c:pt>
                <c:pt idx="4055">
                  <c:v>-9.0354089999999998E-2</c:v>
                </c:pt>
                <c:pt idx="4056">
                  <c:v>-9.0354089999999998E-2</c:v>
                </c:pt>
                <c:pt idx="4057">
                  <c:v>-9.0354089999999998E-2</c:v>
                </c:pt>
                <c:pt idx="4058">
                  <c:v>-8.5470089999999999E-2</c:v>
                </c:pt>
                <c:pt idx="4059">
                  <c:v>-8.5470089999999999E-2</c:v>
                </c:pt>
                <c:pt idx="4060">
                  <c:v>-8.5470089999999999E-2</c:v>
                </c:pt>
                <c:pt idx="4061">
                  <c:v>-8.5470089999999999E-2</c:v>
                </c:pt>
                <c:pt idx="4062">
                  <c:v>-9.0354089999999998E-2</c:v>
                </c:pt>
                <c:pt idx="4063">
                  <c:v>-9.0354089999999998E-2</c:v>
                </c:pt>
                <c:pt idx="4064">
                  <c:v>-9.0354089999999998E-2</c:v>
                </c:pt>
                <c:pt idx="4065">
                  <c:v>-9.0354089999999998E-2</c:v>
                </c:pt>
                <c:pt idx="4066">
                  <c:v>-9.0354089999999998E-2</c:v>
                </c:pt>
                <c:pt idx="4067">
                  <c:v>-8.5470089999999999E-2</c:v>
                </c:pt>
                <c:pt idx="4068">
                  <c:v>-8.0586080000000004E-2</c:v>
                </c:pt>
                <c:pt idx="4069">
                  <c:v>-8.5470089999999999E-2</c:v>
                </c:pt>
                <c:pt idx="4070">
                  <c:v>-8.5470089999999999E-2</c:v>
                </c:pt>
                <c:pt idx="4071">
                  <c:v>-8.5470089999999999E-2</c:v>
                </c:pt>
                <c:pt idx="4072">
                  <c:v>-9.0354089999999998E-2</c:v>
                </c:pt>
                <c:pt idx="4073">
                  <c:v>-9.0354089999999998E-2</c:v>
                </c:pt>
                <c:pt idx="4074">
                  <c:v>-9.0354089999999998E-2</c:v>
                </c:pt>
                <c:pt idx="4075">
                  <c:v>-9.0354089999999998E-2</c:v>
                </c:pt>
                <c:pt idx="4076">
                  <c:v>-9.0354089999999998E-2</c:v>
                </c:pt>
                <c:pt idx="4077">
                  <c:v>-8.5470089999999999E-2</c:v>
                </c:pt>
                <c:pt idx="4078">
                  <c:v>-8.5470089999999999E-2</c:v>
                </c:pt>
                <c:pt idx="4079">
                  <c:v>-8.5470089999999999E-2</c:v>
                </c:pt>
                <c:pt idx="4080">
                  <c:v>-8.5470089999999999E-2</c:v>
                </c:pt>
                <c:pt idx="4081">
                  <c:v>-9.0354089999999998E-2</c:v>
                </c:pt>
                <c:pt idx="4082">
                  <c:v>-8.5470089999999999E-2</c:v>
                </c:pt>
                <c:pt idx="4083">
                  <c:v>-9.0354089999999998E-2</c:v>
                </c:pt>
                <c:pt idx="4084">
                  <c:v>-9.0354089999999998E-2</c:v>
                </c:pt>
                <c:pt idx="4085">
                  <c:v>-9.0354089999999998E-2</c:v>
                </c:pt>
                <c:pt idx="4086">
                  <c:v>-9.0354089999999998E-2</c:v>
                </c:pt>
                <c:pt idx="4087">
                  <c:v>-9.0354089999999998E-2</c:v>
                </c:pt>
                <c:pt idx="4088">
                  <c:v>-8.5470089999999999E-2</c:v>
                </c:pt>
                <c:pt idx="4089">
                  <c:v>-9.0354089999999998E-2</c:v>
                </c:pt>
                <c:pt idx="4090">
                  <c:v>-9.0354089999999998E-2</c:v>
                </c:pt>
                <c:pt idx="4091">
                  <c:v>-9.0354089999999998E-2</c:v>
                </c:pt>
                <c:pt idx="4092">
                  <c:v>-8.5470089999999999E-2</c:v>
                </c:pt>
                <c:pt idx="4093">
                  <c:v>-8.5470089999999999E-2</c:v>
                </c:pt>
                <c:pt idx="4094">
                  <c:v>-8.5470089999999999E-2</c:v>
                </c:pt>
                <c:pt idx="4095">
                  <c:v>-8.5470089999999999E-2</c:v>
                </c:pt>
              </c:numCache>
            </c:numRef>
          </c:val>
          <c:smooth val="0"/>
          <c:extLst>
            <c:ext xmlns:c16="http://schemas.microsoft.com/office/drawing/2014/chart" uri="{C3380CC4-5D6E-409C-BE32-E72D297353CC}">
              <c16:uniqueId val="{00000001-1503-4C69-9A7E-CBC5D974DEA8}"/>
            </c:ext>
          </c:extLst>
        </c:ser>
        <c:ser>
          <c:idx val="3"/>
          <c:order val="2"/>
          <c:tx>
            <c:v>ΔI</c:v>
          </c:tx>
          <c:spPr>
            <a:ln w="28575" cap="rnd">
              <a:solidFill>
                <a:schemeClr val="accent4"/>
              </a:solidFill>
              <a:round/>
            </a:ln>
            <a:effectLst/>
          </c:spPr>
          <c:marker>
            <c:symbol val="none"/>
          </c:marker>
          <c:val>
            <c:numRef>
              <c:f>'20240424_tetyousei50'!$D$13:$D$4108</c:f>
              <c:numCache>
                <c:formatCode>General</c:formatCode>
                <c:ptCount val="4096"/>
                <c:pt idx="0">
                  <c:v>7.3260076499999993E-2</c:v>
                </c:pt>
                <c:pt idx="1">
                  <c:v>7.8144082500000003E-2</c:v>
                </c:pt>
                <c:pt idx="2">
                  <c:v>7.8144082500000003E-2</c:v>
                </c:pt>
                <c:pt idx="3">
                  <c:v>8.3028087400000006E-2</c:v>
                </c:pt>
                <c:pt idx="4">
                  <c:v>8.3028087400000006E-2</c:v>
                </c:pt>
                <c:pt idx="5">
                  <c:v>8.3028087400000006E-2</c:v>
                </c:pt>
                <c:pt idx="6">
                  <c:v>7.8144082500000003E-2</c:v>
                </c:pt>
                <c:pt idx="7">
                  <c:v>7.3260076499999993E-2</c:v>
                </c:pt>
                <c:pt idx="8">
                  <c:v>7.8144081399999996E-2</c:v>
                </c:pt>
                <c:pt idx="9">
                  <c:v>8.3028087400000006E-2</c:v>
                </c:pt>
                <c:pt idx="10">
                  <c:v>7.8144081399999996E-2</c:v>
                </c:pt>
                <c:pt idx="11">
                  <c:v>7.3260076499999993E-2</c:v>
                </c:pt>
                <c:pt idx="12">
                  <c:v>7.8144082500000003E-2</c:v>
                </c:pt>
                <c:pt idx="13">
                  <c:v>8.3028087400000006E-2</c:v>
                </c:pt>
                <c:pt idx="14">
                  <c:v>8.3028087400000006E-2</c:v>
                </c:pt>
                <c:pt idx="15">
                  <c:v>8.3028087400000006E-2</c:v>
                </c:pt>
                <c:pt idx="16">
                  <c:v>7.8144082500000003E-2</c:v>
                </c:pt>
                <c:pt idx="17">
                  <c:v>7.8144082500000003E-2</c:v>
                </c:pt>
                <c:pt idx="18">
                  <c:v>7.8144081399999996E-2</c:v>
                </c:pt>
                <c:pt idx="19">
                  <c:v>7.8144081399999996E-2</c:v>
                </c:pt>
                <c:pt idx="20">
                  <c:v>8.3028087400000006E-2</c:v>
                </c:pt>
                <c:pt idx="21">
                  <c:v>7.3260076499999993E-2</c:v>
                </c:pt>
                <c:pt idx="22">
                  <c:v>7.8144082500000003E-2</c:v>
                </c:pt>
                <c:pt idx="23">
                  <c:v>8.3028087400000006E-2</c:v>
                </c:pt>
                <c:pt idx="24">
                  <c:v>8.3028087400000006E-2</c:v>
                </c:pt>
                <c:pt idx="25">
                  <c:v>8.3028087400000006E-2</c:v>
                </c:pt>
                <c:pt idx="26">
                  <c:v>7.3260076499999993E-2</c:v>
                </c:pt>
                <c:pt idx="27">
                  <c:v>7.8144082500000003E-2</c:v>
                </c:pt>
                <c:pt idx="28">
                  <c:v>8.3028087400000006E-2</c:v>
                </c:pt>
                <c:pt idx="29">
                  <c:v>8.3028087400000006E-2</c:v>
                </c:pt>
                <c:pt idx="30">
                  <c:v>8.3028087400000006E-2</c:v>
                </c:pt>
                <c:pt idx="31">
                  <c:v>7.8144082500000003E-2</c:v>
                </c:pt>
                <c:pt idx="32">
                  <c:v>7.8144082500000003E-2</c:v>
                </c:pt>
                <c:pt idx="33">
                  <c:v>8.3028087400000006E-2</c:v>
                </c:pt>
                <c:pt idx="34">
                  <c:v>8.3028087400000006E-2</c:v>
                </c:pt>
                <c:pt idx="35">
                  <c:v>7.8144082500000003E-2</c:v>
                </c:pt>
                <c:pt idx="36">
                  <c:v>7.3260076499999993E-2</c:v>
                </c:pt>
                <c:pt idx="37">
                  <c:v>8.3028087400000006E-2</c:v>
                </c:pt>
                <c:pt idx="38">
                  <c:v>8.3028087400000006E-2</c:v>
                </c:pt>
                <c:pt idx="39">
                  <c:v>8.3028087400000006E-2</c:v>
                </c:pt>
                <c:pt idx="40">
                  <c:v>7.8144082500000003E-2</c:v>
                </c:pt>
                <c:pt idx="41">
                  <c:v>7.8144082500000003E-2</c:v>
                </c:pt>
                <c:pt idx="42">
                  <c:v>7.8144082500000003E-2</c:v>
                </c:pt>
                <c:pt idx="43">
                  <c:v>8.7912091999999997E-2</c:v>
                </c:pt>
                <c:pt idx="44">
                  <c:v>8.3028087400000006E-2</c:v>
                </c:pt>
                <c:pt idx="45">
                  <c:v>7.8144082500000003E-2</c:v>
                </c:pt>
                <c:pt idx="46">
                  <c:v>7.3260076499999993E-2</c:v>
                </c:pt>
                <c:pt idx="47">
                  <c:v>8.3028087400000006E-2</c:v>
                </c:pt>
                <c:pt idx="48">
                  <c:v>8.7912091999999997E-2</c:v>
                </c:pt>
                <c:pt idx="49">
                  <c:v>7.8144081399999996E-2</c:v>
                </c:pt>
                <c:pt idx="50">
                  <c:v>7.8144082500000003E-2</c:v>
                </c:pt>
                <c:pt idx="51">
                  <c:v>7.8144082500000003E-2</c:v>
                </c:pt>
                <c:pt idx="52">
                  <c:v>8.3028087400000006E-2</c:v>
                </c:pt>
                <c:pt idx="53">
                  <c:v>8.3028086000000001E-2</c:v>
                </c:pt>
                <c:pt idx="54">
                  <c:v>8.3028087400000006E-2</c:v>
                </c:pt>
                <c:pt idx="55">
                  <c:v>7.8144082500000003E-2</c:v>
                </c:pt>
                <c:pt idx="56">
                  <c:v>7.8144082500000003E-2</c:v>
                </c:pt>
                <c:pt idx="57">
                  <c:v>8.3028087400000006E-2</c:v>
                </c:pt>
                <c:pt idx="58">
                  <c:v>8.7912087400000005E-2</c:v>
                </c:pt>
                <c:pt idx="59">
                  <c:v>8.3028087400000006E-2</c:v>
                </c:pt>
                <c:pt idx="60">
                  <c:v>7.8144082500000003E-2</c:v>
                </c:pt>
                <c:pt idx="61">
                  <c:v>7.3260076499999993E-2</c:v>
                </c:pt>
                <c:pt idx="62">
                  <c:v>7.3260077399999998E-2</c:v>
                </c:pt>
                <c:pt idx="63">
                  <c:v>6.3492064000000001E-2</c:v>
                </c:pt>
                <c:pt idx="64">
                  <c:v>5.3724054399999999E-2</c:v>
                </c:pt>
                <c:pt idx="65">
                  <c:v>3.4188036499999998E-2</c:v>
                </c:pt>
                <c:pt idx="66">
                  <c:v>3.4188036499999998E-2</c:v>
                </c:pt>
                <c:pt idx="67">
                  <c:v>2.93040304E-2</c:v>
                </c:pt>
                <c:pt idx="68">
                  <c:v>2.44200254E-2</c:v>
                </c:pt>
                <c:pt idx="69">
                  <c:v>2.4420025499999998E-2</c:v>
                </c:pt>
                <c:pt idx="70">
                  <c:v>2.4420025499999998E-2</c:v>
                </c:pt>
                <c:pt idx="71">
                  <c:v>4.3956047400000003E-2</c:v>
                </c:pt>
                <c:pt idx="72">
                  <c:v>3.4188034399999997E-2</c:v>
                </c:pt>
                <c:pt idx="73">
                  <c:v>3.4188034399999997E-2</c:v>
                </c:pt>
                <c:pt idx="74">
                  <c:v>2.9304029500000002E-2</c:v>
                </c:pt>
                <c:pt idx="75">
                  <c:v>2.4420025499999998E-2</c:v>
                </c:pt>
                <c:pt idx="76">
                  <c:v>1.9536020500000001E-2</c:v>
                </c:pt>
                <c:pt idx="77">
                  <c:v>4.8840048999999998E-3</c:v>
                </c:pt>
                <c:pt idx="78">
                  <c:v>0</c:v>
                </c:pt>
                <c:pt idx="79">
                  <c:v>-1.9536019599999999E-2</c:v>
                </c:pt>
                <c:pt idx="80">
                  <c:v>-5.37240545E-2</c:v>
                </c:pt>
                <c:pt idx="81">
                  <c:v>-7.8144077500000006E-2</c:v>
                </c:pt>
                <c:pt idx="82">
                  <c:v>-8.3028082599999997E-2</c:v>
                </c:pt>
                <c:pt idx="83">
                  <c:v>-9.7680098600000001E-2</c:v>
                </c:pt>
                <c:pt idx="84">
                  <c:v>-0.11721611750000001</c:v>
                </c:pt>
                <c:pt idx="85">
                  <c:v>-0.1074481075</c:v>
                </c:pt>
                <c:pt idx="86">
                  <c:v>-0.12698413749999998</c:v>
                </c:pt>
                <c:pt idx="87">
                  <c:v>-0.1172161176</c:v>
                </c:pt>
                <c:pt idx="88">
                  <c:v>-0.12698413259999999</c:v>
                </c:pt>
                <c:pt idx="89">
                  <c:v>-0.12210012250000001</c:v>
                </c:pt>
                <c:pt idx="90">
                  <c:v>-0.13186814250000001</c:v>
                </c:pt>
                <c:pt idx="91">
                  <c:v>-0.12210013259999999</c:v>
                </c:pt>
                <c:pt idx="92">
                  <c:v>-0.12698413259999999</c:v>
                </c:pt>
                <c:pt idx="93">
                  <c:v>-0.12210013259999999</c:v>
                </c:pt>
                <c:pt idx="94">
                  <c:v>-0.14652014749999998</c:v>
                </c:pt>
                <c:pt idx="95">
                  <c:v>-0.16117216749999999</c:v>
                </c:pt>
                <c:pt idx="96">
                  <c:v>-0.16605616749999999</c:v>
                </c:pt>
                <c:pt idx="97">
                  <c:v>-0.18559219260000001</c:v>
                </c:pt>
                <c:pt idx="98">
                  <c:v>-0.19047619260000001</c:v>
                </c:pt>
                <c:pt idx="99">
                  <c:v>-0.21978021749999999</c:v>
                </c:pt>
                <c:pt idx="100">
                  <c:v>-0.22466422749999998</c:v>
                </c:pt>
                <c:pt idx="101">
                  <c:v>-0.23443223260000001</c:v>
                </c:pt>
                <c:pt idx="102">
                  <c:v>-0.2442002626</c:v>
                </c:pt>
                <c:pt idx="103">
                  <c:v>-0.24908426259999999</c:v>
                </c:pt>
                <c:pt idx="104">
                  <c:v>-0.23931624260000001</c:v>
                </c:pt>
                <c:pt idx="105">
                  <c:v>-0.2442002475</c:v>
                </c:pt>
                <c:pt idx="106">
                  <c:v>-0.22466422259999999</c:v>
                </c:pt>
                <c:pt idx="107">
                  <c:v>-0.2100122126</c:v>
                </c:pt>
                <c:pt idx="108">
                  <c:v>-0.2100122126</c:v>
                </c:pt>
                <c:pt idx="109">
                  <c:v>-0.2100122126</c:v>
                </c:pt>
                <c:pt idx="110">
                  <c:v>-0.22466422749999998</c:v>
                </c:pt>
                <c:pt idx="111">
                  <c:v>-0.2442002475</c:v>
                </c:pt>
                <c:pt idx="112">
                  <c:v>-0.25396826750000001</c:v>
                </c:pt>
                <c:pt idx="113">
                  <c:v>-0.258852268</c:v>
                </c:pt>
                <c:pt idx="114">
                  <c:v>-0.26862029259999998</c:v>
                </c:pt>
                <c:pt idx="115">
                  <c:v>-0.27350429749999999</c:v>
                </c:pt>
                <c:pt idx="116">
                  <c:v>-0.28327229749999999</c:v>
                </c:pt>
                <c:pt idx="117">
                  <c:v>-0.27350429259999998</c:v>
                </c:pt>
                <c:pt idx="118">
                  <c:v>-0.27350429259999998</c:v>
                </c:pt>
                <c:pt idx="119">
                  <c:v>-0.27838829259999998</c:v>
                </c:pt>
                <c:pt idx="120">
                  <c:v>-0.29792429749999999</c:v>
                </c:pt>
                <c:pt idx="121">
                  <c:v>-0.28815629749999999</c:v>
                </c:pt>
                <c:pt idx="122">
                  <c:v>-0.29304029259999997</c:v>
                </c:pt>
                <c:pt idx="123">
                  <c:v>-0.29304029259999997</c:v>
                </c:pt>
                <c:pt idx="124">
                  <c:v>-0.29304029259999997</c:v>
                </c:pt>
                <c:pt idx="125">
                  <c:v>-0.29304029749999999</c:v>
                </c:pt>
                <c:pt idx="126">
                  <c:v>-0.30280831750000003</c:v>
                </c:pt>
                <c:pt idx="127">
                  <c:v>-0.29792431260000002</c:v>
                </c:pt>
                <c:pt idx="128">
                  <c:v>-0.30280831800000002</c:v>
                </c:pt>
                <c:pt idx="129">
                  <c:v>-0.30280831260000002</c:v>
                </c:pt>
                <c:pt idx="130">
                  <c:v>-0.3223443325</c:v>
                </c:pt>
                <c:pt idx="131">
                  <c:v>-0.31257632750000003</c:v>
                </c:pt>
                <c:pt idx="132">
                  <c:v>-0.30280831260000002</c:v>
                </c:pt>
                <c:pt idx="133">
                  <c:v>-0.30769231800000002</c:v>
                </c:pt>
                <c:pt idx="134">
                  <c:v>-0.30769232260000001</c:v>
                </c:pt>
                <c:pt idx="135">
                  <c:v>-0.32234433750000002</c:v>
                </c:pt>
                <c:pt idx="136">
                  <c:v>-0.32722833750000002</c:v>
                </c:pt>
                <c:pt idx="137">
                  <c:v>-0.32234433260000001</c:v>
                </c:pt>
                <c:pt idx="138">
                  <c:v>-0.33211233800000001</c:v>
                </c:pt>
                <c:pt idx="139">
                  <c:v>-0.34188035259999999</c:v>
                </c:pt>
                <c:pt idx="140">
                  <c:v>-0.34188034750000001</c:v>
                </c:pt>
                <c:pt idx="141">
                  <c:v>-0.35164836259999999</c:v>
                </c:pt>
                <c:pt idx="142">
                  <c:v>-0.336996348</c:v>
                </c:pt>
                <c:pt idx="143">
                  <c:v>-0.3272283326</c:v>
                </c:pt>
                <c:pt idx="144">
                  <c:v>-0.33211233750000002</c:v>
                </c:pt>
                <c:pt idx="145">
                  <c:v>-0.31746032750000003</c:v>
                </c:pt>
                <c:pt idx="146">
                  <c:v>-0.31746033260000001</c:v>
                </c:pt>
                <c:pt idx="147">
                  <c:v>-0.32234433260000001</c:v>
                </c:pt>
                <c:pt idx="148">
                  <c:v>-0.3272283326</c:v>
                </c:pt>
                <c:pt idx="149">
                  <c:v>-0.35164835750000001</c:v>
                </c:pt>
                <c:pt idx="150">
                  <c:v>-0.34188034750000001</c:v>
                </c:pt>
                <c:pt idx="151">
                  <c:v>-0.34188035259999999</c:v>
                </c:pt>
                <c:pt idx="152">
                  <c:v>-0.341880348</c:v>
                </c:pt>
                <c:pt idx="153">
                  <c:v>-0.34188035259999999</c:v>
                </c:pt>
                <c:pt idx="154">
                  <c:v>-0.34676435750000001</c:v>
                </c:pt>
                <c:pt idx="155">
                  <c:v>-0.35164835750000001</c:v>
                </c:pt>
                <c:pt idx="156">
                  <c:v>-0.34676435259999999</c:v>
                </c:pt>
                <c:pt idx="157">
                  <c:v>-0.3369963426</c:v>
                </c:pt>
                <c:pt idx="158">
                  <c:v>-0.34188035259999999</c:v>
                </c:pt>
                <c:pt idx="159">
                  <c:v>-0.35164835750000001</c:v>
                </c:pt>
                <c:pt idx="160">
                  <c:v>-0.3614163675</c:v>
                </c:pt>
                <c:pt idx="161">
                  <c:v>-0.35164836259999999</c:v>
                </c:pt>
                <c:pt idx="162">
                  <c:v>-0.35164836259999999</c:v>
                </c:pt>
                <c:pt idx="163">
                  <c:v>-0.35164836259999999</c:v>
                </c:pt>
                <c:pt idx="164">
                  <c:v>-0.3565323675</c:v>
                </c:pt>
                <c:pt idx="165">
                  <c:v>-0.35164835750000001</c:v>
                </c:pt>
                <c:pt idx="166">
                  <c:v>-0.34188035259999999</c:v>
                </c:pt>
                <c:pt idx="167">
                  <c:v>-0.336996348</c:v>
                </c:pt>
                <c:pt idx="168">
                  <c:v>-0.34188035259999999</c:v>
                </c:pt>
                <c:pt idx="169">
                  <c:v>-0.34676435750000001</c:v>
                </c:pt>
                <c:pt idx="170">
                  <c:v>-0.34676435750000001</c:v>
                </c:pt>
                <c:pt idx="171">
                  <c:v>-0.34676435259999999</c:v>
                </c:pt>
                <c:pt idx="172">
                  <c:v>-0.34676435259999999</c:v>
                </c:pt>
                <c:pt idx="173">
                  <c:v>-0.34676435259999999</c:v>
                </c:pt>
                <c:pt idx="174">
                  <c:v>-0.34676435750000001</c:v>
                </c:pt>
                <c:pt idx="175">
                  <c:v>-0.34676435750000001</c:v>
                </c:pt>
                <c:pt idx="176">
                  <c:v>-0.34676435750000001</c:v>
                </c:pt>
                <c:pt idx="177">
                  <c:v>-0.34188035259999999</c:v>
                </c:pt>
                <c:pt idx="178">
                  <c:v>-0.34188035259999999</c:v>
                </c:pt>
                <c:pt idx="179">
                  <c:v>-0.3565323675</c:v>
                </c:pt>
                <c:pt idx="180">
                  <c:v>-0.34676435750000001</c:v>
                </c:pt>
                <c:pt idx="181">
                  <c:v>-0.34676435750000001</c:v>
                </c:pt>
                <c:pt idx="182">
                  <c:v>-0.34676435259999999</c:v>
                </c:pt>
                <c:pt idx="183">
                  <c:v>-0.336996348</c:v>
                </c:pt>
                <c:pt idx="184">
                  <c:v>-0.34188035259999999</c:v>
                </c:pt>
                <c:pt idx="185">
                  <c:v>-0.34188034750000001</c:v>
                </c:pt>
                <c:pt idx="186">
                  <c:v>-0.34188034750000001</c:v>
                </c:pt>
                <c:pt idx="187">
                  <c:v>-0.3321123426</c:v>
                </c:pt>
                <c:pt idx="188">
                  <c:v>-0.32722833800000001</c:v>
                </c:pt>
                <c:pt idx="189">
                  <c:v>-0.33211233750000002</c:v>
                </c:pt>
                <c:pt idx="190">
                  <c:v>-0.33699634750000002</c:v>
                </c:pt>
                <c:pt idx="191">
                  <c:v>-0.33699634750000002</c:v>
                </c:pt>
                <c:pt idx="192">
                  <c:v>-0.3321123426</c:v>
                </c:pt>
                <c:pt idx="193">
                  <c:v>-0.3321123426</c:v>
                </c:pt>
                <c:pt idx="194">
                  <c:v>-0.33699634750000002</c:v>
                </c:pt>
                <c:pt idx="195">
                  <c:v>-0.33699634750000002</c:v>
                </c:pt>
                <c:pt idx="196">
                  <c:v>-0.33699634750000002</c:v>
                </c:pt>
                <c:pt idx="197">
                  <c:v>-0.3369963426</c:v>
                </c:pt>
                <c:pt idx="198">
                  <c:v>-0.32722833800000001</c:v>
                </c:pt>
                <c:pt idx="199">
                  <c:v>-0.34188034750000001</c:v>
                </c:pt>
                <c:pt idx="200">
                  <c:v>-0.33699634750000002</c:v>
                </c:pt>
                <c:pt idx="201">
                  <c:v>-0.34188034750000001</c:v>
                </c:pt>
                <c:pt idx="202">
                  <c:v>-0.3272283326</c:v>
                </c:pt>
                <c:pt idx="203">
                  <c:v>-0.3272283326</c:v>
                </c:pt>
                <c:pt idx="204">
                  <c:v>-0.32234433260000001</c:v>
                </c:pt>
                <c:pt idx="205">
                  <c:v>-0.32234433750000002</c:v>
                </c:pt>
                <c:pt idx="206">
                  <c:v>-0.32722833750000002</c:v>
                </c:pt>
                <c:pt idx="207">
                  <c:v>-0.31257632260000001</c:v>
                </c:pt>
                <c:pt idx="208">
                  <c:v>-0.31746033260000001</c:v>
                </c:pt>
                <c:pt idx="209">
                  <c:v>-0.30769232260000001</c:v>
                </c:pt>
                <c:pt idx="210">
                  <c:v>-0.31257632750000003</c:v>
                </c:pt>
                <c:pt idx="211">
                  <c:v>-0.31746032750000003</c:v>
                </c:pt>
                <c:pt idx="212">
                  <c:v>-0.30280831800000002</c:v>
                </c:pt>
                <c:pt idx="213">
                  <c:v>-0.31257632260000001</c:v>
                </c:pt>
                <c:pt idx="214">
                  <c:v>-0.31746032750000003</c:v>
                </c:pt>
                <c:pt idx="215">
                  <c:v>-0.31746032750000003</c:v>
                </c:pt>
                <c:pt idx="216">
                  <c:v>-0.31257632260000001</c:v>
                </c:pt>
                <c:pt idx="217">
                  <c:v>-0.31746033260000001</c:v>
                </c:pt>
                <c:pt idx="218">
                  <c:v>-0.30769232260000001</c:v>
                </c:pt>
                <c:pt idx="219">
                  <c:v>-0.32234433750000002</c:v>
                </c:pt>
                <c:pt idx="220">
                  <c:v>-0.31257632750000003</c:v>
                </c:pt>
                <c:pt idx="221">
                  <c:v>-0.30280831260000002</c:v>
                </c:pt>
                <c:pt idx="222">
                  <c:v>-0.30280831260000002</c:v>
                </c:pt>
                <c:pt idx="223">
                  <c:v>-0.30280831260000002</c:v>
                </c:pt>
                <c:pt idx="224">
                  <c:v>-0.29792429749999999</c:v>
                </c:pt>
                <c:pt idx="225">
                  <c:v>-0.30769231750000003</c:v>
                </c:pt>
                <c:pt idx="226">
                  <c:v>-0.29792431260000002</c:v>
                </c:pt>
                <c:pt idx="227">
                  <c:v>-0.29792431260000002</c:v>
                </c:pt>
                <c:pt idx="228">
                  <c:v>-0.29304029749999999</c:v>
                </c:pt>
                <c:pt idx="229">
                  <c:v>-0.29792430249999996</c:v>
                </c:pt>
                <c:pt idx="230">
                  <c:v>-0.29304029259999997</c:v>
                </c:pt>
                <c:pt idx="231">
                  <c:v>-0.29304029259999997</c:v>
                </c:pt>
                <c:pt idx="232">
                  <c:v>-0.29304030800000003</c:v>
                </c:pt>
                <c:pt idx="233">
                  <c:v>-0.29304029259999997</c:v>
                </c:pt>
                <c:pt idx="234">
                  <c:v>-0.29792429749999999</c:v>
                </c:pt>
                <c:pt idx="235">
                  <c:v>-0.29792429749999999</c:v>
                </c:pt>
                <c:pt idx="236">
                  <c:v>-0.30280831260000002</c:v>
                </c:pt>
                <c:pt idx="237">
                  <c:v>-0.29304030800000003</c:v>
                </c:pt>
                <c:pt idx="238">
                  <c:v>-0.29792431260000002</c:v>
                </c:pt>
                <c:pt idx="239">
                  <c:v>-0.28815629749999999</c:v>
                </c:pt>
                <c:pt idx="240">
                  <c:v>-0.28327229749999999</c:v>
                </c:pt>
                <c:pt idx="241">
                  <c:v>-0.28327229259999998</c:v>
                </c:pt>
                <c:pt idx="242">
                  <c:v>-0.27838829259999998</c:v>
                </c:pt>
                <c:pt idx="243">
                  <c:v>-0.27838828799999998</c:v>
                </c:pt>
                <c:pt idx="244">
                  <c:v>-0.28815629749999999</c:v>
                </c:pt>
                <c:pt idx="245">
                  <c:v>-0.28815629749999999</c:v>
                </c:pt>
                <c:pt idx="246">
                  <c:v>-0.27350428799999998</c:v>
                </c:pt>
                <c:pt idx="247">
                  <c:v>-0.28327229259999998</c:v>
                </c:pt>
                <c:pt idx="248">
                  <c:v>-0.29304029749999999</c:v>
                </c:pt>
                <c:pt idx="249">
                  <c:v>-0.29304029749999999</c:v>
                </c:pt>
                <c:pt idx="250">
                  <c:v>-0.30280831750000003</c:v>
                </c:pt>
                <c:pt idx="251">
                  <c:v>-0.30280831260000002</c:v>
                </c:pt>
                <c:pt idx="252">
                  <c:v>-0.30280831260000002</c:v>
                </c:pt>
                <c:pt idx="253">
                  <c:v>-0.30280831260000002</c:v>
                </c:pt>
                <c:pt idx="254">
                  <c:v>-0.31257632750000003</c:v>
                </c:pt>
                <c:pt idx="255">
                  <c:v>-0.30280831750000003</c:v>
                </c:pt>
                <c:pt idx="256">
                  <c:v>-0.28327229259999998</c:v>
                </c:pt>
                <c:pt idx="257">
                  <c:v>-0.26862028799999998</c:v>
                </c:pt>
                <c:pt idx="258">
                  <c:v>-0.28327229259999998</c:v>
                </c:pt>
                <c:pt idx="259">
                  <c:v>-0.26862028199999999</c:v>
                </c:pt>
                <c:pt idx="260">
                  <c:v>-0.268620266</c:v>
                </c:pt>
                <c:pt idx="261">
                  <c:v>-0.26862028300000002</c:v>
                </c:pt>
                <c:pt idx="262">
                  <c:v>-0.27350428300000001</c:v>
                </c:pt>
                <c:pt idx="263">
                  <c:v>-0.28327228599999998</c:v>
                </c:pt>
                <c:pt idx="264">
                  <c:v>-0.28327228999999998</c:v>
                </c:pt>
                <c:pt idx="265">
                  <c:v>-0.28327230000000003</c:v>
                </c:pt>
                <c:pt idx="266">
                  <c:v>-0.28815628500000001</c:v>
                </c:pt>
                <c:pt idx="267">
                  <c:v>-0.28815628999999998</c:v>
                </c:pt>
                <c:pt idx="268">
                  <c:v>-0.28327228999999998</c:v>
                </c:pt>
                <c:pt idx="269">
                  <c:v>-0.27838827999999999</c:v>
                </c:pt>
                <c:pt idx="270">
                  <c:v>-0.26862026999999999</c:v>
                </c:pt>
                <c:pt idx="271">
                  <c:v>-0.23443224000000001</c:v>
                </c:pt>
                <c:pt idx="272">
                  <c:v>-0.19536019000000002</c:v>
                </c:pt>
                <c:pt idx="273">
                  <c:v>-0.18070817000000003</c:v>
                </c:pt>
                <c:pt idx="274">
                  <c:v>-0.18070819000000002</c:v>
                </c:pt>
                <c:pt idx="275">
                  <c:v>-0.16605617</c:v>
                </c:pt>
                <c:pt idx="276">
                  <c:v>-0.16117215000000001</c:v>
                </c:pt>
                <c:pt idx="277">
                  <c:v>-0.16117215000000001</c:v>
                </c:pt>
                <c:pt idx="278">
                  <c:v>-0.16605616000000001</c:v>
                </c:pt>
                <c:pt idx="279">
                  <c:v>-0.17094016000000001</c:v>
                </c:pt>
                <c:pt idx="280">
                  <c:v>-0.17582418999999999</c:v>
                </c:pt>
                <c:pt idx="281">
                  <c:v>-0.18070820000000004</c:v>
                </c:pt>
                <c:pt idx="282">
                  <c:v>-0.18070820000000004</c:v>
                </c:pt>
                <c:pt idx="283">
                  <c:v>-0.19047622000000003</c:v>
                </c:pt>
                <c:pt idx="284">
                  <c:v>-0.19047619999999998</c:v>
                </c:pt>
                <c:pt idx="285">
                  <c:v>-0.19536019999999998</c:v>
                </c:pt>
                <c:pt idx="286">
                  <c:v>-0.19536019999999998</c:v>
                </c:pt>
                <c:pt idx="287">
                  <c:v>-0.18070819999999999</c:v>
                </c:pt>
                <c:pt idx="288">
                  <c:v>-0.16117218999999999</c:v>
                </c:pt>
                <c:pt idx="289">
                  <c:v>-0.14652017000000006</c:v>
                </c:pt>
                <c:pt idx="290">
                  <c:v>-0.14652017000000001</c:v>
                </c:pt>
                <c:pt idx="291">
                  <c:v>-0.12210013999999997</c:v>
                </c:pt>
                <c:pt idx="292">
                  <c:v>-0.10256409999999994</c:v>
                </c:pt>
                <c:pt idx="293">
                  <c:v>-8.3028079999999949E-2</c:v>
                </c:pt>
                <c:pt idx="294">
                  <c:v>-8.7912089999999998E-2</c:v>
                </c:pt>
                <c:pt idx="295">
                  <c:v>-8.302805000000002E-2</c:v>
                </c:pt>
                <c:pt idx="296">
                  <c:v>-7.814407000000001E-2</c:v>
                </c:pt>
                <c:pt idx="297">
                  <c:v>-8.7912099999999938E-2</c:v>
                </c:pt>
                <c:pt idx="298">
                  <c:v>-0.10256410000000005</c:v>
                </c:pt>
                <c:pt idx="299">
                  <c:v>-0.11721610999999998</c:v>
                </c:pt>
                <c:pt idx="300">
                  <c:v>-0.11233210999999999</c:v>
                </c:pt>
                <c:pt idx="301">
                  <c:v>-0.14163614000000002</c:v>
                </c:pt>
                <c:pt idx="302">
                  <c:v>-0.14652010000000004</c:v>
                </c:pt>
                <c:pt idx="303">
                  <c:v>-0.13675209999999993</c:v>
                </c:pt>
                <c:pt idx="304">
                  <c:v>-0.13675213999999991</c:v>
                </c:pt>
                <c:pt idx="305">
                  <c:v>-0.14163614999999996</c:v>
                </c:pt>
                <c:pt idx="306">
                  <c:v>-0.12698414999999996</c:v>
                </c:pt>
                <c:pt idx="307">
                  <c:v>-0.10256410000000005</c:v>
                </c:pt>
                <c:pt idx="308">
                  <c:v>-8.7912080000000059E-2</c:v>
                </c:pt>
                <c:pt idx="309">
                  <c:v>-8.3028059999999959E-2</c:v>
                </c:pt>
                <c:pt idx="310">
                  <c:v>-7.326005999999996E-2</c:v>
                </c:pt>
                <c:pt idx="311">
                  <c:v>-7.326010000000005E-2</c:v>
                </c:pt>
                <c:pt idx="312">
                  <c:v>-5.8608100000000052E-2</c:v>
                </c:pt>
                <c:pt idx="313">
                  <c:v>-4.3956060000000075E-2</c:v>
                </c:pt>
                <c:pt idx="314">
                  <c:v>-5.8608060000000073E-2</c:v>
                </c:pt>
                <c:pt idx="315">
                  <c:v>-6.8376040000000082E-2</c:v>
                </c:pt>
                <c:pt idx="316">
                  <c:v>-7.8144049999999909E-2</c:v>
                </c:pt>
                <c:pt idx="317">
                  <c:v>-8.3028070000000009E-2</c:v>
                </c:pt>
                <c:pt idx="318">
                  <c:v>-8.7912099999999938E-2</c:v>
                </c:pt>
                <c:pt idx="319">
                  <c:v>-9.7680199999999884E-2</c:v>
                </c:pt>
                <c:pt idx="320">
                  <c:v>-0.10744816999999995</c:v>
                </c:pt>
                <c:pt idx="321">
                  <c:v>-0.1172161599999999</c:v>
                </c:pt>
                <c:pt idx="322">
                  <c:v>-0.13675214999999996</c:v>
                </c:pt>
                <c:pt idx="323">
                  <c:v>-0.11721610000000005</c:v>
                </c:pt>
                <c:pt idx="324">
                  <c:v>-9.7680199999999995E-2</c:v>
                </c:pt>
                <c:pt idx="325">
                  <c:v>-8.7912100000000049E-2</c:v>
                </c:pt>
                <c:pt idx="326">
                  <c:v>-7.8143999999999991E-2</c:v>
                </c:pt>
                <c:pt idx="327">
                  <c:v>-6.3492100000000162E-2</c:v>
                </c:pt>
                <c:pt idx="328">
                  <c:v>-5.3724099999999941E-2</c:v>
                </c:pt>
                <c:pt idx="329">
                  <c:v>-2.9304100000000055E-2</c:v>
                </c:pt>
                <c:pt idx="330">
                  <c:v>-5.3724100000000163E-2</c:v>
                </c:pt>
                <c:pt idx="331">
                  <c:v>-3.9072100000000054E-2</c:v>
                </c:pt>
                <c:pt idx="332">
                  <c:v>-3.4187999999999885E-2</c:v>
                </c:pt>
                <c:pt idx="333">
                  <c:v>-3.4187999999999885E-2</c:v>
                </c:pt>
                <c:pt idx="334">
                  <c:v>-5.8607999999999993E-2</c:v>
                </c:pt>
                <c:pt idx="335">
                  <c:v>-5.3724099999999941E-2</c:v>
                </c:pt>
                <c:pt idx="336">
                  <c:v>-6.8376099999999829E-2</c:v>
                </c:pt>
                <c:pt idx="337">
                  <c:v>-8.3028099999999938E-2</c:v>
                </c:pt>
                <c:pt idx="338">
                  <c:v>-8.3028099999999938E-2</c:v>
                </c:pt>
                <c:pt idx="339">
                  <c:v>-8.7912100000000049E-2</c:v>
                </c:pt>
                <c:pt idx="340">
                  <c:v>-9.2796100000000159E-2</c:v>
                </c:pt>
                <c:pt idx="341">
                  <c:v>-0.10744810000000005</c:v>
                </c:pt>
                <c:pt idx="342">
                  <c:v>-0.10256410000000016</c:v>
                </c:pt>
                <c:pt idx="343">
                  <c:v>-9.2796099999999937E-2</c:v>
                </c:pt>
                <c:pt idx="344">
                  <c:v>-5.3724099999999941E-2</c:v>
                </c:pt>
                <c:pt idx="345">
                  <c:v>-5.3723999999999883E-2</c:v>
                </c:pt>
                <c:pt idx="346">
                  <c:v>-5.8607999999999993E-2</c:v>
                </c:pt>
                <c:pt idx="347">
                  <c:v>-3.4187999999999885E-2</c:v>
                </c:pt>
                <c:pt idx="348">
                  <c:v>-2.9303999999999997E-2</c:v>
                </c:pt>
                <c:pt idx="349">
                  <c:v>-2.4419999999999886E-2</c:v>
                </c:pt>
                <c:pt idx="350">
                  <c:v>-3.4188000000000107E-2</c:v>
                </c:pt>
                <c:pt idx="351">
                  <c:v>-2.9304100000000055E-2</c:v>
                </c:pt>
                <c:pt idx="352">
                  <c:v>-2.9304100000000055E-2</c:v>
                </c:pt>
                <c:pt idx="353">
                  <c:v>-4.8839999999999995E-2</c:v>
                </c:pt>
                <c:pt idx="354">
                  <c:v>-5.8607999999999993E-2</c:v>
                </c:pt>
                <c:pt idx="355">
                  <c:v>-6.3492000000000104E-2</c:v>
                </c:pt>
                <c:pt idx="356">
                  <c:v>-8.3028099999999938E-2</c:v>
                </c:pt>
                <c:pt idx="357">
                  <c:v>-8.3028099999999938E-2</c:v>
                </c:pt>
                <c:pt idx="358">
                  <c:v>-8.7912099999999826E-2</c:v>
                </c:pt>
                <c:pt idx="359">
                  <c:v>-9.7680100000000047E-2</c:v>
                </c:pt>
                <c:pt idx="360">
                  <c:v>-9.2795999999999879E-2</c:v>
                </c:pt>
                <c:pt idx="361">
                  <c:v>-9.2796099999999937E-2</c:v>
                </c:pt>
                <c:pt idx="362">
                  <c:v>-7.814410000000005E-2</c:v>
                </c:pt>
                <c:pt idx="363">
                  <c:v>-5.3724099999999941E-2</c:v>
                </c:pt>
                <c:pt idx="364">
                  <c:v>-3.9072100000000054E-2</c:v>
                </c:pt>
                <c:pt idx="365">
                  <c:v>-3.9072100000000054E-2</c:v>
                </c:pt>
                <c:pt idx="366">
                  <c:v>-2.4420099999999945E-2</c:v>
                </c:pt>
                <c:pt idx="367">
                  <c:v>-2.4419999999999886E-2</c:v>
                </c:pt>
                <c:pt idx="368">
                  <c:v>-4.8840000000001105E-3</c:v>
                </c:pt>
                <c:pt idx="369">
                  <c:v>-1.4652000000000109E-2</c:v>
                </c:pt>
                <c:pt idx="370">
                  <c:v>-1.9535999999999998E-2</c:v>
                </c:pt>
                <c:pt idx="371">
                  <c:v>-3.4187999999999885E-2</c:v>
                </c:pt>
                <c:pt idx="372">
                  <c:v>-3.9072099999999832E-2</c:v>
                </c:pt>
                <c:pt idx="373">
                  <c:v>-4.8840100000000053E-2</c:v>
                </c:pt>
                <c:pt idx="374">
                  <c:v>-6.3491999999999882E-2</c:v>
                </c:pt>
                <c:pt idx="375">
                  <c:v>-6.8375999999999992E-2</c:v>
                </c:pt>
                <c:pt idx="376">
                  <c:v>-7.814410000000005E-2</c:v>
                </c:pt>
                <c:pt idx="377">
                  <c:v>-6.8376100000000051E-2</c:v>
                </c:pt>
                <c:pt idx="378">
                  <c:v>-8.7912100000000049E-2</c:v>
                </c:pt>
                <c:pt idx="379">
                  <c:v>-7.814410000000005E-2</c:v>
                </c:pt>
                <c:pt idx="380">
                  <c:v>-6.349209999999994E-2</c:v>
                </c:pt>
                <c:pt idx="381">
                  <c:v>-4.8839999999999995E-2</c:v>
                </c:pt>
                <c:pt idx="382">
                  <c:v>-3.9071999999999996E-2</c:v>
                </c:pt>
                <c:pt idx="383">
                  <c:v>-2.4420000000000108E-2</c:v>
                </c:pt>
                <c:pt idx="384">
                  <c:v>-1.9535999999999998E-2</c:v>
                </c:pt>
                <c:pt idx="385">
                  <c:v>-2.4419999999999886E-2</c:v>
                </c:pt>
                <c:pt idx="386">
                  <c:v>-9.7679999999999989E-3</c:v>
                </c:pt>
                <c:pt idx="387">
                  <c:v>-4.8839999999998884E-3</c:v>
                </c:pt>
                <c:pt idx="388">
                  <c:v>-9.7679999999999989E-3</c:v>
                </c:pt>
                <c:pt idx="389">
                  <c:v>-9.7679999999999989E-3</c:v>
                </c:pt>
                <c:pt idx="390">
                  <c:v>-3.9071999999999996E-2</c:v>
                </c:pt>
                <c:pt idx="391">
                  <c:v>-4.3956000000000106E-2</c:v>
                </c:pt>
                <c:pt idx="392">
                  <c:v>-3.4187999999999885E-2</c:v>
                </c:pt>
                <c:pt idx="393">
                  <c:v>-6.349199999999966E-2</c:v>
                </c:pt>
                <c:pt idx="394">
                  <c:v>-7.8143999999999991E-2</c:v>
                </c:pt>
                <c:pt idx="395">
                  <c:v>-7.3260100000000161E-2</c:v>
                </c:pt>
                <c:pt idx="396">
                  <c:v>-7.3260099999999717E-2</c:v>
                </c:pt>
                <c:pt idx="397">
                  <c:v>-6.8376199999999887E-2</c:v>
                </c:pt>
                <c:pt idx="398">
                  <c:v>-7.3260199999999998E-2</c:v>
                </c:pt>
                <c:pt idx="399">
                  <c:v>-5.860820000000011E-2</c:v>
                </c:pt>
                <c:pt idx="400">
                  <c:v>-3.4188100000000166E-2</c:v>
                </c:pt>
                <c:pt idx="401">
                  <c:v>-2.4420100000000389E-2</c:v>
                </c:pt>
                <c:pt idx="402">
                  <c:v>-1.9535999999999998E-2</c:v>
                </c:pt>
                <c:pt idx="403">
                  <c:v>-9.7679999999997769E-3</c:v>
                </c:pt>
                <c:pt idx="404">
                  <c:v>0</c:v>
                </c:pt>
                <c:pt idx="405">
                  <c:v>1.4651999999999887E-2</c:v>
                </c:pt>
                <c:pt idx="406">
                  <c:v>9.7679999999997769E-3</c:v>
                </c:pt>
                <c:pt idx="407">
                  <c:v>0</c:v>
                </c:pt>
                <c:pt idx="408">
                  <c:v>-1.9536099999999834E-2</c:v>
                </c:pt>
                <c:pt idx="409">
                  <c:v>-2.4420000000000108E-2</c:v>
                </c:pt>
                <c:pt idx="410">
                  <c:v>-4.3955999999999662E-2</c:v>
                </c:pt>
                <c:pt idx="411">
                  <c:v>-3.9071999999999996E-2</c:v>
                </c:pt>
                <c:pt idx="412">
                  <c:v>-3.9071999999999996E-2</c:v>
                </c:pt>
                <c:pt idx="413">
                  <c:v>-6.3492100000000384E-2</c:v>
                </c:pt>
                <c:pt idx="414">
                  <c:v>-5.3724100000000163E-2</c:v>
                </c:pt>
                <c:pt idx="415">
                  <c:v>-5.3724100000000163E-2</c:v>
                </c:pt>
                <c:pt idx="416">
                  <c:v>-5.8607999999999993E-2</c:v>
                </c:pt>
                <c:pt idx="417">
                  <c:v>-4.3955999999999662E-2</c:v>
                </c:pt>
                <c:pt idx="418">
                  <c:v>-2.9303999999999775E-2</c:v>
                </c:pt>
                <c:pt idx="419">
                  <c:v>-1.9535999999999998E-2</c:v>
                </c:pt>
                <c:pt idx="420">
                  <c:v>-4.8840000000001105E-3</c:v>
                </c:pt>
                <c:pt idx="421">
                  <c:v>9.7679999999997769E-3</c:v>
                </c:pt>
                <c:pt idx="422">
                  <c:v>-4.8840000000001105E-3</c:v>
                </c:pt>
                <c:pt idx="423">
                  <c:v>9.7681000000000573E-3</c:v>
                </c:pt>
                <c:pt idx="424">
                  <c:v>2.9304000000000219E-2</c:v>
                </c:pt>
                <c:pt idx="425">
                  <c:v>9.768000000000221E-3</c:v>
                </c:pt>
                <c:pt idx="426">
                  <c:v>4.8840000000001105E-3</c:v>
                </c:pt>
                <c:pt idx="427">
                  <c:v>-4.8840000000001105E-3</c:v>
                </c:pt>
                <c:pt idx="428">
                  <c:v>-1.9535999999999998E-2</c:v>
                </c:pt>
                <c:pt idx="429">
                  <c:v>-1.9536100000000278E-2</c:v>
                </c:pt>
                <c:pt idx="430">
                  <c:v>-2.4420000000000108E-2</c:v>
                </c:pt>
                <c:pt idx="431">
                  <c:v>-3.9071999999999996E-2</c:v>
                </c:pt>
                <c:pt idx="432">
                  <c:v>-4.3955999999999662E-2</c:v>
                </c:pt>
                <c:pt idx="433">
                  <c:v>-5.3723999999999883E-2</c:v>
                </c:pt>
                <c:pt idx="434">
                  <c:v>-4.8840100000000053E-2</c:v>
                </c:pt>
                <c:pt idx="435">
                  <c:v>-2.9304100000000055E-2</c:v>
                </c:pt>
                <c:pt idx="436">
                  <c:v>-1.9536100000000278E-2</c:v>
                </c:pt>
                <c:pt idx="437">
                  <c:v>-9.768000000000221E-3</c:v>
                </c:pt>
                <c:pt idx="438">
                  <c:v>-4.8839999999996664E-3</c:v>
                </c:pt>
                <c:pt idx="439">
                  <c:v>4.8840000000001105E-3</c:v>
                </c:pt>
                <c:pt idx="440">
                  <c:v>3.9071999999999996E-2</c:v>
                </c:pt>
                <c:pt idx="441">
                  <c:v>3.9071999999999996E-2</c:v>
                </c:pt>
                <c:pt idx="442">
                  <c:v>2.9304000000000219E-2</c:v>
                </c:pt>
                <c:pt idx="443">
                  <c:v>3.4187999999999885E-2</c:v>
                </c:pt>
                <c:pt idx="444">
                  <c:v>4.3956099999999942E-2</c:v>
                </c:pt>
                <c:pt idx="445">
                  <c:v>9.7679999999997769E-3</c:v>
                </c:pt>
                <c:pt idx="446">
                  <c:v>-4.8840000000001105E-3</c:v>
                </c:pt>
                <c:pt idx="447">
                  <c:v>-4.8840000000001105E-3</c:v>
                </c:pt>
                <c:pt idx="448">
                  <c:v>-2.4420000000000108E-2</c:v>
                </c:pt>
                <c:pt idx="449">
                  <c:v>-2.4420000000000108E-2</c:v>
                </c:pt>
                <c:pt idx="450">
                  <c:v>-1.9536100000000278E-2</c:v>
                </c:pt>
                <c:pt idx="451">
                  <c:v>-3.4188100000000166E-2</c:v>
                </c:pt>
                <c:pt idx="452">
                  <c:v>-3.4188100000000166E-2</c:v>
                </c:pt>
                <c:pt idx="453">
                  <c:v>-1.9535999999999998E-2</c:v>
                </c:pt>
                <c:pt idx="454">
                  <c:v>-9.768000000000221E-3</c:v>
                </c:pt>
                <c:pt idx="455">
                  <c:v>9.7679999999997769E-3</c:v>
                </c:pt>
                <c:pt idx="456">
                  <c:v>2.4420000000000108E-2</c:v>
                </c:pt>
                <c:pt idx="457">
                  <c:v>2.4420000000000108E-2</c:v>
                </c:pt>
                <c:pt idx="458">
                  <c:v>2.9303999999999775E-2</c:v>
                </c:pt>
                <c:pt idx="459">
                  <c:v>4.3956000000000106E-2</c:v>
                </c:pt>
                <c:pt idx="460">
                  <c:v>5.3723999999999883E-2</c:v>
                </c:pt>
                <c:pt idx="461">
                  <c:v>5.3723999999999883E-2</c:v>
                </c:pt>
                <c:pt idx="462">
                  <c:v>3.9071999999999996E-2</c:v>
                </c:pt>
                <c:pt idx="463">
                  <c:v>3.9071999999999996E-2</c:v>
                </c:pt>
                <c:pt idx="464">
                  <c:v>2.4420000000000108E-2</c:v>
                </c:pt>
                <c:pt idx="465">
                  <c:v>1.9535999999999998E-2</c:v>
                </c:pt>
                <c:pt idx="466">
                  <c:v>9.7679999999997769E-3</c:v>
                </c:pt>
                <c:pt idx="467">
                  <c:v>-4.8840000000001105E-3</c:v>
                </c:pt>
                <c:pt idx="468">
                  <c:v>-9.768000000000221E-3</c:v>
                </c:pt>
                <c:pt idx="469">
                  <c:v>-4.8839999999996664E-3</c:v>
                </c:pt>
                <c:pt idx="470">
                  <c:v>-1.4651999999999887E-2</c:v>
                </c:pt>
                <c:pt idx="471">
                  <c:v>-1.4652100000000168E-2</c:v>
                </c:pt>
                <c:pt idx="472">
                  <c:v>-4.8840999999999468E-3</c:v>
                </c:pt>
                <c:pt idx="473">
                  <c:v>1.4651999999999887E-2</c:v>
                </c:pt>
                <c:pt idx="474">
                  <c:v>1.9535999999999998E-2</c:v>
                </c:pt>
                <c:pt idx="475">
                  <c:v>3.9071999999999996E-2</c:v>
                </c:pt>
                <c:pt idx="476">
                  <c:v>4.3956000000000106E-2</c:v>
                </c:pt>
                <c:pt idx="477">
                  <c:v>5.3723999999999883E-2</c:v>
                </c:pt>
                <c:pt idx="478">
                  <c:v>6.3492000000000104E-2</c:v>
                </c:pt>
                <c:pt idx="479">
                  <c:v>8.3028100000000382E-2</c:v>
                </c:pt>
                <c:pt idx="480">
                  <c:v>7.8144100000000272E-2</c:v>
                </c:pt>
                <c:pt idx="481">
                  <c:v>5.8608100000000274E-2</c:v>
                </c:pt>
                <c:pt idx="482">
                  <c:v>4.8840100000000053E-2</c:v>
                </c:pt>
                <c:pt idx="483">
                  <c:v>3.9071999999999996E-2</c:v>
                </c:pt>
                <c:pt idx="484">
                  <c:v>2.9304000000000219E-2</c:v>
                </c:pt>
                <c:pt idx="485">
                  <c:v>2.4420000000000108E-2</c:v>
                </c:pt>
                <c:pt idx="486">
                  <c:v>-4.8840000000001105E-3</c:v>
                </c:pt>
                <c:pt idx="487">
                  <c:v>0</c:v>
                </c:pt>
                <c:pt idx="488">
                  <c:v>9.7679999999997769E-3</c:v>
                </c:pt>
                <c:pt idx="489">
                  <c:v>9.768000000000221E-3</c:v>
                </c:pt>
                <c:pt idx="490">
                  <c:v>-4.8840000000001105E-3</c:v>
                </c:pt>
                <c:pt idx="491">
                  <c:v>2.9303999999999775E-2</c:v>
                </c:pt>
                <c:pt idx="492">
                  <c:v>3.9071999999999996E-2</c:v>
                </c:pt>
                <c:pt idx="493">
                  <c:v>4.8840100000000053E-2</c:v>
                </c:pt>
                <c:pt idx="494">
                  <c:v>6.349209999999994E-2</c:v>
                </c:pt>
                <c:pt idx="495">
                  <c:v>6.8376100000000051E-2</c:v>
                </c:pt>
                <c:pt idx="496">
                  <c:v>7.3260099999999717E-2</c:v>
                </c:pt>
                <c:pt idx="497">
                  <c:v>7.3260100000000161E-2</c:v>
                </c:pt>
                <c:pt idx="498">
                  <c:v>7.8144100000000272E-2</c:v>
                </c:pt>
                <c:pt idx="499">
                  <c:v>7.3259999999999881E-2</c:v>
                </c:pt>
                <c:pt idx="500">
                  <c:v>6.8376100000000051E-2</c:v>
                </c:pt>
                <c:pt idx="501">
                  <c:v>5.860809999999983E-2</c:v>
                </c:pt>
                <c:pt idx="502">
                  <c:v>4.3956100000000387E-2</c:v>
                </c:pt>
                <c:pt idx="503">
                  <c:v>3.9071999999999996E-2</c:v>
                </c:pt>
                <c:pt idx="504">
                  <c:v>3.9071999999999996E-2</c:v>
                </c:pt>
                <c:pt idx="505">
                  <c:v>2.9303999999999775E-2</c:v>
                </c:pt>
                <c:pt idx="506">
                  <c:v>1.9535999999999998E-2</c:v>
                </c:pt>
                <c:pt idx="507">
                  <c:v>1.9535999999999998E-2</c:v>
                </c:pt>
                <c:pt idx="508">
                  <c:v>3.4188100000000166E-2</c:v>
                </c:pt>
                <c:pt idx="509">
                  <c:v>3.4187999999999885E-2</c:v>
                </c:pt>
                <c:pt idx="510">
                  <c:v>3.9072099999999832E-2</c:v>
                </c:pt>
                <c:pt idx="511">
                  <c:v>5.860809999999983E-2</c:v>
                </c:pt>
                <c:pt idx="512">
                  <c:v>6.8376000000000214E-2</c:v>
                </c:pt>
                <c:pt idx="513">
                  <c:v>8.3028000000000102E-2</c:v>
                </c:pt>
                <c:pt idx="514">
                  <c:v>0.10256410000000038</c:v>
                </c:pt>
                <c:pt idx="515">
                  <c:v>0.10744810000000005</c:v>
                </c:pt>
                <c:pt idx="516">
                  <c:v>9.7680100000000269E-2</c:v>
                </c:pt>
                <c:pt idx="517">
                  <c:v>0.11233210000000016</c:v>
                </c:pt>
                <c:pt idx="518">
                  <c:v>9.2796100000000159E-2</c:v>
                </c:pt>
                <c:pt idx="519">
                  <c:v>6.8376100000000051E-2</c:v>
                </c:pt>
                <c:pt idx="520">
                  <c:v>8.3028000000000102E-2</c:v>
                </c:pt>
                <c:pt idx="521">
                  <c:v>5.3724000000000327E-2</c:v>
                </c:pt>
                <c:pt idx="522">
                  <c:v>3.9072099999999832E-2</c:v>
                </c:pt>
                <c:pt idx="523">
                  <c:v>4.3956200000000223E-2</c:v>
                </c:pt>
                <c:pt idx="524">
                  <c:v>4.8840100000000053E-2</c:v>
                </c:pt>
                <c:pt idx="525">
                  <c:v>2.4420099999999945E-2</c:v>
                </c:pt>
                <c:pt idx="526">
                  <c:v>3.9072099999999832E-2</c:v>
                </c:pt>
                <c:pt idx="527">
                  <c:v>4.8840000000000217E-2</c:v>
                </c:pt>
                <c:pt idx="528">
                  <c:v>6.3492000000000104E-2</c:v>
                </c:pt>
                <c:pt idx="529">
                  <c:v>7.3260000000000325E-2</c:v>
                </c:pt>
                <c:pt idx="530">
                  <c:v>8.7912000000000212E-2</c:v>
                </c:pt>
                <c:pt idx="531">
                  <c:v>9.2795999999999879E-2</c:v>
                </c:pt>
                <c:pt idx="532">
                  <c:v>0.1025640000000001</c:v>
                </c:pt>
                <c:pt idx="533">
                  <c:v>0.12210029999999961</c:v>
                </c:pt>
                <c:pt idx="534">
                  <c:v>0.1025640000000001</c:v>
                </c:pt>
                <c:pt idx="535">
                  <c:v>0.11721599999999999</c:v>
                </c:pt>
                <c:pt idx="536">
                  <c:v>0.12210000000000054</c:v>
                </c:pt>
                <c:pt idx="537">
                  <c:v>9.7680299999999498E-2</c:v>
                </c:pt>
                <c:pt idx="538">
                  <c:v>7.3259699999999484E-2</c:v>
                </c:pt>
                <c:pt idx="539">
                  <c:v>8.3027700000000593E-2</c:v>
                </c:pt>
                <c:pt idx="540">
                  <c:v>7.3260400000000558E-2</c:v>
                </c:pt>
                <c:pt idx="541">
                  <c:v>6.8376000000000658E-2</c:v>
                </c:pt>
                <c:pt idx="542">
                  <c:v>7.3259699999999484E-2</c:v>
                </c:pt>
                <c:pt idx="543">
                  <c:v>4.8839999999999328E-2</c:v>
                </c:pt>
                <c:pt idx="544">
                  <c:v>5.3723600000000538E-2</c:v>
                </c:pt>
                <c:pt idx="545">
                  <c:v>7.8143999999999991E-2</c:v>
                </c:pt>
                <c:pt idx="546">
                  <c:v>5.8607999999999549E-2</c:v>
                </c:pt>
                <c:pt idx="547">
                  <c:v>6.8376000000000658E-2</c:v>
                </c:pt>
                <c:pt idx="548">
                  <c:v>9.7680099999999825E-2</c:v>
                </c:pt>
                <c:pt idx="549">
                  <c:v>9.7680200000000106E-2</c:v>
                </c:pt>
                <c:pt idx="550">
                  <c:v>0.11233190000000004</c:v>
                </c:pt>
                <c:pt idx="551">
                  <c:v>0.12210050000000017</c:v>
                </c:pt>
                <c:pt idx="552">
                  <c:v>0.14652010000000004</c:v>
                </c:pt>
                <c:pt idx="553">
                  <c:v>0.14163589999999981</c:v>
                </c:pt>
                <c:pt idx="554">
                  <c:v>0.13186789999999959</c:v>
                </c:pt>
                <c:pt idx="555">
                  <c:v>0.1416359000000007</c:v>
                </c:pt>
                <c:pt idx="556">
                  <c:v>0.11721620000000055</c:v>
                </c:pt>
                <c:pt idx="557">
                  <c:v>8.7912100000000493E-2</c:v>
                </c:pt>
                <c:pt idx="558">
                  <c:v>9.7680099999999825E-2</c:v>
                </c:pt>
                <c:pt idx="559">
                  <c:v>8.7912099999999604E-2</c:v>
                </c:pt>
                <c:pt idx="560">
                  <c:v>6.3492300000000057E-2</c:v>
                </c:pt>
                <c:pt idx="561">
                  <c:v>7.8144100000000272E-2</c:v>
                </c:pt>
                <c:pt idx="562">
                  <c:v>6.3492300000000057E-2</c:v>
                </c:pt>
                <c:pt idx="563">
                  <c:v>6.3491799999999543E-2</c:v>
                </c:pt>
                <c:pt idx="564">
                  <c:v>7.8144099999999383E-2</c:v>
                </c:pt>
                <c:pt idx="565">
                  <c:v>0.10744810000000005</c:v>
                </c:pt>
                <c:pt idx="566">
                  <c:v>9.2796299999999832E-2</c:v>
                </c:pt>
                <c:pt idx="567">
                  <c:v>0.10744810000000005</c:v>
                </c:pt>
                <c:pt idx="568">
                  <c:v>0.15140439999999966</c:v>
                </c:pt>
                <c:pt idx="569">
                  <c:v>0.12698410000000049</c:v>
                </c:pt>
                <c:pt idx="570">
                  <c:v>0.13186789999999959</c:v>
                </c:pt>
                <c:pt idx="571">
                  <c:v>0.15140400000000032</c:v>
                </c:pt>
                <c:pt idx="572">
                  <c:v>0.1416366</c:v>
                </c:pt>
                <c:pt idx="573">
                  <c:v>0.13675210000000071</c:v>
                </c:pt>
                <c:pt idx="574">
                  <c:v>0.14163650000000061</c:v>
                </c:pt>
                <c:pt idx="575">
                  <c:v>0.11233249999999995</c:v>
                </c:pt>
                <c:pt idx="576">
                  <c:v>9.7680100000000714E-2</c:v>
                </c:pt>
                <c:pt idx="577">
                  <c:v>0.11721610000000027</c:v>
                </c:pt>
                <c:pt idx="578">
                  <c:v>8.7912100000000493E-2</c:v>
                </c:pt>
                <c:pt idx="579">
                  <c:v>9.2795699999999925E-2</c:v>
                </c:pt>
                <c:pt idx="580">
                  <c:v>9.7679999999999545E-2</c:v>
                </c:pt>
                <c:pt idx="581">
                  <c:v>8.3027700000000593E-2</c:v>
                </c:pt>
                <c:pt idx="582">
                  <c:v>9.2796400000000112E-2</c:v>
                </c:pt>
                <c:pt idx="583">
                  <c:v>9.7680099999999825E-2</c:v>
                </c:pt>
                <c:pt idx="584">
                  <c:v>0.10744810000000005</c:v>
                </c:pt>
                <c:pt idx="585">
                  <c:v>0.12209979999999998</c:v>
                </c:pt>
                <c:pt idx="586">
                  <c:v>0.12698429999999927</c:v>
                </c:pt>
                <c:pt idx="587">
                  <c:v>0.15628799999999998</c:v>
                </c:pt>
                <c:pt idx="588">
                  <c:v>0.17093999999999987</c:v>
                </c:pt>
                <c:pt idx="589">
                  <c:v>0.17093999999999987</c:v>
                </c:pt>
                <c:pt idx="590">
                  <c:v>0.1660560000000002</c:v>
                </c:pt>
                <c:pt idx="591">
                  <c:v>0.1660560000000002</c:v>
                </c:pt>
                <c:pt idx="592">
                  <c:v>0.16117199999999965</c:v>
                </c:pt>
                <c:pt idx="593">
                  <c:v>0.12698400000000021</c:v>
                </c:pt>
                <c:pt idx="594">
                  <c:v>0.12698400000000021</c:v>
                </c:pt>
                <c:pt idx="595">
                  <c:v>0.11721599999999999</c:v>
                </c:pt>
                <c:pt idx="596">
                  <c:v>0.1025640000000001</c:v>
                </c:pt>
                <c:pt idx="597">
                  <c:v>0.1025640000000001</c:v>
                </c:pt>
                <c:pt idx="598">
                  <c:v>9.7679999999999545E-2</c:v>
                </c:pt>
                <c:pt idx="599">
                  <c:v>6.837599999999977E-2</c:v>
                </c:pt>
                <c:pt idx="600">
                  <c:v>0.1025640000000001</c:v>
                </c:pt>
                <c:pt idx="601">
                  <c:v>0.12209999999999965</c:v>
                </c:pt>
                <c:pt idx="602">
                  <c:v>0.11233199999999943</c:v>
                </c:pt>
                <c:pt idx="603">
                  <c:v>0.15140429999999938</c:v>
                </c:pt>
                <c:pt idx="604">
                  <c:v>0.15628799999999998</c:v>
                </c:pt>
                <c:pt idx="605">
                  <c:v>0.15628829999999994</c:v>
                </c:pt>
                <c:pt idx="606">
                  <c:v>0.15628829999999994</c:v>
                </c:pt>
                <c:pt idx="607">
                  <c:v>0.17582430000000038</c:v>
                </c:pt>
                <c:pt idx="608">
                  <c:v>0.17094030000000071</c:v>
                </c:pt>
                <c:pt idx="609">
                  <c:v>0.1660560000000002</c:v>
                </c:pt>
                <c:pt idx="610">
                  <c:v>0.16605599999999932</c:v>
                </c:pt>
                <c:pt idx="611">
                  <c:v>0.15628840000000022</c:v>
                </c:pt>
                <c:pt idx="612">
                  <c:v>0.14163570000000014</c:v>
                </c:pt>
                <c:pt idx="613">
                  <c:v>0.12698410000000049</c:v>
                </c:pt>
                <c:pt idx="614">
                  <c:v>0.1220996999999997</c:v>
                </c:pt>
                <c:pt idx="615">
                  <c:v>0.11233169999999948</c:v>
                </c:pt>
                <c:pt idx="616">
                  <c:v>0.1220996999999997</c:v>
                </c:pt>
                <c:pt idx="617">
                  <c:v>0.1220996999999997</c:v>
                </c:pt>
                <c:pt idx="618">
                  <c:v>0.10744799999999977</c:v>
                </c:pt>
                <c:pt idx="619">
                  <c:v>0.10256449999999973</c:v>
                </c:pt>
                <c:pt idx="620">
                  <c:v>0.1318684999999995</c:v>
                </c:pt>
                <c:pt idx="621">
                  <c:v>0.14163589999999981</c:v>
                </c:pt>
                <c:pt idx="622">
                  <c:v>0.13675209999999982</c:v>
                </c:pt>
                <c:pt idx="623">
                  <c:v>0.16117250000000016</c:v>
                </c:pt>
                <c:pt idx="624">
                  <c:v>0.17582430000000038</c:v>
                </c:pt>
                <c:pt idx="625">
                  <c:v>0.17094059999999978</c:v>
                </c:pt>
                <c:pt idx="626">
                  <c:v>0.19536029999999993</c:v>
                </c:pt>
                <c:pt idx="627">
                  <c:v>0.19536039999999932</c:v>
                </c:pt>
                <c:pt idx="628">
                  <c:v>0.17582439999999977</c:v>
                </c:pt>
                <c:pt idx="629">
                  <c:v>0.19047659999999933</c:v>
                </c:pt>
                <c:pt idx="630">
                  <c:v>0.16605619999999988</c:v>
                </c:pt>
                <c:pt idx="631">
                  <c:v>0.14163630000000005</c:v>
                </c:pt>
                <c:pt idx="632">
                  <c:v>0.13186789999999959</c:v>
                </c:pt>
                <c:pt idx="633">
                  <c:v>0.14163589999999981</c:v>
                </c:pt>
                <c:pt idx="634">
                  <c:v>0.10744810000000005</c:v>
                </c:pt>
                <c:pt idx="635">
                  <c:v>0.11721610000000027</c:v>
                </c:pt>
                <c:pt idx="636">
                  <c:v>0.11721610000000027</c:v>
                </c:pt>
                <c:pt idx="637">
                  <c:v>0.10744810000000005</c:v>
                </c:pt>
                <c:pt idx="638">
                  <c:v>0.12698419999999988</c:v>
                </c:pt>
                <c:pt idx="639">
                  <c:v>0.15628809999999937</c:v>
                </c:pt>
                <c:pt idx="640">
                  <c:v>0.15628840000000022</c:v>
                </c:pt>
                <c:pt idx="641">
                  <c:v>0.16117260000000044</c:v>
                </c:pt>
                <c:pt idx="642">
                  <c:v>0.19047600000000031</c:v>
                </c:pt>
                <c:pt idx="643">
                  <c:v>0.17582430000000038</c:v>
                </c:pt>
                <c:pt idx="644">
                  <c:v>0.1807086</c:v>
                </c:pt>
                <c:pt idx="645">
                  <c:v>0.19536020000000054</c:v>
                </c:pt>
                <c:pt idx="646">
                  <c:v>0.1807086</c:v>
                </c:pt>
                <c:pt idx="647">
                  <c:v>0.17582409999999982</c:v>
                </c:pt>
                <c:pt idx="648">
                  <c:v>0.1758242000000001</c:v>
                </c:pt>
                <c:pt idx="649">
                  <c:v>0.15140449999999994</c:v>
                </c:pt>
                <c:pt idx="650">
                  <c:v>0.14651999999999976</c:v>
                </c:pt>
                <c:pt idx="651">
                  <c:v>0.14163570000000014</c:v>
                </c:pt>
                <c:pt idx="652">
                  <c:v>0.14163570000000014</c:v>
                </c:pt>
                <c:pt idx="653">
                  <c:v>0.14163570000000014</c:v>
                </c:pt>
                <c:pt idx="654">
                  <c:v>0.1220996999999997</c:v>
                </c:pt>
                <c:pt idx="655">
                  <c:v>0.13675199999999954</c:v>
                </c:pt>
                <c:pt idx="656">
                  <c:v>0.14652069999999995</c:v>
                </c:pt>
                <c:pt idx="657">
                  <c:v>0.12210020000000021</c:v>
                </c:pt>
                <c:pt idx="658">
                  <c:v>0.15628799999999998</c:v>
                </c:pt>
                <c:pt idx="659">
                  <c:v>0.17582469999999972</c:v>
                </c:pt>
                <c:pt idx="660">
                  <c:v>0.1660560000000002</c:v>
                </c:pt>
                <c:pt idx="661">
                  <c:v>0.19535999999999998</c:v>
                </c:pt>
                <c:pt idx="662">
                  <c:v>0.2002442999999996</c:v>
                </c:pt>
                <c:pt idx="663">
                  <c:v>0.19047630000000026</c:v>
                </c:pt>
                <c:pt idx="664">
                  <c:v>0.22954830000000026</c:v>
                </c:pt>
                <c:pt idx="665">
                  <c:v>0.21001229999999982</c:v>
                </c:pt>
                <c:pt idx="666">
                  <c:v>0.1660560000000002</c:v>
                </c:pt>
                <c:pt idx="667">
                  <c:v>0.1709404000000001</c:v>
                </c:pt>
                <c:pt idx="668">
                  <c:v>0.17582399999999954</c:v>
                </c:pt>
                <c:pt idx="669">
                  <c:v>0.13675209999999982</c:v>
                </c:pt>
                <c:pt idx="670">
                  <c:v>0.12698400000000021</c:v>
                </c:pt>
                <c:pt idx="671">
                  <c:v>0.15140370000000036</c:v>
                </c:pt>
                <c:pt idx="672">
                  <c:v>0.12209960000000031</c:v>
                </c:pt>
                <c:pt idx="673">
                  <c:v>0.11721609999999938</c:v>
                </c:pt>
                <c:pt idx="674">
                  <c:v>0.14163649999999972</c:v>
                </c:pt>
                <c:pt idx="675">
                  <c:v>0.1465203000000006</c:v>
                </c:pt>
                <c:pt idx="676">
                  <c:v>0.15140390000000004</c:v>
                </c:pt>
                <c:pt idx="677">
                  <c:v>0.17093990000000048</c:v>
                </c:pt>
                <c:pt idx="678">
                  <c:v>0.1855923000000006</c:v>
                </c:pt>
                <c:pt idx="679">
                  <c:v>0.18559220000000032</c:v>
                </c:pt>
                <c:pt idx="680">
                  <c:v>0.19536029999999993</c:v>
                </c:pt>
                <c:pt idx="681">
                  <c:v>0.20024459999999955</c:v>
                </c:pt>
                <c:pt idx="682">
                  <c:v>0.19536020000000054</c:v>
                </c:pt>
                <c:pt idx="683">
                  <c:v>0.19536019999999965</c:v>
                </c:pt>
                <c:pt idx="684">
                  <c:v>0.20512840000000043</c:v>
                </c:pt>
                <c:pt idx="685">
                  <c:v>0.18559220000000032</c:v>
                </c:pt>
                <c:pt idx="686">
                  <c:v>0.16117190000000026</c:v>
                </c:pt>
                <c:pt idx="687">
                  <c:v>0.16605619999999988</c:v>
                </c:pt>
                <c:pt idx="688">
                  <c:v>0.15628819999999966</c:v>
                </c:pt>
                <c:pt idx="689">
                  <c:v>0.15140389999999915</c:v>
                </c:pt>
                <c:pt idx="690">
                  <c:v>0.15140390000000004</c:v>
                </c:pt>
                <c:pt idx="691">
                  <c:v>0.15140390000000004</c:v>
                </c:pt>
                <c:pt idx="692">
                  <c:v>0.14652010000000004</c:v>
                </c:pt>
                <c:pt idx="693">
                  <c:v>0.15140390000000004</c:v>
                </c:pt>
                <c:pt idx="694">
                  <c:v>0.14163589999999981</c:v>
                </c:pt>
                <c:pt idx="695">
                  <c:v>0.16117199999999965</c:v>
                </c:pt>
                <c:pt idx="696">
                  <c:v>0.1807079999999992</c:v>
                </c:pt>
                <c:pt idx="697">
                  <c:v>0.19047599999999942</c:v>
                </c:pt>
                <c:pt idx="698">
                  <c:v>0.19536019999999965</c:v>
                </c:pt>
                <c:pt idx="699">
                  <c:v>0.2197799999999992</c:v>
                </c:pt>
                <c:pt idx="700">
                  <c:v>0.23443239999999932</c:v>
                </c:pt>
                <c:pt idx="701">
                  <c:v>0.23443229999999993</c:v>
                </c:pt>
                <c:pt idx="702">
                  <c:v>0.20512819999999987</c:v>
                </c:pt>
                <c:pt idx="703">
                  <c:v>0.19536020000000054</c:v>
                </c:pt>
                <c:pt idx="704">
                  <c:v>0.1855923000000006</c:v>
                </c:pt>
                <c:pt idx="705">
                  <c:v>0.1709404999999995</c:v>
                </c:pt>
                <c:pt idx="706">
                  <c:v>0.14652010000000004</c:v>
                </c:pt>
                <c:pt idx="707">
                  <c:v>0.1660560000000002</c:v>
                </c:pt>
                <c:pt idx="708">
                  <c:v>0.14652010000000004</c:v>
                </c:pt>
                <c:pt idx="709">
                  <c:v>0.12210039999999989</c:v>
                </c:pt>
                <c:pt idx="710">
                  <c:v>0.1465204</c:v>
                </c:pt>
                <c:pt idx="711">
                  <c:v>0.14163599999999921</c:v>
                </c:pt>
                <c:pt idx="712">
                  <c:v>0.14163599999999921</c:v>
                </c:pt>
                <c:pt idx="713">
                  <c:v>0.18070839999999944</c:v>
                </c:pt>
                <c:pt idx="714">
                  <c:v>0.18559229999999971</c:v>
                </c:pt>
                <c:pt idx="715">
                  <c:v>0.18070800000000009</c:v>
                </c:pt>
                <c:pt idx="716">
                  <c:v>0.20512830000000015</c:v>
                </c:pt>
                <c:pt idx="717">
                  <c:v>0.21001199999999987</c:v>
                </c:pt>
                <c:pt idx="718">
                  <c:v>0.18559229999999971</c:v>
                </c:pt>
                <c:pt idx="719">
                  <c:v>0.21001199999999987</c:v>
                </c:pt>
                <c:pt idx="720">
                  <c:v>0.21978000000000009</c:v>
                </c:pt>
                <c:pt idx="721">
                  <c:v>0.17582400000000042</c:v>
                </c:pt>
                <c:pt idx="722">
                  <c:v>0.1807079999999992</c:v>
                </c:pt>
                <c:pt idx="723">
                  <c:v>0.19047599999999942</c:v>
                </c:pt>
                <c:pt idx="724">
                  <c:v>0.16117200000000054</c:v>
                </c:pt>
                <c:pt idx="725">
                  <c:v>0.16117200000000054</c:v>
                </c:pt>
                <c:pt idx="726">
                  <c:v>0.16605599999999932</c:v>
                </c:pt>
                <c:pt idx="727">
                  <c:v>0.15140419999999999</c:v>
                </c:pt>
                <c:pt idx="728">
                  <c:v>0.14651999999999976</c:v>
                </c:pt>
                <c:pt idx="729">
                  <c:v>0.16605630000000016</c:v>
                </c:pt>
                <c:pt idx="730">
                  <c:v>0.14652029999999971</c:v>
                </c:pt>
                <c:pt idx="731">
                  <c:v>0.13675230000000038</c:v>
                </c:pt>
                <c:pt idx="732">
                  <c:v>0.17582430000000038</c:v>
                </c:pt>
                <c:pt idx="733">
                  <c:v>0.18559199999999976</c:v>
                </c:pt>
                <c:pt idx="734">
                  <c:v>0.18559229999999971</c:v>
                </c:pt>
                <c:pt idx="735">
                  <c:v>0.19536040000000021</c:v>
                </c:pt>
                <c:pt idx="736">
                  <c:v>0.23931639999999987</c:v>
                </c:pt>
                <c:pt idx="737">
                  <c:v>0.22954840000000054</c:v>
                </c:pt>
                <c:pt idx="738">
                  <c:v>0.22466439999999999</c:v>
                </c:pt>
                <c:pt idx="739">
                  <c:v>0.22954839999999965</c:v>
                </c:pt>
                <c:pt idx="740">
                  <c:v>0.2051280000000002</c:v>
                </c:pt>
                <c:pt idx="741">
                  <c:v>0.18559220000000032</c:v>
                </c:pt>
                <c:pt idx="742">
                  <c:v>0.1807085000000006</c:v>
                </c:pt>
                <c:pt idx="743">
                  <c:v>0.15628820000000054</c:v>
                </c:pt>
                <c:pt idx="744">
                  <c:v>0.15140449999999994</c:v>
                </c:pt>
                <c:pt idx="745">
                  <c:v>0.15140449999999994</c:v>
                </c:pt>
                <c:pt idx="746">
                  <c:v>0.1416359000000007</c:v>
                </c:pt>
                <c:pt idx="747">
                  <c:v>0.14163589999999981</c:v>
                </c:pt>
                <c:pt idx="748">
                  <c:v>0.14652020000000032</c:v>
                </c:pt>
                <c:pt idx="749">
                  <c:v>0.16117189999999937</c:v>
                </c:pt>
                <c:pt idx="750">
                  <c:v>0.17094059999999978</c:v>
                </c:pt>
                <c:pt idx="751">
                  <c:v>0.18559220000000032</c:v>
                </c:pt>
                <c:pt idx="752">
                  <c:v>0.18070800000000009</c:v>
                </c:pt>
                <c:pt idx="753">
                  <c:v>0.20512819999999987</c:v>
                </c:pt>
                <c:pt idx="754">
                  <c:v>0.19047660000000022</c:v>
                </c:pt>
                <c:pt idx="755">
                  <c:v>0.17582409999999982</c:v>
                </c:pt>
                <c:pt idx="756">
                  <c:v>0.20024390000000025</c:v>
                </c:pt>
                <c:pt idx="757">
                  <c:v>0.18559220000000032</c:v>
                </c:pt>
                <c:pt idx="758">
                  <c:v>0.15140390000000004</c:v>
                </c:pt>
                <c:pt idx="759">
                  <c:v>0.17582409999999982</c:v>
                </c:pt>
                <c:pt idx="760">
                  <c:v>0.14652020000000032</c:v>
                </c:pt>
                <c:pt idx="761">
                  <c:v>0.10744810000000005</c:v>
                </c:pt>
                <c:pt idx="762">
                  <c:v>0.13675209999999982</c:v>
                </c:pt>
                <c:pt idx="763">
                  <c:v>0.11721609999999938</c:v>
                </c:pt>
                <c:pt idx="764">
                  <c:v>9.2795899999999598E-2</c:v>
                </c:pt>
                <c:pt idx="765">
                  <c:v>0.10256389999999982</c:v>
                </c:pt>
                <c:pt idx="766">
                  <c:v>8.7911999999999324E-2</c:v>
                </c:pt>
                <c:pt idx="767">
                  <c:v>7.8144099999999383E-2</c:v>
                </c:pt>
                <c:pt idx="768">
                  <c:v>7.8143999999999991E-2</c:v>
                </c:pt>
                <c:pt idx="769">
                  <c:v>0.10256380000000043</c:v>
                </c:pt>
                <c:pt idx="770">
                  <c:v>7.8143999999999991E-2</c:v>
                </c:pt>
                <c:pt idx="771">
                  <c:v>9.7680299999999498E-2</c:v>
                </c:pt>
                <c:pt idx="772">
                  <c:v>0.12698430000000016</c:v>
                </c:pt>
                <c:pt idx="773">
                  <c:v>0.10256449999999973</c:v>
                </c:pt>
                <c:pt idx="774">
                  <c:v>0.11233249999999995</c:v>
                </c:pt>
                <c:pt idx="775">
                  <c:v>0.12698430000000016</c:v>
                </c:pt>
                <c:pt idx="776">
                  <c:v>0.10744830000000061</c:v>
                </c:pt>
                <c:pt idx="777">
                  <c:v>7.3259799999999764E-2</c:v>
                </c:pt>
                <c:pt idx="778">
                  <c:v>6.349249999999973E-2</c:v>
                </c:pt>
                <c:pt idx="779">
                  <c:v>3.9071999999999996E-2</c:v>
                </c:pt>
                <c:pt idx="780">
                  <c:v>1.4652400000000121E-2</c:v>
                </c:pt>
                <c:pt idx="781">
                  <c:v>4.8844000000007881E-3</c:v>
                </c:pt>
                <c:pt idx="782">
                  <c:v>-9.768000000000221E-3</c:v>
                </c:pt>
                <c:pt idx="783">
                  <c:v>-2.4420400000000342E-2</c:v>
                </c:pt>
                <c:pt idx="784">
                  <c:v>-1.9535999999999554E-2</c:v>
                </c:pt>
                <c:pt idx="785">
                  <c:v>-1.9536000000000442E-2</c:v>
                </c:pt>
                <c:pt idx="786">
                  <c:v>0</c:v>
                </c:pt>
                <c:pt idx="787">
                  <c:v>-1.4652400000000121E-2</c:v>
                </c:pt>
                <c:pt idx="788">
                  <c:v>1.9536000000000442E-2</c:v>
                </c:pt>
                <c:pt idx="789">
                  <c:v>3.4188400000000563E-2</c:v>
                </c:pt>
                <c:pt idx="790">
                  <c:v>1.4652400000000121E-2</c:v>
                </c:pt>
                <c:pt idx="791">
                  <c:v>1.4652400000000121E-2</c:v>
                </c:pt>
                <c:pt idx="792">
                  <c:v>1.9536099999999834E-2</c:v>
                </c:pt>
                <c:pt idx="793">
                  <c:v>-4.8842999999996195E-3</c:v>
                </c:pt>
                <c:pt idx="794">
                  <c:v>-3.4188300000000282E-2</c:v>
                </c:pt>
                <c:pt idx="795">
                  <c:v>-9.768000000000221E-3</c:v>
                </c:pt>
                <c:pt idx="796">
                  <c:v>-3.9071999999999996E-2</c:v>
                </c:pt>
                <c:pt idx="797">
                  <c:v>-7.3260300000000278E-2</c:v>
                </c:pt>
                <c:pt idx="798">
                  <c:v>-1.9536000000000442E-2</c:v>
                </c:pt>
                <c:pt idx="799">
                  <c:v>-2.4420300000000061E-2</c:v>
                </c:pt>
                <c:pt idx="800">
                  <c:v>-3.9071999999999996E-2</c:v>
                </c:pt>
                <c:pt idx="801">
                  <c:v>-2.9303999999999775E-2</c:v>
                </c:pt>
                <c:pt idx="802">
                  <c:v>-1.9536000000000442E-2</c:v>
                </c:pt>
                <c:pt idx="803">
                  <c:v>-4.3956300000000503E-2</c:v>
                </c:pt>
                <c:pt idx="804">
                  <c:v>-4.8839999999999328E-2</c:v>
                </c:pt>
                <c:pt idx="805">
                  <c:v>-1.9535999999999554E-2</c:v>
                </c:pt>
                <c:pt idx="806">
                  <c:v>-4.8840000000000217E-2</c:v>
                </c:pt>
                <c:pt idx="807">
                  <c:v>-5.8608000000000438E-2</c:v>
                </c:pt>
                <c:pt idx="808">
                  <c:v>-3.4188300000000282E-2</c:v>
                </c:pt>
                <c:pt idx="809">
                  <c:v>-4.8840000000000217E-2</c:v>
                </c:pt>
                <c:pt idx="810">
                  <c:v>-4.3956299999999615E-2</c:v>
                </c:pt>
                <c:pt idx="811">
                  <c:v>-1.9536000000000442E-2</c:v>
                </c:pt>
                <c:pt idx="812">
                  <c:v>-3.4187699999999488E-2</c:v>
                </c:pt>
                <c:pt idx="813">
                  <c:v>-1.465229999999984E-2</c:v>
                </c:pt>
                <c:pt idx="814">
                  <c:v>-1.465229999999984E-2</c:v>
                </c:pt>
                <c:pt idx="815">
                  <c:v>-2.4419699999999267E-2</c:v>
                </c:pt>
                <c:pt idx="816">
                  <c:v>-5.3724299999999836E-2</c:v>
                </c:pt>
                <c:pt idx="817">
                  <c:v>-6.3491800000000431E-2</c:v>
                </c:pt>
                <c:pt idx="818">
                  <c:v>-5.8607999999999549E-2</c:v>
                </c:pt>
                <c:pt idx="819">
                  <c:v>-6.3492300000000057E-2</c:v>
                </c:pt>
                <c:pt idx="820">
                  <c:v>-6.8376299999999723E-2</c:v>
                </c:pt>
                <c:pt idx="821">
                  <c:v>-3.4188300000000282E-2</c:v>
                </c:pt>
                <c:pt idx="822">
                  <c:v>-3.9071999999999996E-2</c:v>
                </c:pt>
                <c:pt idx="823">
                  <c:v>-4.3955700000000597E-2</c:v>
                </c:pt>
                <c:pt idx="824">
                  <c:v>4.8842999999996195E-3</c:v>
                </c:pt>
                <c:pt idx="825">
                  <c:v>-2.4420300000000061E-2</c:v>
                </c:pt>
                <c:pt idx="826">
                  <c:v>-3.9071999999999996E-2</c:v>
                </c:pt>
                <c:pt idx="827">
                  <c:v>-3.9071999999999996E-2</c:v>
                </c:pt>
                <c:pt idx="828">
                  <c:v>-2.4420300000000061E-2</c:v>
                </c:pt>
                <c:pt idx="829">
                  <c:v>-5.372369999999993E-2</c:v>
                </c:pt>
                <c:pt idx="830">
                  <c:v>-5.372380000000021E-2</c:v>
                </c:pt>
                <c:pt idx="831">
                  <c:v>-2.9303999999999775E-2</c:v>
                </c:pt>
                <c:pt idx="832">
                  <c:v>-4.3956299999999615E-2</c:v>
                </c:pt>
                <c:pt idx="833">
                  <c:v>-3.4188299999999394E-2</c:v>
                </c:pt>
                <c:pt idx="834">
                  <c:v>0</c:v>
                </c:pt>
                <c:pt idx="835">
                  <c:v>-1.9536000000000442E-2</c:v>
                </c:pt>
                <c:pt idx="836">
                  <c:v>-1.9535999999999554E-2</c:v>
                </c:pt>
                <c:pt idx="837">
                  <c:v>-1.4651699999999934E-2</c:v>
                </c:pt>
                <c:pt idx="838">
                  <c:v>-2.9303999999999775E-2</c:v>
                </c:pt>
                <c:pt idx="839">
                  <c:v>-2.4419700000000155E-2</c:v>
                </c:pt>
                <c:pt idx="840">
                  <c:v>-2.9303999999999775E-2</c:v>
                </c:pt>
                <c:pt idx="841">
                  <c:v>-1.9535999999999554E-2</c:v>
                </c:pt>
                <c:pt idx="842">
                  <c:v>-1.9536000000000442E-2</c:v>
                </c:pt>
                <c:pt idx="843">
                  <c:v>-2.4419700000000155E-2</c:v>
                </c:pt>
                <c:pt idx="844">
                  <c:v>4.8837000000006014E-3</c:v>
                </c:pt>
                <c:pt idx="845">
                  <c:v>-9.7679999999993328E-3</c:v>
                </c:pt>
                <c:pt idx="846">
                  <c:v>-4.8836999999997133E-3</c:v>
                </c:pt>
                <c:pt idx="847">
                  <c:v>9.768000000000221E-3</c:v>
                </c:pt>
                <c:pt idx="848">
                  <c:v>4.8836999999997133E-3</c:v>
                </c:pt>
                <c:pt idx="849">
                  <c:v>0</c:v>
                </c:pt>
                <c:pt idx="850">
                  <c:v>4.8842999999996195E-3</c:v>
                </c:pt>
                <c:pt idx="851">
                  <c:v>4.8836999999997133E-3</c:v>
                </c:pt>
                <c:pt idx="852">
                  <c:v>0</c:v>
                </c:pt>
                <c:pt idx="853">
                  <c:v>0</c:v>
                </c:pt>
                <c:pt idx="854">
                  <c:v>4.8842999999996195E-3</c:v>
                </c:pt>
                <c:pt idx="855">
                  <c:v>0</c:v>
                </c:pt>
                <c:pt idx="856">
                  <c:v>-1.4651699999999934E-2</c:v>
                </c:pt>
                <c:pt idx="857">
                  <c:v>2.4419699999999267E-2</c:v>
                </c:pt>
                <c:pt idx="858">
                  <c:v>1.465229999999984E-2</c:v>
                </c:pt>
                <c:pt idx="859">
                  <c:v>4.8837000000006014E-3</c:v>
                </c:pt>
                <c:pt idx="860">
                  <c:v>3.9071999999999996E-2</c:v>
                </c:pt>
                <c:pt idx="861">
                  <c:v>3.4188300000000282E-2</c:v>
                </c:pt>
                <c:pt idx="862">
                  <c:v>-4.8837000000006014E-3</c:v>
                </c:pt>
                <c:pt idx="863">
                  <c:v>1.9535999999999554E-2</c:v>
                </c:pt>
                <c:pt idx="864">
                  <c:v>2.4419699999999267E-2</c:v>
                </c:pt>
                <c:pt idx="865">
                  <c:v>-4.8837000000006014E-3</c:v>
                </c:pt>
                <c:pt idx="866">
                  <c:v>9.768000000000221E-3</c:v>
                </c:pt>
                <c:pt idx="867">
                  <c:v>3.4187699999999488E-2</c:v>
                </c:pt>
                <c:pt idx="868">
                  <c:v>1.465229999999984E-2</c:v>
                </c:pt>
                <c:pt idx="869">
                  <c:v>2.4419700000000155E-2</c:v>
                </c:pt>
                <c:pt idx="870">
                  <c:v>5.8607999999999549E-2</c:v>
                </c:pt>
                <c:pt idx="871">
                  <c:v>3.9071999999999996E-2</c:v>
                </c:pt>
                <c:pt idx="872">
                  <c:v>2.9304000000000663E-2</c:v>
                </c:pt>
                <c:pt idx="873">
                  <c:v>4.8840000000000217E-2</c:v>
                </c:pt>
                <c:pt idx="874">
                  <c:v>1.9536000000000442E-2</c:v>
                </c:pt>
                <c:pt idx="875">
                  <c:v>2.4419700000000155E-2</c:v>
                </c:pt>
                <c:pt idx="876">
                  <c:v>3.9071999999999996E-2</c:v>
                </c:pt>
                <c:pt idx="877">
                  <c:v>3.4187700000000376E-2</c:v>
                </c:pt>
                <c:pt idx="878">
                  <c:v>3.9071999999999996E-2</c:v>
                </c:pt>
                <c:pt idx="879">
                  <c:v>4.8840000000000217E-2</c:v>
                </c:pt>
                <c:pt idx="880">
                  <c:v>4.3956400000000784E-2</c:v>
                </c:pt>
                <c:pt idx="881">
                  <c:v>5.372369999999993E-2</c:v>
                </c:pt>
                <c:pt idx="882">
                  <c:v>4.8840000000000217E-2</c:v>
                </c:pt>
                <c:pt idx="883">
                  <c:v>5.3724400000000117E-2</c:v>
                </c:pt>
                <c:pt idx="884">
                  <c:v>5.3724400000000117E-2</c:v>
                </c:pt>
                <c:pt idx="885">
                  <c:v>4.3956299999999615E-2</c:v>
                </c:pt>
                <c:pt idx="886">
                  <c:v>5.3724400000000117E-2</c:v>
                </c:pt>
                <c:pt idx="887">
                  <c:v>5.3724400000000117E-2</c:v>
                </c:pt>
                <c:pt idx="888">
                  <c:v>5.3724299999999836E-2</c:v>
                </c:pt>
                <c:pt idx="889">
                  <c:v>5.372369999999993E-2</c:v>
                </c:pt>
                <c:pt idx="890">
                  <c:v>6.3491700000000151E-2</c:v>
                </c:pt>
                <c:pt idx="891">
                  <c:v>6.3491700000000151E-2</c:v>
                </c:pt>
                <c:pt idx="892">
                  <c:v>5.372369999999993E-2</c:v>
                </c:pt>
                <c:pt idx="893">
                  <c:v>7.326039999999967E-2</c:v>
                </c:pt>
                <c:pt idx="894">
                  <c:v>7.8144100000000272E-2</c:v>
                </c:pt>
                <c:pt idx="895">
                  <c:v>5.8608000000000438E-2</c:v>
                </c:pt>
                <c:pt idx="896">
                  <c:v>7.8143999999999991E-2</c:v>
                </c:pt>
                <c:pt idx="897">
                  <c:v>8.7911999999999324E-2</c:v>
                </c:pt>
                <c:pt idx="898">
                  <c:v>7.3259700000000372E-2</c:v>
                </c:pt>
                <c:pt idx="899">
                  <c:v>7.3259700000000372E-2</c:v>
                </c:pt>
                <c:pt idx="900">
                  <c:v>8.3027699999999705E-2</c:v>
                </c:pt>
                <c:pt idx="901">
                  <c:v>4.8840000000000217E-2</c:v>
                </c:pt>
                <c:pt idx="902">
                  <c:v>4.8840099999999609E-2</c:v>
                </c:pt>
                <c:pt idx="903">
                  <c:v>7.8144100000000272E-2</c:v>
                </c:pt>
                <c:pt idx="904">
                  <c:v>5.8608000000000438E-2</c:v>
                </c:pt>
                <c:pt idx="905">
                  <c:v>6.3492400000000337E-2</c:v>
                </c:pt>
                <c:pt idx="906">
                  <c:v>0.10256440000000033</c:v>
                </c:pt>
                <c:pt idx="907">
                  <c:v>9.2796400000000112E-2</c:v>
                </c:pt>
                <c:pt idx="908">
                  <c:v>8.3028399999999891E-2</c:v>
                </c:pt>
                <c:pt idx="909">
                  <c:v>0.11721599999999999</c:v>
                </c:pt>
                <c:pt idx="910">
                  <c:v>6.837599999999977E-2</c:v>
                </c:pt>
                <c:pt idx="911">
                  <c:v>7.326039999999967E-2</c:v>
                </c:pt>
                <c:pt idx="912">
                  <c:v>9.2796400000000112E-2</c:v>
                </c:pt>
                <c:pt idx="913">
                  <c:v>8.7912000000000212E-2</c:v>
                </c:pt>
                <c:pt idx="914">
                  <c:v>7.326039999999967E-2</c:v>
                </c:pt>
                <c:pt idx="915">
                  <c:v>8.3027700000000593E-2</c:v>
                </c:pt>
                <c:pt idx="916">
                  <c:v>9.7680099999999825E-2</c:v>
                </c:pt>
                <c:pt idx="917">
                  <c:v>9.2795699999999925E-2</c:v>
                </c:pt>
                <c:pt idx="918">
                  <c:v>8.7912100000000493E-2</c:v>
                </c:pt>
                <c:pt idx="919">
                  <c:v>0.10256359999999987</c:v>
                </c:pt>
                <c:pt idx="920">
                  <c:v>8.3028399999999891E-2</c:v>
                </c:pt>
                <c:pt idx="921">
                  <c:v>7.3259599999999203E-2</c:v>
                </c:pt>
                <c:pt idx="922">
                  <c:v>8.7912000000000212E-2</c:v>
                </c:pt>
                <c:pt idx="923">
                  <c:v>6.837599999999977E-2</c:v>
                </c:pt>
                <c:pt idx="924">
                  <c:v>6.837599999999977E-2</c:v>
                </c:pt>
                <c:pt idx="925">
                  <c:v>5.8608000000000438E-2</c:v>
                </c:pt>
                <c:pt idx="926">
                  <c:v>7.3260500000000839E-2</c:v>
                </c:pt>
                <c:pt idx="927">
                  <c:v>6.837599999999977E-2</c:v>
                </c:pt>
                <c:pt idx="928">
                  <c:v>8.3028500000000172E-2</c:v>
                </c:pt>
                <c:pt idx="929">
                  <c:v>8.7912100000000493E-2</c:v>
                </c:pt>
                <c:pt idx="930">
                  <c:v>0.10744830000000061</c:v>
                </c:pt>
                <c:pt idx="931">
                  <c:v>9.7680100000000714E-2</c:v>
                </c:pt>
                <c:pt idx="932">
                  <c:v>0.10744810000000005</c:v>
                </c:pt>
                <c:pt idx="933">
                  <c:v>0.10744829999999972</c:v>
                </c:pt>
                <c:pt idx="934">
                  <c:v>9.7680299999999498E-2</c:v>
                </c:pt>
                <c:pt idx="935">
                  <c:v>9.2795900000000486E-2</c:v>
                </c:pt>
                <c:pt idx="936">
                  <c:v>6.8376100000000051E-2</c:v>
                </c:pt>
                <c:pt idx="937">
                  <c:v>5.8608100000000718E-2</c:v>
                </c:pt>
                <c:pt idx="938">
                  <c:v>4.3956500000000176E-2</c:v>
                </c:pt>
                <c:pt idx="939">
                  <c:v>4.3955799999999989E-2</c:v>
                </c:pt>
                <c:pt idx="940">
                  <c:v>2.9304300000000616E-2</c:v>
                </c:pt>
                <c:pt idx="941">
                  <c:v>2.4419799999999547E-2</c:v>
                </c:pt>
                <c:pt idx="942">
                  <c:v>5.8608100000000718E-2</c:v>
                </c:pt>
                <c:pt idx="943">
                  <c:v>6.3491799999999543E-2</c:v>
                </c:pt>
                <c:pt idx="944">
                  <c:v>5.860809999999983E-2</c:v>
                </c:pt>
                <c:pt idx="945">
                  <c:v>0.10256430000000005</c:v>
                </c:pt>
                <c:pt idx="946">
                  <c:v>0.11721610000000027</c:v>
                </c:pt>
                <c:pt idx="947">
                  <c:v>8.3027900000000265E-2</c:v>
                </c:pt>
                <c:pt idx="948">
                  <c:v>0.10744810000000005</c:v>
                </c:pt>
                <c:pt idx="949">
                  <c:v>0.10744810000000005</c:v>
                </c:pt>
                <c:pt idx="950">
                  <c:v>9.7680000000000433E-2</c:v>
                </c:pt>
                <c:pt idx="951">
                  <c:v>8.7912099999999604E-2</c:v>
                </c:pt>
                <c:pt idx="952">
                  <c:v>0.10744810000000005</c:v>
                </c:pt>
                <c:pt idx="953">
                  <c:v>8.7912100000000493E-2</c:v>
                </c:pt>
                <c:pt idx="954">
                  <c:v>9.2795900000000486E-2</c:v>
                </c:pt>
                <c:pt idx="955">
                  <c:v>9.7680099999999825E-2</c:v>
                </c:pt>
                <c:pt idx="956">
                  <c:v>6.8376100000000051E-2</c:v>
                </c:pt>
                <c:pt idx="957">
                  <c:v>6.3492300000000057E-2</c:v>
                </c:pt>
                <c:pt idx="958">
                  <c:v>8.3028300000000499E-2</c:v>
                </c:pt>
                <c:pt idx="959">
                  <c:v>3.9071999999999996E-2</c:v>
                </c:pt>
                <c:pt idx="960">
                  <c:v>2.9303999999999775E-2</c:v>
                </c:pt>
                <c:pt idx="961">
                  <c:v>6.3492300000000057E-2</c:v>
                </c:pt>
                <c:pt idx="962">
                  <c:v>4.3955799999999989E-2</c:v>
                </c:pt>
                <c:pt idx="963">
                  <c:v>4.8839999999999328E-2</c:v>
                </c:pt>
                <c:pt idx="964">
                  <c:v>7.8144100000000272E-2</c:v>
                </c:pt>
                <c:pt idx="965">
                  <c:v>8.3028500000000172E-2</c:v>
                </c:pt>
                <c:pt idx="966">
                  <c:v>0.11233160000000009</c:v>
                </c:pt>
                <c:pt idx="967">
                  <c:v>0.13186769999999992</c:v>
                </c:pt>
                <c:pt idx="968">
                  <c:v>0.14163570000000014</c:v>
                </c:pt>
                <c:pt idx="969">
                  <c:v>0.12209970000000059</c:v>
                </c:pt>
                <c:pt idx="970">
                  <c:v>0.11233239999999967</c:v>
                </c:pt>
                <c:pt idx="971">
                  <c:v>0.10256440000000033</c:v>
                </c:pt>
                <c:pt idx="972">
                  <c:v>4.8840099999999609E-2</c:v>
                </c:pt>
                <c:pt idx="973">
                  <c:v>4.3956399999999896E-2</c:v>
                </c:pt>
                <c:pt idx="974">
                  <c:v>5.3724400000000117E-2</c:v>
                </c:pt>
                <c:pt idx="975">
                  <c:v>2.9303999999999775E-2</c:v>
                </c:pt>
                <c:pt idx="976">
                  <c:v>3.9071999999999996E-2</c:v>
                </c:pt>
                <c:pt idx="977">
                  <c:v>7.8143999999999991E-2</c:v>
                </c:pt>
                <c:pt idx="978">
                  <c:v>6.837599999999977E-2</c:v>
                </c:pt>
                <c:pt idx="979">
                  <c:v>7.3259999999999437E-2</c:v>
                </c:pt>
                <c:pt idx="980">
                  <c:v>9.2796299999999832E-2</c:v>
                </c:pt>
                <c:pt idx="981">
                  <c:v>8.7912199999999885E-2</c:v>
                </c:pt>
                <c:pt idx="982">
                  <c:v>9.7680199999999218E-2</c:v>
                </c:pt>
                <c:pt idx="983">
                  <c:v>0.10744799999999977</c:v>
                </c:pt>
                <c:pt idx="984">
                  <c:v>0.1025640000000001</c:v>
                </c:pt>
                <c:pt idx="985">
                  <c:v>0.11233200000000032</c:v>
                </c:pt>
                <c:pt idx="986">
                  <c:v>0.11721599999999999</c:v>
                </c:pt>
                <c:pt idx="987">
                  <c:v>0.11721599999999999</c:v>
                </c:pt>
                <c:pt idx="988">
                  <c:v>0.12698400000000021</c:v>
                </c:pt>
                <c:pt idx="989">
                  <c:v>0.13186799999999987</c:v>
                </c:pt>
                <c:pt idx="990">
                  <c:v>0.12698400000000021</c:v>
                </c:pt>
                <c:pt idx="991">
                  <c:v>0.13186820000000044</c:v>
                </c:pt>
                <c:pt idx="992">
                  <c:v>0.12210020000000021</c:v>
                </c:pt>
                <c:pt idx="993">
                  <c:v>8.3027999999999658E-2</c:v>
                </c:pt>
                <c:pt idx="994">
                  <c:v>9.7680299999999498E-2</c:v>
                </c:pt>
                <c:pt idx="995">
                  <c:v>7.3259999999999437E-2</c:v>
                </c:pt>
                <c:pt idx="996">
                  <c:v>3.4187999999999441E-2</c:v>
                </c:pt>
                <c:pt idx="997">
                  <c:v>6.8376299999999723E-2</c:v>
                </c:pt>
                <c:pt idx="998">
                  <c:v>7.8143999999999991E-2</c:v>
                </c:pt>
                <c:pt idx="999">
                  <c:v>7.8144100000000272E-2</c:v>
                </c:pt>
                <c:pt idx="1000">
                  <c:v>0.10256439999999944</c:v>
                </c:pt>
                <c:pt idx="1001">
                  <c:v>0.13675199999999954</c:v>
                </c:pt>
                <c:pt idx="1002">
                  <c:v>0.14163640000000033</c:v>
                </c:pt>
                <c:pt idx="1003">
                  <c:v>0.16117239999999988</c:v>
                </c:pt>
                <c:pt idx="1004">
                  <c:v>0.17094050000000038</c:v>
                </c:pt>
                <c:pt idx="1005">
                  <c:v>0.15140449999999994</c:v>
                </c:pt>
                <c:pt idx="1006">
                  <c:v>0.1367522000000001</c:v>
                </c:pt>
                <c:pt idx="1007">
                  <c:v>0.15140450000000083</c:v>
                </c:pt>
                <c:pt idx="1008">
                  <c:v>9.7680099999999825E-2</c:v>
                </c:pt>
                <c:pt idx="1009">
                  <c:v>7.8144099999999383E-2</c:v>
                </c:pt>
                <c:pt idx="1010">
                  <c:v>0.10744810000000005</c:v>
                </c:pt>
                <c:pt idx="1011">
                  <c:v>9.2795899999999598E-2</c:v>
                </c:pt>
                <c:pt idx="1012">
                  <c:v>0.10256450000000061</c:v>
                </c:pt>
                <c:pt idx="1013">
                  <c:v>0.11233190000000004</c:v>
                </c:pt>
                <c:pt idx="1014">
                  <c:v>0.10256380000000043</c:v>
                </c:pt>
                <c:pt idx="1015">
                  <c:v>0.10256460000000001</c:v>
                </c:pt>
                <c:pt idx="1016">
                  <c:v>0.10256460000000001</c:v>
                </c:pt>
                <c:pt idx="1017">
                  <c:v>0.11233230000000027</c:v>
                </c:pt>
                <c:pt idx="1018">
                  <c:v>0.12209990000000026</c:v>
                </c:pt>
                <c:pt idx="1019">
                  <c:v>0.12209989999999937</c:v>
                </c:pt>
                <c:pt idx="1020">
                  <c:v>0.13675209999999982</c:v>
                </c:pt>
                <c:pt idx="1021">
                  <c:v>0.14163640000000033</c:v>
                </c:pt>
                <c:pt idx="1022">
                  <c:v>0.15140439999999966</c:v>
                </c:pt>
                <c:pt idx="1023">
                  <c:v>0.15140439999999966</c:v>
                </c:pt>
                <c:pt idx="1024">
                  <c:v>0.14652010000000004</c:v>
                </c:pt>
                <c:pt idx="1025">
                  <c:v>0.14652010000000004</c:v>
                </c:pt>
                <c:pt idx="1026">
                  <c:v>0.14652020000000032</c:v>
                </c:pt>
                <c:pt idx="1027">
                  <c:v>0.16117190000000026</c:v>
                </c:pt>
                <c:pt idx="1028">
                  <c:v>0.1318678000000002</c:v>
                </c:pt>
                <c:pt idx="1029">
                  <c:v>0.12210060000000045</c:v>
                </c:pt>
                <c:pt idx="1030">
                  <c:v>0.14163589999999981</c:v>
                </c:pt>
                <c:pt idx="1031">
                  <c:v>0.10256460000000001</c:v>
                </c:pt>
                <c:pt idx="1032">
                  <c:v>6.8376299999999723E-2</c:v>
                </c:pt>
                <c:pt idx="1033">
                  <c:v>9.2796499999999504E-2</c:v>
                </c:pt>
                <c:pt idx="1034">
                  <c:v>8.7912100000000493E-2</c:v>
                </c:pt>
                <c:pt idx="1035">
                  <c:v>8.3027799999999985E-2</c:v>
                </c:pt>
                <c:pt idx="1036">
                  <c:v>0.11721609999999938</c:v>
                </c:pt>
                <c:pt idx="1037">
                  <c:v>0.13186850000000039</c:v>
                </c:pt>
                <c:pt idx="1038">
                  <c:v>0.13186840000000011</c:v>
                </c:pt>
                <c:pt idx="1039">
                  <c:v>0.15140370000000036</c:v>
                </c:pt>
                <c:pt idx="1040">
                  <c:v>0.16117239999999988</c:v>
                </c:pt>
                <c:pt idx="1041">
                  <c:v>0.1758242000000001</c:v>
                </c:pt>
                <c:pt idx="1042">
                  <c:v>0.1660560000000002</c:v>
                </c:pt>
                <c:pt idx="1043">
                  <c:v>0.15628800000000087</c:v>
                </c:pt>
                <c:pt idx="1044">
                  <c:v>0.12698460000000011</c:v>
                </c:pt>
                <c:pt idx="1045">
                  <c:v>0.11233239999999967</c:v>
                </c:pt>
                <c:pt idx="1046">
                  <c:v>0.10744850000000028</c:v>
                </c:pt>
                <c:pt idx="1047">
                  <c:v>8.3028200000000218E-2</c:v>
                </c:pt>
                <c:pt idx="1048">
                  <c:v>8.3028299999999611E-2</c:v>
                </c:pt>
                <c:pt idx="1049">
                  <c:v>8.7912600000000118E-2</c:v>
                </c:pt>
                <c:pt idx="1050">
                  <c:v>9.7680599999999451E-2</c:v>
                </c:pt>
                <c:pt idx="1051">
                  <c:v>8.7912000000000212E-2</c:v>
                </c:pt>
                <c:pt idx="1052">
                  <c:v>7.8143999999999991E-2</c:v>
                </c:pt>
                <c:pt idx="1053">
                  <c:v>0.10256430000000005</c:v>
                </c:pt>
                <c:pt idx="1054">
                  <c:v>0.10744799999999977</c:v>
                </c:pt>
                <c:pt idx="1055">
                  <c:v>0.10744800000000065</c:v>
                </c:pt>
                <c:pt idx="1056">
                  <c:v>0.13186769999999992</c:v>
                </c:pt>
                <c:pt idx="1057">
                  <c:v>0.12210039999999989</c:v>
                </c:pt>
                <c:pt idx="1058">
                  <c:v>0.13186769999999992</c:v>
                </c:pt>
                <c:pt idx="1059">
                  <c:v>0.14163649999999972</c:v>
                </c:pt>
                <c:pt idx="1060">
                  <c:v>0.12698400000000021</c:v>
                </c:pt>
                <c:pt idx="1061">
                  <c:v>0.12698410000000049</c:v>
                </c:pt>
                <c:pt idx="1062">
                  <c:v>0.12210050000000017</c:v>
                </c:pt>
                <c:pt idx="1063">
                  <c:v>0.1416359000000007</c:v>
                </c:pt>
                <c:pt idx="1064">
                  <c:v>0.11721610000000027</c:v>
                </c:pt>
                <c:pt idx="1065">
                  <c:v>0.10744810000000005</c:v>
                </c:pt>
                <c:pt idx="1066">
                  <c:v>0.11233190000000004</c:v>
                </c:pt>
                <c:pt idx="1067">
                  <c:v>8.7912099999999604E-2</c:v>
                </c:pt>
                <c:pt idx="1068">
                  <c:v>6.349249999999973E-2</c:v>
                </c:pt>
                <c:pt idx="1069">
                  <c:v>6.349249999999973E-2</c:v>
                </c:pt>
                <c:pt idx="1070">
                  <c:v>3.4188299999999394E-2</c:v>
                </c:pt>
                <c:pt idx="1071">
                  <c:v>2.4420199999999781E-2</c:v>
                </c:pt>
                <c:pt idx="1072">
                  <c:v>5.860809999999983E-2</c:v>
                </c:pt>
                <c:pt idx="1073">
                  <c:v>6.3492300000000057E-2</c:v>
                </c:pt>
                <c:pt idx="1074">
                  <c:v>6.8376100000000051E-2</c:v>
                </c:pt>
                <c:pt idx="1075">
                  <c:v>9.7680099999999825E-2</c:v>
                </c:pt>
                <c:pt idx="1076">
                  <c:v>0.11233239999999967</c:v>
                </c:pt>
                <c:pt idx="1077">
                  <c:v>0.11233190000000004</c:v>
                </c:pt>
                <c:pt idx="1078">
                  <c:v>0.13186789999999959</c:v>
                </c:pt>
                <c:pt idx="1079">
                  <c:v>0.12209990000000026</c:v>
                </c:pt>
                <c:pt idx="1080">
                  <c:v>9.7680099999999825E-2</c:v>
                </c:pt>
                <c:pt idx="1081">
                  <c:v>9.2796299999999832E-2</c:v>
                </c:pt>
                <c:pt idx="1082">
                  <c:v>7.326029999999939E-2</c:v>
                </c:pt>
                <c:pt idx="1083">
                  <c:v>3.9072100000000276E-2</c:v>
                </c:pt>
                <c:pt idx="1084">
                  <c:v>2.4419800000000436E-2</c:v>
                </c:pt>
                <c:pt idx="1085">
                  <c:v>3.4187799999999768E-2</c:v>
                </c:pt>
                <c:pt idx="1086">
                  <c:v>3.4187799999999768E-2</c:v>
                </c:pt>
                <c:pt idx="1087">
                  <c:v>2.9303999999999775E-2</c:v>
                </c:pt>
                <c:pt idx="1088">
                  <c:v>2.4420500000000622E-2</c:v>
                </c:pt>
                <c:pt idx="1089">
                  <c:v>2.9304200000000336E-2</c:v>
                </c:pt>
                <c:pt idx="1090">
                  <c:v>4.3956500000000176E-2</c:v>
                </c:pt>
                <c:pt idx="1091">
                  <c:v>3.9072099999999388E-2</c:v>
                </c:pt>
                <c:pt idx="1092">
                  <c:v>4.3955600000000317E-2</c:v>
                </c:pt>
                <c:pt idx="1093">
                  <c:v>5.8607999999999549E-2</c:v>
                </c:pt>
                <c:pt idx="1094">
                  <c:v>4.8840000000000217E-2</c:v>
                </c:pt>
                <c:pt idx="1095">
                  <c:v>7.8143999999999991E-2</c:v>
                </c:pt>
                <c:pt idx="1096">
                  <c:v>6.3492400000000337E-2</c:v>
                </c:pt>
                <c:pt idx="1097">
                  <c:v>4.3955699999999709E-2</c:v>
                </c:pt>
                <c:pt idx="1098">
                  <c:v>7.8143999999999991E-2</c:v>
                </c:pt>
                <c:pt idx="1099">
                  <c:v>7.3260300000000278E-2</c:v>
                </c:pt>
                <c:pt idx="1100">
                  <c:v>5.372369999999993E-2</c:v>
                </c:pt>
                <c:pt idx="1101">
                  <c:v>6.3492300000000057E-2</c:v>
                </c:pt>
                <c:pt idx="1102">
                  <c:v>5.372380000000021E-2</c:v>
                </c:pt>
                <c:pt idx="1103">
                  <c:v>3.9072100000000276E-2</c:v>
                </c:pt>
                <c:pt idx="1104">
                  <c:v>1.9536000000000442E-2</c:v>
                </c:pt>
                <c:pt idx="1105">
                  <c:v>1.4651800000000215E-2</c:v>
                </c:pt>
                <c:pt idx="1106">
                  <c:v>-1.9536000000000442E-2</c:v>
                </c:pt>
                <c:pt idx="1107">
                  <c:v>-3.4188000000000329E-2</c:v>
                </c:pt>
                <c:pt idx="1108">
                  <c:v>-1.9535999999999554E-2</c:v>
                </c:pt>
                <c:pt idx="1109">
                  <c:v>-1.4651999999999887E-2</c:v>
                </c:pt>
                <c:pt idx="1110">
                  <c:v>-4.8839999999996664E-3</c:v>
                </c:pt>
                <c:pt idx="1111">
                  <c:v>9.768000000000221E-3</c:v>
                </c:pt>
                <c:pt idx="1112">
                  <c:v>2.9303999999999775E-2</c:v>
                </c:pt>
                <c:pt idx="1113">
                  <c:v>4.8840000000000217E-2</c:v>
                </c:pt>
                <c:pt idx="1114">
                  <c:v>4.8840000000000217E-2</c:v>
                </c:pt>
                <c:pt idx="1115">
                  <c:v>6.837599999999977E-2</c:v>
                </c:pt>
                <c:pt idx="1116">
                  <c:v>4.8840000000000217E-2</c:v>
                </c:pt>
                <c:pt idx="1117">
                  <c:v>2.9303999999999775E-2</c:v>
                </c:pt>
                <c:pt idx="1118">
                  <c:v>4.8839999999999328E-2</c:v>
                </c:pt>
                <c:pt idx="1119">
                  <c:v>4.8839999999996664E-3</c:v>
                </c:pt>
                <c:pt idx="1120">
                  <c:v>-3.4187999999999441E-2</c:v>
                </c:pt>
                <c:pt idx="1121">
                  <c:v>-1.9536000000000442E-2</c:v>
                </c:pt>
                <c:pt idx="1122">
                  <c:v>-1.9535999999999554E-2</c:v>
                </c:pt>
                <c:pt idx="1123">
                  <c:v>-3.4187999999999441E-2</c:v>
                </c:pt>
                <c:pt idx="1124">
                  <c:v>-1.9536300000000395E-2</c:v>
                </c:pt>
                <c:pt idx="1125">
                  <c:v>-2.9303999999999775E-2</c:v>
                </c:pt>
                <c:pt idx="1126">
                  <c:v>-2.9303999999999775E-2</c:v>
                </c:pt>
                <c:pt idx="1127">
                  <c:v>-1.4651699999999934E-2</c:v>
                </c:pt>
                <c:pt idx="1128">
                  <c:v>-9.7679999999993328E-3</c:v>
                </c:pt>
                <c:pt idx="1129">
                  <c:v>-2.4419700000000155E-2</c:v>
                </c:pt>
                <c:pt idx="1130">
                  <c:v>-4.8843000000005077E-3</c:v>
                </c:pt>
                <c:pt idx="1131">
                  <c:v>9.7681000000005014E-3</c:v>
                </c:pt>
                <c:pt idx="1132">
                  <c:v>1.4651599999999654E-2</c:v>
                </c:pt>
                <c:pt idx="1133">
                  <c:v>3.4187600000000096E-2</c:v>
                </c:pt>
                <c:pt idx="1134">
                  <c:v>3.9071999999999996E-2</c:v>
                </c:pt>
                <c:pt idx="1135">
                  <c:v>3.9071999999999996E-2</c:v>
                </c:pt>
                <c:pt idx="1136">
                  <c:v>4.3955600000000317E-2</c:v>
                </c:pt>
                <c:pt idx="1137">
                  <c:v>6.3492399999999449E-2</c:v>
                </c:pt>
                <c:pt idx="1138">
                  <c:v>5.3723599999999649E-2</c:v>
                </c:pt>
                <c:pt idx="1139">
                  <c:v>4.3956399999999896E-2</c:v>
                </c:pt>
                <c:pt idx="1140">
                  <c:v>3.4187600000000096E-2</c:v>
                </c:pt>
                <c:pt idx="1141">
                  <c:v>2.9303999999999775E-2</c:v>
                </c:pt>
                <c:pt idx="1142">
                  <c:v>2.4419599999999875E-2</c:v>
                </c:pt>
                <c:pt idx="1143">
                  <c:v>1.4651599999999654E-2</c:v>
                </c:pt>
                <c:pt idx="1144">
                  <c:v>9.7681000000005014E-3</c:v>
                </c:pt>
                <c:pt idx="1145">
                  <c:v>1.4652500000000401E-2</c:v>
                </c:pt>
                <c:pt idx="1146">
                  <c:v>3.4187699999999488E-2</c:v>
                </c:pt>
                <c:pt idx="1147">
                  <c:v>5.3723799999999322E-2</c:v>
                </c:pt>
                <c:pt idx="1148">
                  <c:v>8.7912300000000165E-2</c:v>
                </c:pt>
                <c:pt idx="1149">
                  <c:v>0.10256380000000043</c:v>
                </c:pt>
                <c:pt idx="1150">
                  <c:v>0.10744810000000005</c:v>
                </c:pt>
                <c:pt idx="1151">
                  <c:v>0.1367522000000001</c:v>
                </c:pt>
                <c:pt idx="1152">
                  <c:v>0.14652010000000004</c:v>
                </c:pt>
                <c:pt idx="1153">
                  <c:v>0.15140390000000004</c:v>
                </c:pt>
                <c:pt idx="1154">
                  <c:v>0.13675209999999982</c:v>
                </c:pt>
                <c:pt idx="1155">
                  <c:v>0.11721610000000027</c:v>
                </c:pt>
                <c:pt idx="1156">
                  <c:v>9.7680099999999825E-2</c:v>
                </c:pt>
                <c:pt idx="1157">
                  <c:v>9.7680099999999825E-2</c:v>
                </c:pt>
                <c:pt idx="1158">
                  <c:v>9.2796299999999832E-2</c:v>
                </c:pt>
                <c:pt idx="1159">
                  <c:v>7.8144100000000272E-2</c:v>
                </c:pt>
                <c:pt idx="1160">
                  <c:v>0.10256390000000071</c:v>
                </c:pt>
                <c:pt idx="1161">
                  <c:v>0.10256379999999954</c:v>
                </c:pt>
                <c:pt idx="1162">
                  <c:v>0.11721609999999938</c:v>
                </c:pt>
                <c:pt idx="1163">
                  <c:v>0.14652020000000032</c:v>
                </c:pt>
                <c:pt idx="1164">
                  <c:v>0.1269840999999996</c:v>
                </c:pt>
                <c:pt idx="1165">
                  <c:v>0.13186829999999983</c:v>
                </c:pt>
                <c:pt idx="1166">
                  <c:v>0.16605619999999988</c:v>
                </c:pt>
                <c:pt idx="1167">
                  <c:v>0.1660560999999996</c:v>
                </c:pt>
                <c:pt idx="1168">
                  <c:v>0.16605619999999988</c:v>
                </c:pt>
                <c:pt idx="1169">
                  <c:v>0.1807086</c:v>
                </c:pt>
                <c:pt idx="1170">
                  <c:v>0.17582409999999982</c:v>
                </c:pt>
                <c:pt idx="1171">
                  <c:v>0.19536040000000021</c:v>
                </c:pt>
                <c:pt idx="1172">
                  <c:v>0.20024399999999964</c:v>
                </c:pt>
                <c:pt idx="1173">
                  <c:v>0.17582439999999977</c:v>
                </c:pt>
                <c:pt idx="1174">
                  <c:v>0.18559219999999943</c:v>
                </c:pt>
                <c:pt idx="1175">
                  <c:v>0.19047659999999933</c:v>
                </c:pt>
                <c:pt idx="1176">
                  <c:v>0.17093989999999959</c:v>
                </c:pt>
                <c:pt idx="1177">
                  <c:v>0.18559229999999971</c:v>
                </c:pt>
                <c:pt idx="1178">
                  <c:v>0.16605619999999988</c:v>
                </c:pt>
                <c:pt idx="1179">
                  <c:v>0.15628829999999994</c:v>
                </c:pt>
                <c:pt idx="1180">
                  <c:v>0.15140390000000004</c:v>
                </c:pt>
                <c:pt idx="1181">
                  <c:v>0.1465203000000006</c:v>
                </c:pt>
                <c:pt idx="1182">
                  <c:v>0.15140449999999994</c:v>
                </c:pt>
                <c:pt idx="1183">
                  <c:v>0.15140390000000004</c:v>
                </c:pt>
                <c:pt idx="1184">
                  <c:v>0.15628809999999937</c:v>
                </c:pt>
                <c:pt idx="1185">
                  <c:v>0.17582430000000038</c:v>
                </c:pt>
                <c:pt idx="1186">
                  <c:v>0.20024450000000016</c:v>
                </c:pt>
                <c:pt idx="1187">
                  <c:v>0.20512819999999987</c:v>
                </c:pt>
                <c:pt idx="1188">
                  <c:v>0.21489629999999948</c:v>
                </c:pt>
                <c:pt idx="1189">
                  <c:v>0.21978000000000009</c:v>
                </c:pt>
                <c:pt idx="1190">
                  <c:v>0.20512819999999987</c:v>
                </c:pt>
                <c:pt idx="1191">
                  <c:v>0.20024400000000053</c:v>
                </c:pt>
                <c:pt idx="1192">
                  <c:v>0.20024400000000053</c:v>
                </c:pt>
                <c:pt idx="1193">
                  <c:v>0.17093989999999959</c:v>
                </c:pt>
                <c:pt idx="1194">
                  <c:v>0.16605619999999988</c:v>
                </c:pt>
                <c:pt idx="1195">
                  <c:v>0.17094050000000038</c:v>
                </c:pt>
                <c:pt idx="1196">
                  <c:v>0.14652019999999943</c:v>
                </c:pt>
                <c:pt idx="1197">
                  <c:v>0.14652000000000065</c:v>
                </c:pt>
                <c:pt idx="1198">
                  <c:v>0.16605620000000076</c:v>
                </c:pt>
                <c:pt idx="1199">
                  <c:v>0.18070770000000014</c:v>
                </c:pt>
                <c:pt idx="1200">
                  <c:v>0.1660560000000002</c:v>
                </c:pt>
                <c:pt idx="1201">
                  <c:v>0.19047569999999947</c:v>
                </c:pt>
                <c:pt idx="1202">
                  <c:v>0.19535999999999998</c:v>
                </c:pt>
                <c:pt idx="1203">
                  <c:v>0.17582400000000042</c:v>
                </c:pt>
                <c:pt idx="1204">
                  <c:v>0.18070780000000042</c:v>
                </c:pt>
                <c:pt idx="1205">
                  <c:v>0.18559239999999999</c:v>
                </c:pt>
                <c:pt idx="1206">
                  <c:v>0.17093999999999987</c:v>
                </c:pt>
                <c:pt idx="1207">
                  <c:v>0.17582399999999954</c:v>
                </c:pt>
                <c:pt idx="1208">
                  <c:v>0.18559239999999999</c:v>
                </c:pt>
                <c:pt idx="1209">
                  <c:v>0.18070800000000009</c:v>
                </c:pt>
                <c:pt idx="1210">
                  <c:v>0.18070840000000032</c:v>
                </c:pt>
                <c:pt idx="1211">
                  <c:v>0.20024400000000053</c:v>
                </c:pt>
                <c:pt idx="1212">
                  <c:v>0.17582399999999954</c:v>
                </c:pt>
                <c:pt idx="1213">
                  <c:v>0.18559239999999999</c:v>
                </c:pt>
                <c:pt idx="1214">
                  <c:v>0.19047639999999966</c:v>
                </c:pt>
                <c:pt idx="1215">
                  <c:v>0.15628829999999994</c:v>
                </c:pt>
                <c:pt idx="1216">
                  <c:v>0.15140430000000027</c:v>
                </c:pt>
                <c:pt idx="1217">
                  <c:v>0.15140400000000032</c:v>
                </c:pt>
                <c:pt idx="1218">
                  <c:v>0.13675230000000038</c:v>
                </c:pt>
                <c:pt idx="1219">
                  <c:v>0.13186830000000072</c:v>
                </c:pt>
                <c:pt idx="1220">
                  <c:v>0.13675199999999954</c:v>
                </c:pt>
                <c:pt idx="1221">
                  <c:v>0.14163630000000005</c:v>
                </c:pt>
                <c:pt idx="1222">
                  <c:v>0.15628829999999994</c:v>
                </c:pt>
                <c:pt idx="1223">
                  <c:v>0.18559229999999971</c:v>
                </c:pt>
                <c:pt idx="1224">
                  <c:v>0.19536040000000021</c:v>
                </c:pt>
                <c:pt idx="1225">
                  <c:v>0.19536009999999981</c:v>
                </c:pt>
                <c:pt idx="1226">
                  <c:v>0.19536009999999981</c:v>
                </c:pt>
                <c:pt idx="1227">
                  <c:v>0.17582439999999977</c:v>
                </c:pt>
                <c:pt idx="1228">
                  <c:v>0.17094039999999966</c:v>
                </c:pt>
                <c:pt idx="1229">
                  <c:v>0.17094009999999971</c:v>
                </c:pt>
                <c:pt idx="1230">
                  <c:v>0.16117239999999944</c:v>
                </c:pt>
                <c:pt idx="1231">
                  <c:v>0.14163630000000005</c:v>
                </c:pt>
                <c:pt idx="1232">
                  <c:v>0.14652040000000044</c:v>
                </c:pt>
                <c:pt idx="1233">
                  <c:v>0.12209999999999965</c:v>
                </c:pt>
                <c:pt idx="1234">
                  <c:v>0.14163609999999993</c:v>
                </c:pt>
                <c:pt idx="1235">
                  <c:v>0.13186809999999971</c:v>
                </c:pt>
                <c:pt idx="1236">
                  <c:v>0.12698410000000004</c:v>
                </c:pt>
                <c:pt idx="1237">
                  <c:v>0.14163609999999993</c:v>
                </c:pt>
                <c:pt idx="1238">
                  <c:v>0.15628819999999966</c:v>
                </c:pt>
                <c:pt idx="1239">
                  <c:v>0.13675219999999966</c:v>
                </c:pt>
                <c:pt idx="1240">
                  <c:v>0.1562882000000001</c:v>
                </c:pt>
                <c:pt idx="1241">
                  <c:v>0.14163619999999977</c:v>
                </c:pt>
                <c:pt idx="1242">
                  <c:v>0.14163620000000021</c:v>
                </c:pt>
                <c:pt idx="1243">
                  <c:v>0.1562882000000001</c:v>
                </c:pt>
                <c:pt idx="1244">
                  <c:v>0.15140419999999954</c:v>
                </c:pt>
                <c:pt idx="1245">
                  <c:v>0.14163619999999977</c:v>
                </c:pt>
                <c:pt idx="1246">
                  <c:v>0.15628819999999966</c:v>
                </c:pt>
                <c:pt idx="1247">
                  <c:v>0.15140419999999999</c:v>
                </c:pt>
                <c:pt idx="1248">
                  <c:v>0.15628819999999966</c:v>
                </c:pt>
                <c:pt idx="1249">
                  <c:v>0.15140419999999954</c:v>
                </c:pt>
                <c:pt idx="1250">
                  <c:v>0.16117220000000021</c:v>
                </c:pt>
                <c:pt idx="1251">
                  <c:v>0.12698420000000032</c:v>
                </c:pt>
                <c:pt idx="1252">
                  <c:v>0.11721620000000055</c:v>
                </c:pt>
                <c:pt idx="1253">
                  <c:v>0.12698419999999988</c:v>
                </c:pt>
                <c:pt idx="1254">
                  <c:v>0.11721619999999966</c:v>
                </c:pt>
                <c:pt idx="1255">
                  <c:v>0.10256419999999977</c:v>
                </c:pt>
                <c:pt idx="1256">
                  <c:v>0.10256410000000038</c:v>
                </c:pt>
                <c:pt idx="1257">
                  <c:v>0.10744810000000005</c:v>
                </c:pt>
                <c:pt idx="1258">
                  <c:v>0.12210020000000021</c:v>
                </c:pt>
                <c:pt idx="1259">
                  <c:v>0.12210019999999977</c:v>
                </c:pt>
                <c:pt idx="1260">
                  <c:v>0.13675219999999966</c:v>
                </c:pt>
                <c:pt idx="1261">
                  <c:v>0.14652019999999988</c:v>
                </c:pt>
                <c:pt idx="1262">
                  <c:v>0.16605620000000032</c:v>
                </c:pt>
                <c:pt idx="1263">
                  <c:v>0.16605620000000032</c:v>
                </c:pt>
                <c:pt idx="1264">
                  <c:v>0.14163609999999993</c:v>
                </c:pt>
                <c:pt idx="1265">
                  <c:v>0.13186810000000015</c:v>
                </c:pt>
                <c:pt idx="1266">
                  <c:v>0.13675210000000027</c:v>
                </c:pt>
                <c:pt idx="1267">
                  <c:v>0.12698410000000004</c:v>
                </c:pt>
                <c:pt idx="1268">
                  <c:v>0.10744810000000005</c:v>
                </c:pt>
                <c:pt idx="1269">
                  <c:v>0.11233210000000016</c:v>
                </c:pt>
                <c:pt idx="1270">
                  <c:v>8.7912100000000049E-2</c:v>
                </c:pt>
                <c:pt idx="1271">
                  <c:v>8.7912100000000049E-2</c:v>
                </c:pt>
                <c:pt idx="1272">
                  <c:v>0.10744810000000005</c:v>
                </c:pt>
                <c:pt idx="1273">
                  <c:v>0.10744810000000005</c:v>
                </c:pt>
                <c:pt idx="1274">
                  <c:v>9.7680099999999825E-2</c:v>
                </c:pt>
                <c:pt idx="1275">
                  <c:v>0.12210009999999993</c:v>
                </c:pt>
                <c:pt idx="1276">
                  <c:v>0.12210009999999993</c:v>
                </c:pt>
                <c:pt idx="1277">
                  <c:v>0.10744810000000005</c:v>
                </c:pt>
                <c:pt idx="1278">
                  <c:v>0.12698410000000004</c:v>
                </c:pt>
                <c:pt idx="1279">
                  <c:v>0.11721619999999966</c:v>
                </c:pt>
                <c:pt idx="1280">
                  <c:v>0.11233209999999971</c:v>
                </c:pt>
                <c:pt idx="1281">
                  <c:v>0.12698420000000032</c:v>
                </c:pt>
                <c:pt idx="1282">
                  <c:v>0.13186819999999999</c:v>
                </c:pt>
                <c:pt idx="1283">
                  <c:v>0.11233209999999971</c:v>
                </c:pt>
                <c:pt idx="1284">
                  <c:v>0.11721609999999982</c:v>
                </c:pt>
                <c:pt idx="1285">
                  <c:v>0.1269840999999996</c:v>
                </c:pt>
                <c:pt idx="1286">
                  <c:v>0.12210009999999993</c:v>
                </c:pt>
                <c:pt idx="1287">
                  <c:v>0.12698410000000004</c:v>
                </c:pt>
                <c:pt idx="1288">
                  <c:v>0.10744810000000005</c:v>
                </c:pt>
                <c:pt idx="1289">
                  <c:v>9.2796100000000159E-2</c:v>
                </c:pt>
                <c:pt idx="1290">
                  <c:v>9.7680099999999825E-2</c:v>
                </c:pt>
                <c:pt idx="1291">
                  <c:v>9.7680099999999825E-2</c:v>
                </c:pt>
                <c:pt idx="1292">
                  <c:v>8.3028099999999938E-2</c:v>
                </c:pt>
                <c:pt idx="1293">
                  <c:v>7.3260100000000161E-2</c:v>
                </c:pt>
                <c:pt idx="1294">
                  <c:v>7.8144099999999828E-2</c:v>
                </c:pt>
                <c:pt idx="1295">
                  <c:v>9.7680099999999825E-2</c:v>
                </c:pt>
                <c:pt idx="1296">
                  <c:v>0.10256409999999994</c:v>
                </c:pt>
                <c:pt idx="1297">
                  <c:v>0.11721609999999982</c:v>
                </c:pt>
                <c:pt idx="1298">
                  <c:v>0.14163620000000021</c:v>
                </c:pt>
                <c:pt idx="1299">
                  <c:v>0.14163619999999977</c:v>
                </c:pt>
                <c:pt idx="1300">
                  <c:v>0.13186819999999999</c:v>
                </c:pt>
                <c:pt idx="1301">
                  <c:v>0.14163620000000021</c:v>
                </c:pt>
                <c:pt idx="1302">
                  <c:v>0.13186810000000015</c:v>
                </c:pt>
                <c:pt idx="1303">
                  <c:v>0.11233209999999971</c:v>
                </c:pt>
                <c:pt idx="1304">
                  <c:v>0.12210009999999993</c:v>
                </c:pt>
                <c:pt idx="1305">
                  <c:v>0.11233209999999971</c:v>
                </c:pt>
                <c:pt idx="1306">
                  <c:v>8.3028099999999938E-2</c:v>
                </c:pt>
                <c:pt idx="1307">
                  <c:v>7.3260099999999717E-2</c:v>
                </c:pt>
                <c:pt idx="1308">
                  <c:v>8.3028099999999938E-2</c:v>
                </c:pt>
                <c:pt idx="1309">
                  <c:v>7.3260100000000161E-2</c:v>
                </c:pt>
                <c:pt idx="1310">
                  <c:v>8.7912100000000049E-2</c:v>
                </c:pt>
                <c:pt idx="1311">
                  <c:v>9.7680099999999825E-2</c:v>
                </c:pt>
                <c:pt idx="1312">
                  <c:v>9.2796100000000159E-2</c:v>
                </c:pt>
                <c:pt idx="1313">
                  <c:v>0.10744810000000005</c:v>
                </c:pt>
                <c:pt idx="1314">
                  <c:v>0.12210010000000038</c:v>
                </c:pt>
                <c:pt idx="1315">
                  <c:v>9.7680100000000269E-2</c:v>
                </c:pt>
                <c:pt idx="1316">
                  <c:v>0.10744810000000005</c:v>
                </c:pt>
                <c:pt idx="1317">
                  <c:v>0.11233210000000016</c:v>
                </c:pt>
                <c:pt idx="1318">
                  <c:v>0.10744810000000005</c:v>
                </c:pt>
                <c:pt idx="1319">
                  <c:v>0.11233210000000016</c:v>
                </c:pt>
                <c:pt idx="1320">
                  <c:v>0.10744810000000005</c:v>
                </c:pt>
                <c:pt idx="1321">
                  <c:v>0.10256409999999994</c:v>
                </c:pt>
                <c:pt idx="1322">
                  <c:v>0.11233210000000016</c:v>
                </c:pt>
                <c:pt idx="1323">
                  <c:v>0.12210009999999993</c:v>
                </c:pt>
                <c:pt idx="1324">
                  <c:v>0.12210009999999993</c:v>
                </c:pt>
                <c:pt idx="1325">
                  <c:v>0.10256409999999994</c:v>
                </c:pt>
                <c:pt idx="1326">
                  <c:v>8.7912100000000049E-2</c:v>
                </c:pt>
                <c:pt idx="1327">
                  <c:v>9.2796100000000159E-2</c:v>
                </c:pt>
                <c:pt idx="1328">
                  <c:v>8.3028099999999938E-2</c:v>
                </c:pt>
                <c:pt idx="1329">
                  <c:v>6.8376100000000051E-2</c:v>
                </c:pt>
                <c:pt idx="1330">
                  <c:v>7.3260099999999717E-2</c:v>
                </c:pt>
                <c:pt idx="1331">
                  <c:v>6.8376099999999607E-2</c:v>
                </c:pt>
                <c:pt idx="1332">
                  <c:v>8.7912100000000049E-2</c:v>
                </c:pt>
                <c:pt idx="1333">
                  <c:v>0.10744810000000005</c:v>
                </c:pt>
                <c:pt idx="1334">
                  <c:v>0.11721609999999982</c:v>
                </c:pt>
                <c:pt idx="1335">
                  <c:v>0.11721609999999982</c:v>
                </c:pt>
                <c:pt idx="1336">
                  <c:v>0.14652020000000032</c:v>
                </c:pt>
                <c:pt idx="1337">
                  <c:v>0.13186819999999999</c:v>
                </c:pt>
                <c:pt idx="1338">
                  <c:v>0.12210009999999993</c:v>
                </c:pt>
                <c:pt idx="1339">
                  <c:v>0.12210020000000021</c:v>
                </c:pt>
                <c:pt idx="1340">
                  <c:v>0.12210019999999977</c:v>
                </c:pt>
                <c:pt idx="1341">
                  <c:v>0.1074480999999996</c:v>
                </c:pt>
                <c:pt idx="1342">
                  <c:v>9.2795999999999879E-2</c:v>
                </c:pt>
                <c:pt idx="1343">
                  <c:v>8.7911999999999768E-2</c:v>
                </c:pt>
                <c:pt idx="1344">
                  <c:v>6.837599999999977E-2</c:v>
                </c:pt>
                <c:pt idx="1345">
                  <c:v>8.7911999999999768E-2</c:v>
                </c:pt>
                <c:pt idx="1346">
                  <c:v>0.10256409999999994</c:v>
                </c:pt>
                <c:pt idx="1347">
                  <c:v>9.2796100000000159E-2</c:v>
                </c:pt>
                <c:pt idx="1348">
                  <c:v>8.7912100000000049E-2</c:v>
                </c:pt>
                <c:pt idx="1349">
                  <c:v>0.10744810000000005</c:v>
                </c:pt>
                <c:pt idx="1350">
                  <c:v>0.11721609999999982</c:v>
                </c:pt>
                <c:pt idx="1351">
                  <c:v>0.10744810000000005</c:v>
                </c:pt>
                <c:pt idx="1352">
                  <c:v>0.10744810000000005</c:v>
                </c:pt>
                <c:pt idx="1353">
                  <c:v>0.12698410000000004</c:v>
                </c:pt>
                <c:pt idx="1354">
                  <c:v>0.11233210000000016</c:v>
                </c:pt>
                <c:pt idx="1355">
                  <c:v>0.12210009999999993</c:v>
                </c:pt>
                <c:pt idx="1356">
                  <c:v>0.13186810000000015</c:v>
                </c:pt>
                <c:pt idx="1357">
                  <c:v>0.11233210000000016</c:v>
                </c:pt>
                <c:pt idx="1358">
                  <c:v>0.11721610000000027</c:v>
                </c:pt>
                <c:pt idx="1359">
                  <c:v>0.12698419999999988</c:v>
                </c:pt>
                <c:pt idx="1360">
                  <c:v>0.12210019999999977</c:v>
                </c:pt>
                <c:pt idx="1361">
                  <c:v>0.12210019999999977</c:v>
                </c:pt>
                <c:pt idx="1362">
                  <c:v>0.11233219999999999</c:v>
                </c:pt>
                <c:pt idx="1363">
                  <c:v>9.7679999999999989E-2</c:v>
                </c:pt>
                <c:pt idx="1364">
                  <c:v>9.2795999999999879E-2</c:v>
                </c:pt>
                <c:pt idx="1365">
                  <c:v>0.10256409999999994</c:v>
                </c:pt>
                <c:pt idx="1366">
                  <c:v>8.3028000000000102E-2</c:v>
                </c:pt>
                <c:pt idx="1367">
                  <c:v>8.3028099999999938E-2</c:v>
                </c:pt>
                <c:pt idx="1368">
                  <c:v>8.7912100000000049E-2</c:v>
                </c:pt>
                <c:pt idx="1369">
                  <c:v>0.10744810000000005</c:v>
                </c:pt>
                <c:pt idx="1370">
                  <c:v>0.11233209999999971</c:v>
                </c:pt>
                <c:pt idx="1371">
                  <c:v>0.12698410000000004</c:v>
                </c:pt>
                <c:pt idx="1372">
                  <c:v>0.13675209999999982</c:v>
                </c:pt>
                <c:pt idx="1373">
                  <c:v>0.14652010000000004</c:v>
                </c:pt>
                <c:pt idx="1374">
                  <c:v>0.13675210000000027</c:v>
                </c:pt>
                <c:pt idx="1375">
                  <c:v>0.14163610000000038</c:v>
                </c:pt>
                <c:pt idx="1376">
                  <c:v>0.13186810000000015</c:v>
                </c:pt>
                <c:pt idx="1377">
                  <c:v>0.11233210000000016</c:v>
                </c:pt>
                <c:pt idx="1378">
                  <c:v>0.11721610000000027</c:v>
                </c:pt>
                <c:pt idx="1379">
                  <c:v>0.10744810000000005</c:v>
                </c:pt>
                <c:pt idx="1380">
                  <c:v>9.2796100000000159E-2</c:v>
                </c:pt>
                <c:pt idx="1381">
                  <c:v>9.2796100000000159E-2</c:v>
                </c:pt>
                <c:pt idx="1382">
                  <c:v>9.2796100000000159E-2</c:v>
                </c:pt>
                <c:pt idx="1383">
                  <c:v>9.2796100000000159E-2</c:v>
                </c:pt>
                <c:pt idx="1384">
                  <c:v>0.10744810000000005</c:v>
                </c:pt>
                <c:pt idx="1385">
                  <c:v>0.1172162000000001</c:v>
                </c:pt>
                <c:pt idx="1386">
                  <c:v>0.11721609999999982</c:v>
                </c:pt>
                <c:pt idx="1387">
                  <c:v>0.11721610000000027</c:v>
                </c:pt>
                <c:pt idx="1388">
                  <c:v>0.12210009999999993</c:v>
                </c:pt>
                <c:pt idx="1389">
                  <c:v>0.11721610000000027</c:v>
                </c:pt>
                <c:pt idx="1390">
                  <c:v>0.12698420000000032</c:v>
                </c:pt>
                <c:pt idx="1391">
                  <c:v>0.12698419999999988</c:v>
                </c:pt>
                <c:pt idx="1392">
                  <c:v>0.10256420000000022</c:v>
                </c:pt>
                <c:pt idx="1393">
                  <c:v>0.1172162000000001</c:v>
                </c:pt>
                <c:pt idx="1394">
                  <c:v>0.13675219999999966</c:v>
                </c:pt>
                <c:pt idx="1395">
                  <c:v>0.12210020000000021</c:v>
                </c:pt>
                <c:pt idx="1396">
                  <c:v>0.11721619999999966</c:v>
                </c:pt>
                <c:pt idx="1397">
                  <c:v>0.12210020000000021</c:v>
                </c:pt>
                <c:pt idx="1398">
                  <c:v>0.10744819999999988</c:v>
                </c:pt>
                <c:pt idx="1399">
                  <c:v>0.11233219999999999</c:v>
                </c:pt>
                <c:pt idx="1400">
                  <c:v>0.10256420000000022</c:v>
                </c:pt>
                <c:pt idx="1401">
                  <c:v>9.2796199999999995E-2</c:v>
                </c:pt>
                <c:pt idx="1402">
                  <c:v>8.7912199999999885E-2</c:v>
                </c:pt>
                <c:pt idx="1403">
                  <c:v>9.2796199999999995E-2</c:v>
                </c:pt>
                <c:pt idx="1404">
                  <c:v>9.2796199999999995E-2</c:v>
                </c:pt>
                <c:pt idx="1405">
                  <c:v>8.7912199999999885E-2</c:v>
                </c:pt>
                <c:pt idx="1406">
                  <c:v>0.10744820000000033</c:v>
                </c:pt>
                <c:pt idx="1407">
                  <c:v>9.7680099999999825E-2</c:v>
                </c:pt>
                <c:pt idx="1408">
                  <c:v>0.11233210000000016</c:v>
                </c:pt>
                <c:pt idx="1409">
                  <c:v>0.14163609999999993</c:v>
                </c:pt>
                <c:pt idx="1410">
                  <c:v>0.12698410000000004</c:v>
                </c:pt>
                <c:pt idx="1411">
                  <c:v>0.12210009999999993</c:v>
                </c:pt>
                <c:pt idx="1412">
                  <c:v>0.11721609999999982</c:v>
                </c:pt>
                <c:pt idx="1413">
                  <c:v>0.12210009999999993</c:v>
                </c:pt>
                <c:pt idx="1414">
                  <c:v>0.11721609999999982</c:v>
                </c:pt>
                <c:pt idx="1415">
                  <c:v>0.10744810000000005</c:v>
                </c:pt>
                <c:pt idx="1416">
                  <c:v>9.2796000000000323E-2</c:v>
                </c:pt>
                <c:pt idx="1417">
                  <c:v>7.8143999999999991E-2</c:v>
                </c:pt>
                <c:pt idx="1418">
                  <c:v>7.3260000000000325E-2</c:v>
                </c:pt>
                <c:pt idx="1419">
                  <c:v>8.7912000000000212E-2</c:v>
                </c:pt>
                <c:pt idx="1420">
                  <c:v>9.2795999999999879E-2</c:v>
                </c:pt>
                <c:pt idx="1421">
                  <c:v>8.3028000000000102E-2</c:v>
                </c:pt>
                <c:pt idx="1422">
                  <c:v>9.2795999999999879E-2</c:v>
                </c:pt>
                <c:pt idx="1423">
                  <c:v>0.10744800000000021</c:v>
                </c:pt>
                <c:pt idx="1424">
                  <c:v>9.2795999999999879E-2</c:v>
                </c:pt>
                <c:pt idx="1425">
                  <c:v>9.7679999999999989E-2</c:v>
                </c:pt>
                <c:pt idx="1426">
                  <c:v>9.2795999999999879E-2</c:v>
                </c:pt>
                <c:pt idx="1427">
                  <c:v>9.2795999999999879E-2</c:v>
                </c:pt>
                <c:pt idx="1428">
                  <c:v>0.10744799999999977</c:v>
                </c:pt>
                <c:pt idx="1429">
                  <c:v>0.11233199999999988</c:v>
                </c:pt>
                <c:pt idx="1430">
                  <c:v>9.7679999999999989E-2</c:v>
                </c:pt>
                <c:pt idx="1431">
                  <c:v>0.1025640000000001</c:v>
                </c:pt>
                <c:pt idx="1432">
                  <c:v>0.1025640000000001</c:v>
                </c:pt>
                <c:pt idx="1433">
                  <c:v>9.2795999999999879E-2</c:v>
                </c:pt>
                <c:pt idx="1434">
                  <c:v>9.7679999999999989E-2</c:v>
                </c:pt>
                <c:pt idx="1435">
                  <c:v>9.2795999999999879E-2</c:v>
                </c:pt>
                <c:pt idx="1436">
                  <c:v>8.3028000000000102E-2</c:v>
                </c:pt>
                <c:pt idx="1437">
                  <c:v>6.837599999999977E-2</c:v>
                </c:pt>
                <c:pt idx="1438">
                  <c:v>9.2795999999999879E-2</c:v>
                </c:pt>
                <c:pt idx="1439">
                  <c:v>6.3492000000000104E-2</c:v>
                </c:pt>
                <c:pt idx="1440">
                  <c:v>5.8607999999999993E-2</c:v>
                </c:pt>
                <c:pt idx="1441">
                  <c:v>8.3028000000000102E-2</c:v>
                </c:pt>
                <c:pt idx="1442">
                  <c:v>7.3259999999999881E-2</c:v>
                </c:pt>
                <c:pt idx="1443">
                  <c:v>7.8143999999999991E-2</c:v>
                </c:pt>
                <c:pt idx="1444">
                  <c:v>9.2795999999999879E-2</c:v>
                </c:pt>
                <c:pt idx="1445">
                  <c:v>9.7679999999999989E-2</c:v>
                </c:pt>
                <c:pt idx="1446">
                  <c:v>0.11233199999999988</c:v>
                </c:pt>
                <c:pt idx="1447">
                  <c:v>0.11233209999999971</c:v>
                </c:pt>
                <c:pt idx="1448">
                  <c:v>0.10256409999999994</c:v>
                </c:pt>
                <c:pt idx="1449">
                  <c:v>9.2795999999999879E-2</c:v>
                </c:pt>
                <c:pt idx="1450">
                  <c:v>9.2795999999999879E-2</c:v>
                </c:pt>
                <c:pt idx="1451">
                  <c:v>8.3028099999999938E-2</c:v>
                </c:pt>
                <c:pt idx="1452">
                  <c:v>8.3028000000000102E-2</c:v>
                </c:pt>
                <c:pt idx="1453">
                  <c:v>7.8143999999999991E-2</c:v>
                </c:pt>
                <c:pt idx="1454">
                  <c:v>6.349199999999966E-2</c:v>
                </c:pt>
                <c:pt idx="1455">
                  <c:v>4.8840000000000217E-2</c:v>
                </c:pt>
                <c:pt idx="1456">
                  <c:v>5.3724000000000327E-2</c:v>
                </c:pt>
                <c:pt idx="1457">
                  <c:v>6.349209999999994E-2</c:v>
                </c:pt>
                <c:pt idx="1458">
                  <c:v>7.3260100000000161E-2</c:v>
                </c:pt>
                <c:pt idx="1459">
                  <c:v>7.3260099999999717E-2</c:v>
                </c:pt>
                <c:pt idx="1460">
                  <c:v>6.8376199999999887E-2</c:v>
                </c:pt>
                <c:pt idx="1461">
                  <c:v>7.3260199999999998E-2</c:v>
                </c:pt>
                <c:pt idx="1462">
                  <c:v>7.8144200000000108E-2</c:v>
                </c:pt>
                <c:pt idx="1463">
                  <c:v>7.8144199999999664E-2</c:v>
                </c:pt>
                <c:pt idx="1464">
                  <c:v>7.8144200000000108E-2</c:v>
                </c:pt>
                <c:pt idx="1465">
                  <c:v>8.7912200000000329E-2</c:v>
                </c:pt>
                <c:pt idx="1466">
                  <c:v>8.3028200000000218E-2</c:v>
                </c:pt>
                <c:pt idx="1467">
                  <c:v>8.7912199999999885E-2</c:v>
                </c:pt>
                <c:pt idx="1468">
                  <c:v>8.7912199999999885E-2</c:v>
                </c:pt>
                <c:pt idx="1469">
                  <c:v>7.3260199999999998E-2</c:v>
                </c:pt>
                <c:pt idx="1470">
                  <c:v>7.8144200000000108E-2</c:v>
                </c:pt>
                <c:pt idx="1471">
                  <c:v>8.3028200000000218E-2</c:v>
                </c:pt>
                <c:pt idx="1472">
                  <c:v>6.349209999999994E-2</c:v>
                </c:pt>
                <c:pt idx="1473">
                  <c:v>6.8376100000000051E-2</c:v>
                </c:pt>
                <c:pt idx="1474">
                  <c:v>5.860809999999983E-2</c:v>
                </c:pt>
                <c:pt idx="1475">
                  <c:v>5.8608100000000274E-2</c:v>
                </c:pt>
                <c:pt idx="1476">
                  <c:v>5.8608100000000274E-2</c:v>
                </c:pt>
                <c:pt idx="1477">
                  <c:v>5.8608100000000274E-2</c:v>
                </c:pt>
                <c:pt idx="1478">
                  <c:v>5.3723999999999883E-2</c:v>
                </c:pt>
                <c:pt idx="1479">
                  <c:v>5.860809999999983E-2</c:v>
                </c:pt>
                <c:pt idx="1480">
                  <c:v>5.8607999999999993E-2</c:v>
                </c:pt>
                <c:pt idx="1481">
                  <c:v>6.3492000000000104E-2</c:v>
                </c:pt>
                <c:pt idx="1482">
                  <c:v>7.8143999999999991E-2</c:v>
                </c:pt>
                <c:pt idx="1483">
                  <c:v>9.7680099999999825E-2</c:v>
                </c:pt>
                <c:pt idx="1484">
                  <c:v>8.3028099999999938E-2</c:v>
                </c:pt>
                <c:pt idx="1485">
                  <c:v>8.7912100000000049E-2</c:v>
                </c:pt>
                <c:pt idx="1486">
                  <c:v>8.3028099999999938E-2</c:v>
                </c:pt>
                <c:pt idx="1487">
                  <c:v>7.8144099999999828E-2</c:v>
                </c:pt>
                <c:pt idx="1488">
                  <c:v>7.3260100000000161E-2</c:v>
                </c:pt>
                <c:pt idx="1489">
                  <c:v>7.3260099999999717E-2</c:v>
                </c:pt>
                <c:pt idx="1490">
                  <c:v>5.8608100000000274E-2</c:v>
                </c:pt>
                <c:pt idx="1491">
                  <c:v>4.3956000000000106E-2</c:v>
                </c:pt>
                <c:pt idx="1492">
                  <c:v>3.9071999999999996E-2</c:v>
                </c:pt>
                <c:pt idx="1493">
                  <c:v>3.4188100000000166E-2</c:v>
                </c:pt>
                <c:pt idx="1494">
                  <c:v>4.3956099999999942E-2</c:v>
                </c:pt>
                <c:pt idx="1495">
                  <c:v>4.8840100000000053E-2</c:v>
                </c:pt>
                <c:pt idx="1496">
                  <c:v>5.3724100000000163E-2</c:v>
                </c:pt>
                <c:pt idx="1497">
                  <c:v>5.860809999999983E-2</c:v>
                </c:pt>
                <c:pt idx="1498">
                  <c:v>4.8840100000000053E-2</c:v>
                </c:pt>
                <c:pt idx="1499">
                  <c:v>6.8376099999999607E-2</c:v>
                </c:pt>
                <c:pt idx="1500">
                  <c:v>7.3260099999999717E-2</c:v>
                </c:pt>
                <c:pt idx="1501">
                  <c:v>6.349209999999994E-2</c:v>
                </c:pt>
                <c:pt idx="1502">
                  <c:v>7.3260099999999717E-2</c:v>
                </c:pt>
                <c:pt idx="1503">
                  <c:v>6.837599999999977E-2</c:v>
                </c:pt>
                <c:pt idx="1504">
                  <c:v>5.8607999999999993E-2</c:v>
                </c:pt>
                <c:pt idx="1505">
                  <c:v>8.3027999999999658E-2</c:v>
                </c:pt>
                <c:pt idx="1506">
                  <c:v>8.3027999999999658E-2</c:v>
                </c:pt>
                <c:pt idx="1507">
                  <c:v>4.8839999999999772E-2</c:v>
                </c:pt>
                <c:pt idx="1508">
                  <c:v>6.837599999999977E-2</c:v>
                </c:pt>
                <c:pt idx="1509">
                  <c:v>6.837599999999977E-2</c:v>
                </c:pt>
                <c:pt idx="1510">
                  <c:v>4.8840000000000217E-2</c:v>
                </c:pt>
                <c:pt idx="1511">
                  <c:v>3.9071999999999996E-2</c:v>
                </c:pt>
                <c:pt idx="1512">
                  <c:v>4.8840000000000217E-2</c:v>
                </c:pt>
                <c:pt idx="1513">
                  <c:v>3.9071999999999996E-2</c:v>
                </c:pt>
                <c:pt idx="1514">
                  <c:v>3.9071999999999996E-2</c:v>
                </c:pt>
                <c:pt idx="1515">
                  <c:v>4.8840000000000217E-2</c:v>
                </c:pt>
                <c:pt idx="1516">
                  <c:v>2.9303999999999775E-2</c:v>
                </c:pt>
                <c:pt idx="1517">
                  <c:v>5.3724100000000163E-2</c:v>
                </c:pt>
                <c:pt idx="1518">
                  <c:v>8.3028099999999938E-2</c:v>
                </c:pt>
                <c:pt idx="1519">
                  <c:v>7.8144099999999828E-2</c:v>
                </c:pt>
                <c:pt idx="1520">
                  <c:v>7.3260100000000161E-2</c:v>
                </c:pt>
                <c:pt idx="1521">
                  <c:v>8.3028099999999938E-2</c:v>
                </c:pt>
                <c:pt idx="1522">
                  <c:v>7.8144099999999828E-2</c:v>
                </c:pt>
                <c:pt idx="1523">
                  <c:v>7.3260100000000161E-2</c:v>
                </c:pt>
                <c:pt idx="1524">
                  <c:v>6.8376100000000051E-2</c:v>
                </c:pt>
                <c:pt idx="1525">
                  <c:v>5.860809999999983E-2</c:v>
                </c:pt>
                <c:pt idx="1526">
                  <c:v>5.3724100000000163E-2</c:v>
                </c:pt>
                <c:pt idx="1527">
                  <c:v>5.3724100000000163E-2</c:v>
                </c:pt>
                <c:pt idx="1528">
                  <c:v>3.9072099999999832E-2</c:v>
                </c:pt>
                <c:pt idx="1529">
                  <c:v>2.4419999999999664E-2</c:v>
                </c:pt>
                <c:pt idx="1530">
                  <c:v>2.9304000000000219E-2</c:v>
                </c:pt>
                <c:pt idx="1531">
                  <c:v>3.9071999999999996E-2</c:v>
                </c:pt>
                <c:pt idx="1532">
                  <c:v>4.3956000000000106E-2</c:v>
                </c:pt>
                <c:pt idx="1533">
                  <c:v>5.3723999999999883E-2</c:v>
                </c:pt>
                <c:pt idx="1534">
                  <c:v>5.3723999999999883E-2</c:v>
                </c:pt>
                <c:pt idx="1535">
                  <c:v>4.8840000000000217E-2</c:v>
                </c:pt>
                <c:pt idx="1536">
                  <c:v>4.3956000000000106E-2</c:v>
                </c:pt>
                <c:pt idx="1537">
                  <c:v>7.3260000000000325E-2</c:v>
                </c:pt>
                <c:pt idx="1538">
                  <c:v>6.3492000000000104E-2</c:v>
                </c:pt>
                <c:pt idx="1539">
                  <c:v>5.8607999999999993E-2</c:v>
                </c:pt>
                <c:pt idx="1540">
                  <c:v>6.3492100000000384E-2</c:v>
                </c:pt>
                <c:pt idx="1541">
                  <c:v>6.3492100000000384E-2</c:v>
                </c:pt>
                <c:pt idx="1542">
                  <c:v>6.349209999999994E-2</c:v>
                </c:pt>
                <c:pt idx="1543">
                  <c:v>7.3260100000000161E-2</c:v>
                </c:pt>
                <c:pt idx="1544">
                  <c:v>5.3724099999999719E-2</c:v>
                </c:pt>
                <c:pt idx="1545">
                  <c:v>5.8608100000000274E-2</c:v>
                </c:pt>
                <c:pt idx="1546">
                  <c:v>5.8608100000000274E-2</c:v>
                </c:pt>
                <c:pt idx="1547">
                  <c:v>4.8840100000000053E-2</c:v>
                </c:pt>
                <c:pt idx="1548">
                  <c:v>3.9072099999999832E-2</c:v>
                </c:pt>
                <c:pt idx="1549">
                  <c:v>3.9072099999999832E-2</c:v>
                </c:pt>
                <c:pt idx="1550">
                  <c:v>4.3956099999999942E-2</c:v>
                </c:pt>
                <c:pt idx="1551">
                  <c:v>2.9304100000000055E-2</c:v>
                </c:pt>
                <c:pt idx="1552">
                  <c:v>4.3956100000000387E-2</c:v>
                </c:pt>
                <c:pt idx="1553">
                  <c:v>4.3956099999999942E-2</c:v>
                </c:pt>
                <c:pt idx="1554">
                  <c:v>3.9071999999999996E-2</c:v>
                </c:pt>
                <c:pt idx="1555">
                  <c:v>5.8607999999999993E-2</c:v>
                </c:pt>
                <c:pt idx="1556">
                  <c:v>8.3028000000000102E-2</c:v>
                </c:pt>
                <c:pt idx="1557">
                  <c:v>7.8143999999999991E-2</c:v>
                </c:pt>
                <c:pt idx="1558">
                  <c:v>7.3259999999999881E-2</c:v>
                </c:pt>
                <c:pt idx="1559">
                  <c:v>7.3259999999999881E-2</c:v>
                </c:pt>
                <c:pt idx="1560">
                  <c:v>6.349199999999966E-2</c:v>
                </c:pt>
                <c:pt idx="1561">
                  <c:v>7.3259999999999881E-2</c:v>
                </c:pt>
                <c:pt idx="1562">
                  <c:v>7.3259999999999881E-2</c:v>
                </c:pt>
                <c:pt idx="1563">
                  <c:v>5.3723999999999883E-2</c:v>
                </c:pt>
                <c:pt idx="1564">
                  <c:v>4.8839999999999772E-2</c:v>
                </c:pt>
                <c:pt idx="1565">
                  <c:v>2.4419999999999664E-2</c:v>
                </c:pt>
                <c:pt idx="1566">
                  <c:v>3.9071999999999996E-2</c:v>
                </c:pt>
                <c:pt idx="1567">
                  <c:v>3.9071999999999996E-2</c:v>
                </c:pt>
                <c:pt idx="1568">
                  <c:v>3.4187999999999885E-2</c:v>
                </c:pt>
                <c:pt idx="1569">
                  <c:v>3.9071999999999996E-2</c:v>
                </c:pt>
                <c:pt idx="1570">
                  <c:v>4.8840100000000053E-2</c:v>
                </c:pt>
                <c:pt idx="1571">
                  <c:v>5.3724099999999719E-2</c:v>
                </c:pt>
                <c:pt idx="1572">
                  <c:v>6.349209999999994E-2</c:v>
                </c:pt>
                <c:pt idx="1573">
                  <c:v>5.3724100000000163E-2</c:v>
                </c:pt>
                <c:pt idx="1574">
                  <c:v>5.860809999999983E-2</c:v>
                </c:pt>
                <c:pt idx="1575">
                  <c:v>6.8376100000000051E-2</c:v>
                </c:pt>
                <c:pt idx="1576">
                  <c:v>7.3260099999999717E-2</c:v>
                </c:pt>
                <c:pt idx="1577">
                  <c:v>5.860809999999983E-2</c:v>
                </c:pt>
                <c:pt idx="1578">
                  <c:v>5.860809999999983E-2</c:v>
                </c:pt>
                <c:pt idx="1579">
                  <c:v>6.349209999999994E-2</c:v>
                </c:pt>
                <c:pt idx="1580">
                  <c:v>6.349209999999994E-2</c:v>
                </c:pt>
                <c:pt idx="1581">
                  <c:v>6.349209999999994E-2</c:v>
                </c:pt>
                <c:pt idx="1582">
                  <c:v>7.3259999999999881E-2</c:v>
                </c:pt>
                <c:pt idx="1583">
                  <c:v>4.3956000000000106E-2</c:v>
                </c:pt>
                <c:pt idx="1584">
                  <c:v>4.3956000000000106E-2</c:v>
                </c:pt>
                <c:pt idx="1585">
                  <c:v>5.3724000000000327E-2</c:v>
                </c:pt>
                <c:pt idx="1586">
                  <c:v>3.9071999999999996E-2</c:v>
                </c:pt>
                <c:pt idx="1587">
                  <c:v>3.9071999999999996E-2</c:v>
                </c:pt>
                <c:pt idx="1588">
                  <c:v>4.3956000000000106E-2</c:v>
                </c:pt>
                <c:pt idx="1589">
                  <c:v>4.8840000000000217E-2</c:v>
                </c:pt>
                <c:pt idx="1590">
                  <c:v>4.3956000000000106E-2</c:v>
                </c:pt>
                <c:pt idx="1591">
                  <c:v>5.8607999999999993E-2</c:v>
                </c:pt>
                <c:pt idx="1592">
                  <c:v>5.8608100000000274E-2</c:v>
                </c:pt>
                <c:pt idx="1593">
                  <c:v>7.3260100000000161E-2</c:v>
                </c:pt>
                <c:pt idx="1594">
                  <c:v>9.7680099999999825E-2</c:v>
                </c:pt>
                <c:pt idx="1595">
                  <c:v>8.3028099999999938E-2</c:v>
                </c:pt>
                <c:pt idx="1596">
                  <c:v>6.3492100000000384E-2</c:v>
                </c:pt>
                <c:pt idx="1597">
                  <c:v>7.8144100000000272E-2</c:v>
                </c:pt>
                <c:pt idx="1598">
                  <c:v>7.3260100000000161E-2</c:v>
                </c:pt>
                <c:pt idx="1599">
                  <c:v>7.3260100000000161E-2</c:v>
                </c:pt>
                <c:pt idx="1600">
                  <c:v>6.349209999999994E-2</c:v>
                </c:pt>
                <c:pt idx="1601">
                  <c:v>4.8840100000000053E-2</c:v>
                </c:pt>
                <c:pt idx="1602">
                  <c:v>2.9304100000000055E-2</c:v>
                </c:pt>
                <c:pt idx="1603">
                  <c:v>4.3956099999999942E-2</c:v>
                </c:pt>
                <c:pt idx="1604">
                  <c:v>3.4188100000000166E-2</c:v>
                </c:pt>
                <c:pt idx="1605">
                  <c:v>3.9072099999999832E-2</c:v>
                </c:pt>
                <c:pt idx="1606">
                  <c:v>4.8840100000000053E-2</c:v>
                </c:pt>
                <c:pt idx="1607">
                  <c:v>5.8607999999999993E-2</c:v>
                </c:pt>
                <c:pt idx="1608">
                  <c:v>5.8607999999999993E-2</c:v>
                </c:pt>
                <c:pt idx="1609">
                  <c:v>5.8607999999999993E-2</c:v>
                </c:pt>
                <c:pt idx="1610">
                  <c:v>5.8607999999999993E-2</c:v>
                </c:pt>
                <c:pt idx="1611">
                  <c:v>6.8376000000000214E-2</c:v>
                </c:pt>
                <c:pt idx="1612">
                  <c:v>7.3259999999999881E-2</c:v>
                </c:pt>
                <c:pt idx="1613">
                  <c:v>7.3259999999999881E-2</c:v>
                </c:pt>
                <c:pt idx="1614">
                  <c:v>7.8143999999999991E-2</c:v>
                </c:pt>
                <c:pt idx="1615">
                  <c:v>7.3259999999999881E-2</c:v>
                </c:pt>
                <c:pt idx="1616">
                  <c:v>6.8376000000000214E-2</c:v>
                </c:pt>
                <c:pt idx="1617">
                  <c:v>7.8144099999999828E-2</c:v>
                </c:pt>
                <c:pt idx="1618">
                  <c:v>5.8607999999999993E-2</c:v>
                </c:pt>
                <c:pt idx="1619">
                  <c:v>7.3260099999999717E-2</c:v>
                </c:pt>
                <c:pt idx="1620">
                  <c:v>6.349209999999994E-2</c:v>
                </c:pt>
                <c:pt idx="1621">
                  <c:v>4.8840000000000217E-2</c:v>
                </c:pt>
                <c:pt idx="1622">
                  <c:v>4.8840100000000053E-2</c:v>
                </c:pt>
                <c:pt idx="1623">
                  <c:v>5.3724099999999719E-2</c:v>
                </c:pt>
                <c:pt idx="1624">
                  <c:v>4.8840100000000053E-2</c:v>
                </c:pt>
                <c:pt idx="1625">
                  <c:v>4.3956099999999942E-2</c:v>
                </c:pt>
                <c:pt idx="1626">
                  <c:v>4.8840100000000053E-2</c:v>
                </c:pt>
                <c:pt idx="1627">
                  <c:v>4.8840100000000053E-2</c:v>
                </c:pt>
                <c:pt idx="1628">
                  <c:v>5.860809999999983E-2</c:v>
                </c:pt>
                <c:pt idx="1629">
                  <c:v>8.7912100000000049E-2</c:v>
                </c:pt>
                <c:pt idx="1630">
                  <c:v>7.3260100000000161E-2</c:v>
                </c:pt>
                <c:pt idx="1631">
                  <c:v>8.7912100000000049E-2</c:v>
                </c:pt>
                <c:pt idx="1632">
                  <c:v>0.10256409999999994</c:v>
                </c:pt>
                <c:pt idx="1633">
                  <c:v>8.3028099999999938E-2</c:v>
                </c:pt>
                <c:pt idx="1634">
                  <c:v>7.8144099999999828E-2</c:v>
                </c:pt>
                <c:pt idx="1635">
                  <c:v>8.7912099999999604E-2</c:v>
                </c:pt>
                <c:pt idx="1636">
                  <c:v>6.8376000000000214E-2</c:v>
                </c:pt>
                <c:pt idx="1637">
                  <c:v>5.8607999999999993E-2</c:v>
                </c:pt>
                <c:pt idx="1638">
                  <c:v>7.8143999999999991E-2</c:v>
                </c:pt>
                <c:pt idx="1639">
                  <c:v>4.3956000000000106E-2</c:v>
                </c:pt>
                <c:pt idx="1640">
                  <c:v>4.8839999999999772E-2</c:v>
                </c:pt>
                <c:pt idx="1641">
                  <c:v>5.3723999999999883E-2</c:v>
                </c:pt>
                <c:pt idx="1642">
                  <c:v>5.8607999999999993E-2</c:v>
                </c:pt>
                <c:pt idx="1643">
                  <c:v>6.837599999999977E-2</c:v>
                </c:pt>
                <c:pt idx="1644">
                  <c:v>6.837599999999977E-2</c:v>
                </c:pt>
                <c:pt idx="1645">
                  <c:v>5.8607999999999993E-2</c:v>
                </c:pt>
                <c:pt idx="1646">
                  <c:v>5.8607999999999993E-2</c:v>
                </c:pt>
                <c:pt idx="1647">
                  <c:v>6.3492100000000384E-2</c:v>
                </c:pt>
                <c:pt idx="1648">
                  <c:v>7.8144100000000272E-2</c:v>
                </c:pt>
                <c:pt idx="1649">
                  <c:v>8.3028099999999938E-2</c:v>
                </c:pt>
                <c:pt idx="1650">
                  <c:v>7.3260099999999717E-2</c:v>
                </c:pt>
                <c:pt idx="1651">
                  <c:v>8.3028200000000218E-2</c:v>
                </c:pt>
                <c:pt idx="1652">
                  <c:v>8.3028200000000218E-2</c:v>
                </c:pt>
                <c:pt idx="1653">
                  <c:v>7.8144200000000108E-2</c:v>
                </c:pt>
                <c:pt idx="1654">
                  <c:v>8.7912199999999885E-2</c:v>
                </c:pt>
                <c:pt idx="1655">
                  <c:v>6.8376199999999887E-2</c:v>
                </c:pt>
                <c:pt idx="1656">
                  <c:v>7.8144199999999664E-2</c:v>
                </c:pt>
                <c:pt idx="1657">
                  <c:v>7.3260199999999998E-2</c:v>
                </c:pt>
                <c:pt idx="1658">
                  <c:v>6.8376199999999887E-2</c:v>
                </c:pt>
                <c:pt idx="1659">
                  <c:v>6.8376200000000331E-2</c:v>
                </c:pt>
                <c:pt idx="1660">
                  <c:v>5.8608199999999666E-2</c:v>
                </c:pt>
                <c:pt idx="1661">
                  <c:v>5.8608199999999666E-2</c:v>
                </c:pt>
                <c:pt idx="1662">
                  <c:v>5.860820000000011E-2</c:v>
                </c:pt>
                <c:pt idx="1663">
                  <c:v>6.3492200000000221E-2</c:v>
                </c:pt>
                <c:pt idx="1664">
                  <c:v>6.349209999999994E-2</c:v>
                </c:pt>
                <c:pt idx="1665">
                  <c:v>6.349209999999994E-2</c:v>
                </c:pt>
                <c:pt idx="1666">
                  <c:v>8.7912100000000049E-2</c:v>
                </c:pt>
                <c:pt idx="1667">
                  <c:v>9.7680099999999825E-2</c:v>
                </c:pt>
                <c:pt idx="1668">
                  <c:v>0.10256409999999994</c:v>
                </c:pt>
                <c:pt idx="1669">
                  <c:v>9.7680099999999825E-2</c:v>
                </c:pt>
                <c:pt idx="1670">
                  <c:v>9.2796100000000159E-2</c:v>
                </c:pt>
                <c:pt idx="1671">
                  <c:v>8.3028099999999938E-2</c:v>
                </c:pt>
                <c:pt idx="1672">
                  <c:v>8.7912100000000049E-2</c:v>
                </c:pt>
                <c:pt idx="1673">
                  <c:v>9.7680099999999825E-2</c:v>
                </c:pt>
                <c:pt idx="1674">
                  <c:v>7.3259999999999881E-2</c:v>
                </c:pt>
                <c:pt idx="1675">
                  <c:v>6.837599999999977E-2</c:v>
                </c:pt>
                <c:pt idx="1676">
                  <c:v>5.3723999999999883E-2</c:v>
                </c:pt>
                <c:pt idx="1677">
                  <c:v>5.3724000000000327E-2</c:v>
                </c:pt>
                <c:pt idx="1678">
                  <c:v>6.349199999999966E-2</c:v>
                </c:pt>
                <c:pt idx="1679">
                  <c:v>7.3260000000000325E-2</c:v>
                </c:pt>
                <c:pt idx="1680">
                  <c:v>5.8607999999999993E-2</c:v>
                </c:pt>
                <c:pt idx="1681">
                  <c:v>7.3259999999999881E-2</c:v>
                </c:pt>
                <c:pt idx="1682">
                  <c:v>8.3028000000000102E-2</c:v>
                </c:pt>
                <c:pt idx="1683">
                  <c:v>8.3028000000000102E-2</c:v>
                </c:pt>
                <c:pt idx="1684">
                  <c:v>8.7912000000000212E-2</c:v>
                </c:pt>
                <c:pt idx="1685">
                  <c:v>8.791199999999999E-2</c:v>
                </c:pt>
                <c:pt idx="1686">
                  <c:v>9.7679999999999989E-2</c:v>
                </c:pt>
                <c:pt idx="1687">
                  <c:v>9.2795999999999879E-2</c:v>
                </c:pt>
                <c:pt idx="1688">
                  <c:v>9.7679999999999989E-2</c:v>
                </c:pt>
                <c:pt idx="1689">
                  <c:v>9.2796000000000101E-2</c:v>
                </c:pt>
                <c:pt idx="1690">
                  <c:v>8.791199999999999E-2</c:v>
                </c:pt>
                <c:pt idx="1691">
                  <c:v>9.2796000000000101E-2</c:v>
                </c:pt>
                <c:pt idx="1692">
                  <c:v>8.7912000000000212E-2</c:v>
                </c:pt>
                <c:pt idx="1693">
                  <c:v>9.7679999999999989E-2</c:v>
                </c:pt>
                <c:pt idx="1694">
                  <c:v>8.791199999999999E-2</c:v>
                </c:pt>
                <c:pt idx="1695">
                  <c:v>7.3260000000000103E-2</c:v>
                </c:pt>
                <c:pt idx="1696">
                  <c:v>6.8375999999999992E-2</c:v>
                </c:pt>
                <c:pt idx="1697">
                  <c:v>7.8144000000000213E-2</c:v>
                </c:pt>
                <c:pt idx="1698">
                  <c:v>7.3259999999999881E-2</c:v>
                </c:pt>
                <c:pt idx="1699">
                  <c:v>6.8376000000000214E-2</c:v>
                </c:pt>
                <c:pt idx="1700">
                  <c:v>6.8376000000000214E-2</c:v>
                </c:pt>
                <c:pt idx="1701">
                  <c:v>7.3259999999999881E-2</c:v>
                </c:pt>
                <c:pt idx="1702">
                  <c:v>8.3028099999999938E-2</c:v>
                </c:pt>
                <c:pt idx="1703">
                  <c:v>0.10744810000000005</c:v>
                </c:pt>
                <c:pt idx="1704">
                  <c:v>9.7680100000000047E-2</c:v>
                </c:pt>
                <c:pt idx="1705">
                  <c:v>0.10744810000000005</c:v>
                </c:pt>
                <c:pt idx="1706">
                  <c:v>0.10744810000000005</c:v>
                </c:pt>
                <c:pt idx="1707">
                  <c:v>0.10744810000000005</c:v>
                </c:pt>
                <c:pt idx="1708">
                  <c:v>0.10744810000000005</c:v>
                </c:pt>
                <c:pt idx="1709">
                  <c:v>9.7680100000000047E-2</c:v>
                </c:pt>
                <c:pt idx="1710">
                  <c:v>9.2796099999999937E-2</c:v>
                </c:pt>
                <c:pt idx="1711">
                  <c:v>8.7912099999999826E-2</c:v>
                </c:pt>
                <c:pt idx="1712">
                  <c:v>8.3028099999999938E-2</c:v>
                </c:pt>
                <c:pt idx="1713">
                  <c:v>6.8376100000000051E-2</c:v>
                </c:pt>
                <c:pt idx="1714">
                  <c:v>7.3260099999999939E-2</c:v>
                </c:pt>
                <c:pt idx="1715">
                  <c:v>7.3260099999999939E-2</c:v>
                </c:pt>
                <c:pt idx="1716">
                  <c:v>7.3260099999999939E-2</c:v>
                </c:pt>
                <c:pt idx="1717">
                  <c:v>8.3028099999999938E-2</c:v>
                </c:pt>
                <c:pt idx="1718">
                  <c:v>9.2796099999999937E-2</c:v>
                </c:pt>
                <c:pt idx="1719">
                  <c:v>8.3028099999999938E-2</c:v>
                </c:pt>
                <c:pt idx="1720">
                  <c:v>0.10256409999999994</c:v>
                </c:pt>
                <c:pt idx="1721">
                  <c:v>9.2796099999999937E-2</c:v>
                </c:pt>
                <c:pt idx="1722">
                  <c:v>9.2796099999999937E-2</c:v>
                </c:pt>
                <c:pt idx="1723">
                  <c:v>0.1074482000000001</c:v>
                </c:pt>
                <c:pt idx="1724">
                  <c:v>0.10256410000000016</c:v>
                </c:pt>
                <c:pt idx="1725">
                  <c:v>8.791199999999999E-2</c:v>
                </c:pt>
                <c:pt idx="1726">
                  <c:v>0.10256409999999994</c:v>
                </c:pt>
                <c:pt idx="1727">
                  <c:v>9.7680100000000047E-2</c:v>
                </c:pt>
                <c:pt idx="1728">
                  <c:v>9.2796099999999937E-2</c:v>
                </c:pt>
                <c:pt idx="1729">
                  <c:v>0.10256410000000016</c:v>
                </c:pt>
                <c:pt idx="1730">
                  <c:v>0.10256410000000016</c:v>
                </c:pt>
                <c:pt idx="1731">
                  <c:v>8.302810000000016E-2</c:v>
                </c:pt>
                <c:pt idx="1732">
                  <c:v>7.814410000000005E-2</c:v>
                </c:pt>
                <c:pt idx="1733">
                  <c:v>8.7912100000000049E-2</c:v>
                </c:pt>
                <c:pt idx="1734">
                  <c:v>7.3260099999999939E-2</c:v>
                </c:pt>
                <c:pt idx="1735">
                  <c:v>7.3260100000000161E-2</c:v>
                </c:pt>
                <c:pt idx="1736">
                  <c:v>7.3260100000000161E-2</c:v>
                </c:pt>
                <c:pt idx="1737">
                  <c:v>7.3260100000000161E-2</c:v>
                </c:pt>
                <c:pt idx="1738">
                  <c:v>8.3028099999999938E-2</c:v>
                </c:pt>
                <c:pt idx="1739">
                  <c:v>9.2796100000000159E-2</c:v>
                </c:pt>
                <c:pt idx="1740">
                  <c:v>9.7680100000000047E-2</c:v>
                </c:pt>
                <c:pt idx="1741">
                  <c:v>0.10744810000000005</c:v>
                </c:pt>
                <c:pt idx="1742">
                  <c:v>0.11721610000000005</c:v>
                </c:pt>
                <c:pt idx="1743">
                  <c:v>0.11233209999999993</c:v>
                </c:pt>
                <c:pt idx="1744">
                  <c:v>0.10256410000000016</c:v>
                </c:pt>
                <c:pt idx="1745">
                  <c:v>0.10256410000000016</c:v>
                </c:pt>
                <c:pt idx="1746">
                  <c:v>9.2796100000000159E-2</c:v>
                </c:pt>
                <c:pt idx="1747">
                  <c:v>0.10744810000000005</c:v>
                </c:pt>
                <c:pt idx="1748">
                  <c:v>8.3028099999999938E-2</c:v>
                </c:pt>
                <c:pt idx="1749">
                  <c:v>8.7912100000000049E-2</c:v>
                </c:pt>
                <c:pt idx="1750">
                  <c:v>6.8376100000000051E-2</c:v>
                </c:pt>
                <c:pt idx="1751">
                  <c:v>6.3492000000000104E-2</c:v>
                </c:pt>
                <c:pt idx="1752">
                  <c:v>8.3028000000000102E-2</c:v>
                </c:pt>
                <c:pt idx="1753">
                  <c:v>8.3028099999999938E-2</c:v>
                </c:pt>
                <c:pt idx="1754">
                  <c:v>8.302799999999988E-2</c:v>
                </c:pt>
                <c:pt idx="1755">
                  <c:v>8.791199999999999E-2</c:v>
                </c:pt>
                <c:pt idx="1756">
                  <c:v>8.791199999999999E-2</c:v>
                </c:pt>
                <c:pt idx="1757">
                  <c:v>9.2796099999999937E-2</c:v>
                </c:pt>
                <c:pt idx="1758">
                  <c:v>9.7680099999999825E-2</c:v>
                </c:pt>
                <c:pt idx="1759">
                  <c:v>9.7680099999999825E-2</c:v>
                </c:pt>
                <c:pt idx="1760">
                  <c:v>9.7680099999999825E-2</c:v>
                </c:pt>
                <c:pt idx="1761">
                  <c:v>0.10256409999999994</c:v>
                </c:pt>
                <c:pt idx="1762">
                  <c:v>0.10256409999999994</c:v>
                </c:pt>
                <c:pt idx="1763">
                  <c:v>0.10256409999999994</c:v>
                </c:pt>
                <c:pt idx="1764">
                  <c:v>9.2796099999999937E-2</c:v>
                </c:pt>
                <c:pt idx="1765">
                  <c:v>8.7912100000000049E-2</c:v>
                </c:pt>
                <c:pt idx="1766">
                  <c:v>9.2796099999999937E-2</c:v>
                </c:pt>
                <c:pt idx="1767">
                  <c:v>9.2796099999999937E-2</c:v>
                </c:pt>
                <c:pt idx="1768">
                  <c:v>8.7912099999999826E-2</c:v>
                </c:pt>
                <c:pt idx="1769">
                  <c:v>6.349209999999994E-2</c:v>
                </c:pt>
                <c:pt idx="1770">
                  <c:v>7.8144099999999828E-2</c:v>
                </c:pt>
                <c:pt idx="1771">
                  <c:v>7.3260099999999939E-2</c:v>
                </c:pt>
                <c:pt idx="1772">
                  <c:v>7.814410000000005E-2</c:v>
                </c:pt>
                <c:pt idx="1773">
                  <c:v>7.3260099999999939E-2</c:v>
                </c:pt>
                <c:pt idx="1774">
                  <c:v>7.814410000000005E-2</c:v>
                </c:pt>
                <c:pt idx="1775">
                  <c:v>7.8144099999999828E-2</c:v>
                </c:pt>
                <c:pt idx="1776">
                  <c:v>8.3028099999999938E-2</c:v>
                </c:pt>
                <c:pt idx="1777">
                  <c:v>0.10744809999999982</c:v>
                </c:pt>
                <c:pt idx="1778">
                  <c:v>0.10256409999999994</c:v>
                </c:pt>
                <c:pt idx="1779">
                  <c:v>9.7680100000000047E-2</c:v>
                </c:pt>
                <c:pt idx="1780">
                  <c:v>0.10744810000000005</c:v>
                </c:pt>
                <c:pt idx="1781">
                  <c:v>0.10744810000000005</c:v>
                </c:pt>
                <c:pt idx="1782">
                  <c:v>9.7680099999999825E-2</c:v>
                </c:pt>
                <c:pt idx="1783">
                  <c:v>8.791199999999999E-2</c:v>
                </c:pt>
                <c:pt idx="1784">
                  <c:v>9.2796000000000101E-2</c:v>
                </c:pt>
                <c:pt idx="1785">
                  <c:v>8.791199999999999E-2</c:v>
                </c:pt>
                <c:pt idx="1786">
                  <c:v>7.8143999999999991E-2</c:v>
                </c:pt>
                <c:pt idx="1787">
                  <c:v>6.8375999999999992E-2</c:v>
                </c:pt>
                <c:pt idx="1788">
                  <c:v>6.8375999999999992E-2</c:v>
                </c:pt>
                <c:pt idx="1789">
                  <c:v>6.3491999999999882E-2</c:v>
                </c:pt>
                <c:pt idx="1790">
                  <c:v>7.8143999999999991E-2</c:v>
                </c:pt>
                <c:pt idx="1791">
                  <c:v>7.8143999999999991E-2</c:v>
                </c:pt>
                <c:pt idx="1792">
                  <c:v>7.814410000000005E-2</c:v>
                </c:pt>
                <c:pt idx="1793">
                  <c:v>7.814410000000005E-2</c:v>
                </c:pt>
                <c:pt idx="1794">
                  <c:v>8.7912100000000049E-2</c:v>
                </c:pt>
                <c:pt idx="1795">
                  <c:v>9.2796099999999937E-2</c:v>
                </c:pt>
                <c:pt idx="1796">
                  <c:v>9.2796100000000159E-2</c:v>
                </c:pt>
                <c:pt idx="1797">
                  <c:v>0.10256409999999994</c:v>
                </c:pt>
                <c:pt idx="1798">
                  <c:v>8.7912100000000049E-2</c:v>
                </c:pt>
                <c:pt idx="1799">
                  <c:v>9.2796100000000159E-2</c:v>
                </c:pt>
                <c:pt idx="1800">
                  <c:v>0.10256410000000016</c:v>
                </c:pt>
                <c:pt idx="1801">
                  <c:v>9.2796100000000159E-2</c:v>
                </c:pt>
                <c:pt idx="1802">
                  <c:v>8.7912100000000049E-2</c:v>
                </c:pt>
                <c:pt idx="1803">
                  <c:v>0.10256410000000016</c:v>
                </c:pt>
                <c:pt idx="1804">
                  <c:v>9.2796100000000159E-2</c:v>
                </c:pt>
                <c:pt idx="1805">
                  <c:v>8.302810000000016E-2</c:v>
                </c:pt>
                <c:pt idx="1806">
                  <c:v>7.3260099999999939E-2</c:v>
                </c:pt>
                <c:pt idx="1807">
                  <c:v>7.3260099999999939E-2</c:v>
                </c:pt>
                <c:pt idx="1808">
                  <c:v>6.8376100000000051E-2</c:v>
                </c:pt>
                <c:pt idx="1809">
                  <c:v>7.814410000000005E-2</c:v>
                </c:pt>
                <c:pt idx="1810">
                  <c:v>7.3260099999999939E-2</c:v>
                </c:pt>
                <c:pt idx="1811">
                  <c:v>6.349209999999994E-2</c:v>
                </c:pt>
                <c:pt idx="1812">
                  <c:v>8.302810000000016E-2</c:v>
                </c:pt>
                <c:pt idx="1813">
                  <c:v>8.302799999999988E-2</c:v>
                </c:pt>
                <c:pt idx="1814">
                  <c:v>9.7680100000000047E-2</c:v>
                </c:pt>
                <c:pt idx="1815">
                  <c:v>0.10744809999999982</c:v>
                </c:pt>
                <c:pt idx="1816">
                  <c:v>9.7680099999999825E-2</c:v>
                </c:pt>
                <c:pt idx="1817">
                  <c:v>9.7680099999999825E-2</c:v>
                </c:pt>
                <c:pt idx="1818">
                  <c:v>9.7680099999999825E-2</c:v>
                </c:pt>
                <c:pt idx="1819">
                  <c:v>9.7680100000000047E-2</c:v>
                </c:pt>
                <c:pt idx="1820">
                  <c:v>8.7912100000000049E-2</c:v>
                </c:pt>
                <c:pt idx="1821">
                  <c:v>8.3028099999999938E-2</c:v>
                </c:pt>
                <c:pt idx="1822">
                  <c:v>7.8144099999999828E-2</c:v>
                </c:pt>
                <c:pt idx="1823">
                  <c:v>7.3260099999999939E-2</c:v>
                </c:pt>
                <c:pt idx="1824">
                  <c:v>5.8607999999999993E-2</c:v>
                </c:pt>
                <c:pt idx="1825">
                  <c:v>7.3260099999999939E-2</c:v>
                </c:pt>
                <c:pt idx="1826">
                  <c:v>7.3260099999999939E-2</c:v>
                </c:pt>
                <c:pt idx="1827">
                  <c:v>6.349209999999994E-2</c:v>
                </c:pt>
                <c:pt idx="1828">
                  <c:v>7.814410000000005E-2</c:v>
                </c:pt>
                <c:pt idx="1829">
                  <c:v>8.3028099999999938E-2</c:v>
                </c:pt>
                <c:pt idx="1830">
                  <c:v>7.8144099999999828E-2</c:v>
                </c:pt>
                <c:pt idx="1831">
                  <c:v>7.8144099999999828E-2</c:v>
                </c:pt>
                <c:pt idx="1832">
                  <c:v>8.7912100000000049E-2</c:v>
                </c:pt>
                <c:pt idx="1833">
                  <c:v>9.2796099999999937E-2</c:v>
                </c:pt>
                <c:pt idx="1834">
                  <c:v>9.7680099999999825E-2</c:v>
                </c:pt>
                <c:pt idx="1835">
                  <c:v>9.7680099999999825E-2</c:v>
                </c:pt>
                <c:pt idx="1836">
                  <c:v>8.3028099999999938E-2</c:v>
                </c:pt>
                <c:pt idx="1837">
                  <c:v>9.2796099999999937E-2</c:v>
                </c:pt>
                <c:pt idx="1838">
                  <c:v>9.7680099999999825E-2</c:v>
                </c:pt>
                <c:pt idx="1839">
                  <c:v>7.8144099999999828E-2</c:v>
                </c:pt>
                <c:pt idx="1840">
                  <c:v>8.7912099999999826E-2</c:v>
                </c:pt>
                <c:pt idx="1841">
                  <c:v>8.3028099999999938E-2</c:v>
                </c:pt>
                <c:pt idx="1842">
                  <c:v>8.3028099999999938E-2</c:v>
                </c:pt>
                <c:pt idx="1843">
                  <c:v>6.8376100000000051E-2</c:v>
                </c:pt>
                <c:pt idx="1844">
                  <c:v>7.3259999999999881E-2</c:v>
                </c:pt>
                <c:pt idx="1845">
                  <c:v>6.8375999999999992E-2</c:v>
                </c:pt>
                <c:pt idx="1846">
                  <c:v>6.8375999999999992E-2</c:v>
                </c:pt>
                <c:pt idx="1847">
                  <c:v>7.3260000000000103E-2</c:v>
                </c:pt>
                <c:pt idx="1848">
                  <c:v>7.3259999999999881E-2</c:v>
                </c:pt>
                <c:pt idx="1849">
                  <c:v>7.3260000000000103E-2</c:v>
                </c:pt>
                <c:pt idx="1850">
                  <c:v>7.8143999999999991E-2</c:v>
                </c:pt>
                <c:pt idx="1851">
                  <c:v>0.10256410000000016</c:v>
                </c:pt>
                <c:pt idx="1852">
                  <c:v>0.10744810000000005</c:v>
                </c:pt>
                <c:pt idx="1853">
                  <c:v>0.10256409999999994</c:v>
                </c:pt>
                <c:pt idx="1854">
                  <c:v>0.10256409999999994</c:v>
                </c:pt>
                <c:pt idx="1855">
                  <c:v>8.7912100000000049E-2</c:v>
                </c:pt>
                <c:pt idx="1856">
                  <c:v>9.2796100000000159E-2</c:v>
                </c:pt>
                <c:pt idx="1857">
                  <c:v>9.2796100000000159E-2</c:v>
                </c:pt>
                <c:pt idx="1858">
                  <c:v>8.302810000000016E-2</c:v>
                </c:pt>
                <c:pt idx="1859">
                  <c:v>7.3260099999999939E-2</c:v>
                </c:pt>
                <c:pt idx="1860">
                  <c:v>6.8376100000000051E-2</c:v>
                </c:pt>
                <c:pt idx="1861">
                  <c:v>6.349209999999994E-2</c:v>
                </c:pt>
                <c:pt idx="1862">
                  <c:v>6.3492100000000162E-2</c:v>
                </c:pt>
                <c:pt idx="1863">
                  <c:v>7.3260099999999939E-2</c:v>
                </c:pt>
                <c:pt idx="1864">
                  <c:v>6.8376100000000051E-2</c:v>
                </c:pt>
                <c:pt idx="1865">
                  <c:v>7.814410000000005E-2</c:v>
                </c:pt>
                <c:pt idx="1866">
                  <c:v>9.2796100000000159E-2</c:v>
                </c:pt>
                <c:pt idx="1867">
                  <c:v>7.814410000000005E-2</c:v>
                </c:pt>
                <c:pt idx="1868">
                  <c:v>7.3260099999999939E-2</c:v>
                </c:pt>
                <c:pt idx="1869">
                  <c:v>8.302810000000016E-2</c:v>
                </c:pt>
                <c:pt idx="1870">
                  <c:v>8.7912100000000049E-2</c:v>
                </c:pt>
                <c:pt idx="1871">
                  <c:v>0.10256409999999994</c:v>
                </c:pt>
                <c:pt idx="1872">
                  <c:v>9.7680100000000047E-2</c:v>
                </c:pt>
                <c:pt idx="1873">
                  <c:v>8.7912100000000049E-2</c:v>
                </c:pt>
                <c:pt idx="1874">
                  <c:v>9.7680100000000047E-2</c:v>
                </c:pt>
                <c:pt idx="1875">
                  <c:v>9.7680100000000047E-2</c:v>
                </c:pt>
                <c:pt idx="1876">
                  <c:v>8.302810000000016E-2</c:v>
                </c:pt>
                <c:pt idx="1877">
                  <c:v>8.791199999999999E-2</c:v>
                </c:pt>
                <c:pt idx="1878">
                  <c:v>7.8143999999999991E-2</c:v>
                </c:pt>
                <c:pt idx="1879">
                  <c:v>7.8143999999999991E-2</c:v>
                </c:pt>
                <c:pt idx="1880">
                  <c:v>6.8375999999999992E-2</c:v>
                </c:pt>
                <c:pt idx="1881">
                  <c:v>7.3259999999999881E-2</c:v>
                </c:pt>
                <c:pt idx="1882">
                  <c:v>7.3259999999999881E-2</c:v>
                </c:pt>
                <c:pt idx="1883">
                  <c:v>6.8375999999999992E-2</c:v>
                </c:pt>
                <c:pt idx="1884">
                  <c:v>7.3259999999999881E-2</c:v>
                </c:pt>
                <c:pt idx="1885">
                  <c:v>7.3260000000000103E-2</c:v>
                </c:pt>
                <c:pt idx="1886">
                  <c:v>7.3259999999999881E-2</c:v>
                </c:pt>
                <c:pt idx="1887">
                  <c:v>7.3260100000000161E-2</c:v>
                </c:pt>
                <c:pt idx="1888">
                  <c:v>8.7912100000000049E-2</c:v>
                </c:pt>
                <c:pt idx="1889">
                  <c:v>0.10744810000000005</c:v>
                </c:pt>
                <c:pt idx="1890">
                  <c:v>9.7680100000000047E-2</c:v>
                </c:pt>
                <c:pt idx="1891">
                  <c:v>0.10744810000000005</c:v>
                </c:pt>
                <c:pt idx="1892">
                  <c:v>8.7912100000000049E-2</c:v>
                </c:pt>
                <c:pt idx="1893">
                  <c:v>8.7912100000000049E-2</c:v>
                </c:pt>
                <c:pt idx="1894">
                  <c:v>8.7912100000000049E-2</c:v>
                </c:pt>
                <c:pt idx="1895">
                  <c:v>9.2796100000000159E-2</c:v>
                </c:pt>
                <c:pt idx="1896">
                  <c:v>7.3260100000000161E-2</c:v>
                </c:pt>
                <c:pt idx="1897">
                  <c:v>6.8376100000000051E-2</c:v>
                </c:pt>
                <c:pt idx="1898">
                  <c:v>5.8608100000000052E-2</c:v>
                </c:pt>
                <c:pt idx="1899">
                  <c:v>6.8376100000000051E-2</c:v>
                </c:pt>
                <c:pt idx="1900">
                  <c:v>7.3260099999999939E-2</c:v>
                </c:pt>
                <c:pt idx="1901">
                  <c:v>6.8376100000000051E-2</c:v>
                </c:pt>
                <c:pt idx="1902">
                  <c:v>7.814410000000005E-2</c:v>
                </c:pt>
                <c:pt idx="1903">
                  <c:v>8.7912100000000049E-2</c:v>
                </c:pt>
                <c:pt idx="1904">
                  <c:v>8.302810000000016E-2</c:v>
                </c:pt>
                <c:pt idx="1905">
                  <c:v>7.814410000000005E-2</c:v>
                </c:pt>
                <c:pt idx="1906">
                  <c:v>8.302810000000016E-2</c:v>
                </c:pt>
                <c:pt idx="1907">
                  <c:v>9.2796099999999937E-2</c:v>
                </c:pt>
                <c:pt idx="1908">
                  <c:v>0.10744810000000005</c:v>
                </c:pt>
                <c:pt idx="1909">
                  <c:v>9.2796100000000159E-2</c:v>
                </c:pt>
                <c:pt idx="1910">
                  <c:v>8.791199999999999E-2</c:v>
                </c:pt>
                <c:pt idx="1911">
                  <c:v>8.791199999999999E-2</c:v>
                </c:pt>
                <c:pt idx="1912">
                  <c:v>8.791199999999999E-2</c:v>
                </c:pt>
                <c:pt idx="1913">
                  <c:v>8.3028000000000102E-2</c:v>
                </c:pt>
                <c:pt idx="1914">
                  <c:v>0.10256409999999994</c:v>
                </c:pt>
                <c:pt idx="1915">
                  <c:v>7.8143999999999991E-2</c:v>
                </c:pt>
                <c:pt idx="1916">
                  <c:v>7.3260000000000103E-2</c:v>
                </c:pt>
                <c:pt idx="1917">
                  <c:v>7.3259999999999881E-2</c:v>
                </c:pt>
                <c:pt idx="1918">
                  <c:v>7.8143999999999991E-2</c:v>
                </c:pt>
                <c:pt idx="1919">
                  <c:v>6.3491999999999882E-2</c:v>
                </c:pt>
                <c:pt idx="1920">
                  <c:v>6.8375999999999992E-2</c:v>
                </c:pt>
                <c:pt idx="1921">
                  <c:v>6.8375999999999992E-2</c:v>
                </c:pt>
                <c:pt idx="1922">
                  <c:v>7.3260099999999939E-2</c:v>
                </c:pt>
                <c:pt idx="1923">
                  <c:v>7.3260099999999939E-2</c:v>
                </c:pt>
                <c:pt idx="1924">
                  <c:v>8.3028099999999938E-2</c:v>
                </c:pt>
                <c:pt idx="1925">
                  <c:v>8.7912100000000049E-2</c:v>
                </c:pt>
                <c:pt idx="1926">
                  <c:v>0.10256409999999994</c:v>
                </c:pt>
                <c:pt idx="1927">
                  <c:v>0.10256409999999994</c:v>
                </c:pt>
                <c:pt idx="1928">
                  <c:v>0.10744810000000005</c:v>
                </c:pt>
                <c:pt idx="1929">
                  <c:v>8.7912100000000049E-2</c:v>
                </c:pt>
                <c:pt idx="1930">
                  <c:v>9.2796099999999937E-2</c:v>
                </c:pt>
                <c:pt idx="1931">
                  <c:v>9.2796099999999937E-2</c:v>
                </c:pt>
                <c:pt idx="1932">
                  <c:v>8.7912100000000049E-2</c:v>
                </c:pt>
                <c:pt idx="1933">
                  <c:v>8.3028099999999938E-2</c:v>
                </c:pt>
                <c:pt idx="1934">
                  <c:v>6.349209999999994E-2</c:v>
                </c:pt>
                <c:pt idx="1935">
                  <c:v>6.349209999999994E-2</c:v>
                </c:pt>
                <c:pt idx="1936">
                  <c:v>6.349209999999994E-2</c:v>
                </c:pt>
                <c:pt idx="1937">
                  <c:v>7.3260099999999939E-2</c:v>
                </c:pt>
                <c:pt idx="1938">
                  <c:v>6.8376099999999829E-2</c:v>
                </c:pt>
                <c:pt idx="1939">
                  <c:v>7.3260099999999939E-2</c:v>
                </c:pt>
                <c:pt idx="1940">
                  <c:v>7.814410000000005E-2</c:v>
                </c:pt>
                <c:pt idx="1941">
                  <c:v>8.7912099999999826E-2</c:v>
                </c:pt>
                <c:pt idx="1942">
                  <c:v>8.3028099999999938E-2</c:v>
                </c:pt>
                <c:pt idx="1943">
                  <c:v>8.791199999999999E-2</c:v>
                </c:pt>
                <c:pt idx="1944">
                  <c:v>9.2796000000000101E-2</c:v>
                </c:pt>
                <c:pt idx="1945">
                  <c:v>9.7679999999999989E-2</c:v>
                </c:pt>
                <c:pt idx="1946">
                  <c:v>0.1025640000000001</c:v>
                </c:pt>
                <c:pt idx="1947">
                  <c:v>8.791199999999999E-2</c:v>
                </c:pt>
                <c:pt idx="1948">
                  <c:v>8.7912100000000049E-2</c:v>
                </c:pt>
                <c:pt idx="1949">
                  <c:v>9.2796099999999937E-2</c:v>
                </c:pt>
                <c:pt idx="1950">
                  <c:v>9.2796000000000101E-2</c:v>
                </c:pt>
                <c:pt idx="1951">
                  <c:v>9.7680100000000047E-2</c:v>
                </c:pt>
                <c:pt idx="1952">
                  <c:v>7.8143999999999991E-2</c:v>
                </c:pt>
                <c:pt idx="1953">
                  <c:v>7.3260000000000103E-2</c:v>
                </c:pt>
                <c:pt idx="1954">
                  <c:v>7.3260000000000103E-2</c:v>
                </c:pt>
                <c:pt idx="1955">
                  <c:v>8.302810000000016E-2</c:v>
                </c:pt>
                <c:pt idx="1956">
                  <c:v>7.814410000000005E-2</c:v>
                </c:pt>
                <c:pt idx="1957">
                  <c:v>6.349209999999994E-2</c:v>
                </c:pt>
                <c:pt idx="1958">
                  <c:v>7.3260099999999939E-2</c:v>
                </c:pt>
                <c:pt idx="1959">
                  <c:v>6.8376100000000051E-2</c:v>
                </c:pt>
                <c:pt idx="1960">
                  <c:v>7.3260100000000161E-2</c:v>
                </c:pt>
                <c:pt idx="1961">
                  <c:v>8.7912100000000049E-2</c:v>
                </c:pt>
                <c:pt idx="1962">
                  <c:v>9.7680100000000047E-2</c:v>
                </c:pt>
                <c:pt idx="1963">
                  <c:v>9.7680100000000047E-2</c:v>
                </c:pt>
                <c:pt idx="1964">
                  <c:v>9.7680100000000047E-2</c:v>
                </c:pt>
                <c:pt idx="1965">
                  <c:v>0.11233210000000016</c:v>
                </c:pt>
                <c:pt idx="1966">
                  <c:v>9.2796100000000159E-2</c:v>
                </c:pt>
                <c:pt idx="1967">
                  <c:v>8.7912100000000049E-2</c:v>
                </c:pt>
                <c:pt idx="1968">
                  <c:v>9.7680100000000047E-2</c:v>
                </c:pt>
                <c:pt idx="1969">
                  <c:v>7.814410000000005E-2</c:v>
                </c:pt>
                <c:pt idx="1970">
                  <c:v>8.3028099999999938E-2</c:v>
                </c:pt>
                <c:pt idx="1971">
                  <c:v>6.8376100000000051E-2</c:v>
                </c:pt>
                <c:pt idx="1972">
                  <c:v>5.8608100000000052E-2</c:v>
                </c:pt>
                <c:pt idx="1973">
                  <c:v>5.8608100000000052E-2</c:v>
                </c:pt>
                <c:pt idx="1974">
                  <c:v>7.814410000000005E-2</c:v>
                </c:pt>
                <c:pt idx="1975">
                  <c:v>7.3260099999999939E-2</c:v>
                </c:pt>
                <c:pt idx="1976">
                  <c:v>7.814410000000005E-2</c:v>
                </c:pt>
                <c:pt idx="1977">
                  <c:v>7.3260000000000103E-2</c:v>
                </c:pt>
                <c:pt idx="1978">
                  <c:v>8.3028099999999938E-2</c:v>
                </c:pt>
                <c:pt idx="1979">
                  <c:v>9.2796099999999937E-2</c:v>
                </c:pt>
                <c:pt idx="1980">
                  <c:v>8.7912099999999938E-2</c:v>
                </c:pt>
                <c:pt idx="1981">
                  <c:v>8.7912099999999938E-2</c:v>
                </c:pt>
                <c:pt idx="1982">
                  <c:v>9.7680100000000047E-2</c:v>
                </c:pt>
                <c:pt idx="1983">
                  <c:v>9.7680100000000047E-2</c:v>
                </c:pt>
                <c:pt idx="1984">
                  <c:v>0.10256410000000005</c:v>
                </c:pt>
                <c:pt idx="1985">
                  <c:v>0.10256409999999994</c:v>
                </c:pt>
                <c:pt idx="1986">
                  <c:v>8.7912099999999938E-2</c:v>
                </c:pt>
                <c:pt idx="1987">
                  <c:v>8.7912100000000049E-2</c:v>
                </c:pt>
                <c:pt idx="1988">
                  <c:v>9.7680099999999936E-2</c:v>
                </c:pt>
                <c:pt idx="1989">
                  <c:v>8.3028100000000049E-2</c:v>
                </c:pt>
                <c:pt idx="1990">
                  <c:v>8.3028100000000049E-2</c:v>
                </c:pt>
                <c:pt idx="1991">
                  <c:v>6.349209999999994E-2</c:v>
                </c:pt>
                <c:pt idx="1992">
                  <c:v>6.3492100000000051E-2</c:v>
                </c:pt>
                <c:pt idx="1993">
                  <c:v>7.3260099999999939E-2</c:v>
                </c:pt>
                <c:pt idx="1994">
                  <c:v>8.3028100000000049E-2</c:v>
                </c:pt>
                <c:pt idx="1995">
                  <c:v>6.837609999999994E-2</c:v>
                </c:pt>
                <c:pt idx="1996">
                  <c:v>6.8376129999999979E-2</c:v>
                </c:pt>
                <c:pt idx="1997">
                  <c:v>7.8144140000000029E-2</c:v>
                </c:pt>
                <c:pt idx="1998">
                  <c:v>8.7912150000000078E-2</c:v>
                </c:pt>
                <c:pt idx="1999">
                  <c:v>9.7680160000000016E-2</c:v>
                </c:pt>
                <c:pt idx="2000">
                  <c:v>0.10256419999999999</c:v>
                </c:pt>
                <c:pt idx="2001">
                  <c:v>8.7912170000000067E-2</c:v>
                </c:pt>
                <c:pt idx="2002">
                  <c:v>0.10256419999999999</c:v>
                </c:pt>
                <c:pt idx="2003">
                  <c:v>9.7680199999999884E-2</c:v>
                </c:pt>
                <c:pt idx="2004">
                  <c:v>9.2796199999999995E-2</c:v>
                </c:pt>
                <c:pt idx="2005">
                  <c:v>8.7912199999999885E-2</c:v>
                </c:pt>
                <c:pt idx="2006">
                  <c:v>8.3028199999999996E-2</c:v>
                </c:pt>
                <c:pt idx="2007">
                  <c:v>8.3028199999999996E-2</c:v>
                </c:pt>
                <c:pt idx="2008">
                  <c:v>6.8376160000000019E-2</c:v>
                </c:pt>
                <c:pt idx="2009">
                  <c:v>6.3492059999999961E-2</c:v>
                </c:pt>
                <c:pt idx="2010">
                  <c:v>6.3492070000000012E-2</c:v>
                </c:pt>
                <c:pt idx="2011">
                  <c:v>7.3260099999999939E-2</c:v>
                </c:pt>
                <c:pt idx="2012">
                  <c:v>7.3260099999999939E-2</c:v>
                </c:pt>
                <c:pt idx="2013">
                  <c:v>8.3028099999999938E-2</c:v>
                </c:pt>
                <c:pt idx="2014">
                  <c:v>7.8144099999999939E-2</c:v>
                </c:pt>
                <c:pt idx="2015">
                  <c:v>7.8144099999999939E-2</c:v>
                </c:pt>
                <c:pt idx="2016">
                  <c:v>8.3028099999999938E-2</c:v>
                </c:pt>
                <c:pt idx="2017">
                  <c:v>9.7680099999999936E-2</c:v>
                </c:pt>
                <c:pt idx="2018">
                  <c:v>9.7680099999999936E-2</c:v>
                </c:pt>
                <c:pt idx="2019">
                  <c:v>0.10256409999999994</c:v>
                </c:pt>
                <c:pt idx="2020">
                  <c:v>9.2796059999999958E-2</c:v>
                </c:pt>
                <c:pt idx="2021">
                  <c:v>8.3028059999999959E-2</c:v>
                </c:pt>
                <c:pt idx="2022">
                  <c:v>0.10256407000000001</c:v>
                </c:pt>
                <c:pt idx="2023">
                  <c:v>8.7912059999999959E-2</c:v>
                </c:pt>
                <c:pt idx="2024">
                  <c:v>7.8144049999999909E-2</c:v>
                </c:pt>
                <c:pt idx="2025">
                  <c:v>9.7680089999999997E-2</c:v>
                </c:pt>
                <c:pt idx="2026">
                  <c:v>8.3028049999999909E-2</c:v>
                </c:pt>
                <c:pt idx="2027">
                  <c:v>8.3028049999999909E-2</c:v>
                </c:pt>
                <c:pt idx="2028">
                  <c:v>7.3260039999999971E-2</c:v>
                </c:pt>
                <c:pt idx="2029">
                  <c:v>7.3260039999999971E-2</c:v>
                </c:pt>
                <c:pt idx="2030">
                  <c:v>7.3260039999999971E-2</c:v>
                </c:pt>
                <c:pt idx="2031">
                  <c:v>7.3260039999999971E-2</c:v>
                </c:pt>
                <c:pt idx="2032">
                  <c:v>8.3028070000000009E-2</c:v>
                </c:pt>
                <c:pt idx="2033">
                  <c:v>7.814407000000001E-2</c:v>
                </c:pt>
                <c:pt idx="2034">
                  <c:v>7.3260040000000082E-2</c:v>
                </c:pt>
                <c:pt idx="2035">
                  <c:v>8.791206000000007E-2</c:v>
                </c:pt>
                <c:pt idx="2036">
                  <c:v>9.7680100000000047E-2</c:v>
                </c:pt>
                <c:pt idx="2037">
                  <c:v>0.10744810000000005</c:v>
                </c:pt>
                <c:pt idx="2038">
                  <c:v>9.7680100000000047E-2</c:v>
                </c:pt>
                <c:pt idx="2039">
                  <c:v>0.10256410000000005</c:v>
                </c:pt>
                <c:pt idx="2040">
                  <c:v>8.3028100000000049E-2</c:v>
                </c:pt>
                <c:pt idx="2041">
                  <c:v>8.7912100000000049E-2</c:v>
                </c:pt>
                <c:pt idx="2042">
                  <c:v>0.10256410000000005</c:v>
                </c:pt>
                <c:pt idx="2043">
                  <c:v>8.3028100000000049E-2</c:v>
                </c:pt>
                <c:pt idx="2044">
                  <c:v>7.814410000000005E-2</c:v>
                </c:pt>
                <c:pt idx="2045">
                  <c:v>6.3492070000000012E-2</c:v>
                </c:pt>
                <c:pt idx="2046">
                  <c:v>6.8376100000000051E-2</c:v>
                </c:pt>
                <c:pt idx="2047">
                  <c:v>6.8376100000000051E-2</c:v>
                </c:pt>
                <c:pt idx="2048">
                  <c:v>7.814410000000005E-2</c:v>
                </c:pt>
                <c:pt idx="2049">
                  <c:v>7.326010000000005E-2</c:v>
                </c:pt>
                <c:pt idx="2050">
                  <c:v>7.814410000000005E-2</c:v>
                </c:pt>
                <c:pt idx="2051">
                  <c:v>8.7912100000000049E-2</c:v>
                </c:pt>
                <c:pt idx="2052">
                  <c:v>8.7912100000000049E-2</c:v>
                </c:pt>
                <c:pt idx="2053">
                  <c:v>8.7912100000000049E-2</c:v>
                </c:pt>
                <c:pt idx="2054">
                  <c:v>8.7912070000000009E-2</c:v>
                </c:pt>
                <c:pt idx="2055">
                  <c:v>0.10256410000000005</c:v>
                </c:pt>
                <c:pt idx="2056">
                  <c:v>9.7680070000000008E-2</c:v>
                </c:pt>
                <c:pt idx="2057">
                  <c:v>0.10256410000000005</c:v>
                </c:pt>
                <c:pt idx="2058">
                  <c:v>9.2796059999999958E-2</c:v>
                </c:pt>
                <c:pt idx="2059">
                  <c:v>8.7912080000000059E-2</c:v>
                </c:pt>
                <c:pt idx="2060">
                  <c:v>8.7912080000000059E-2</c:v>
                </c:pt>
                <c:pt idx="2061">
                  <c:v>8.302805000000002E-2</c:v>
                </c:pt>
                <c:pt idx="2062">
                  <c:v>9.7680089999999997E-2</c:v>
                </c:pt>
                <c:pt idx="2063">
                  <c:v>7.3260050000000021E-2</c:v>
                </c:pt>
                <c:pt idx="2064">
                  <c:v>6.8376039999999971E-2</c:v>
                </c:pt>
                <c:pt idx="2065">
                  <c:v>6.8376039999999971E-2</c:v>
                </c:pt>
                <c:pt idx="2066">
                  <c:v>7.326007000000001E-2</c:v>
                </c:pt>
                <c:pt idx="2067">
                  <c:v>8.7912079999999948E-2</c:v>
                </c:pt>
                <c:pt idx="2068">
                  <c:v>7.3260039999999971E-2</c:v>
                </c:pt>
                <c:pt idx="2069">
                  <c:v>7.3260039999999971E-2</c:v>
                </c:pt>
                <c:pt idx="2070">
                  <c:v>8.7912059999999959E-2</c:v>
                </c:pt>
                <c:pt idx="2071">
                  <c:v>7.814405000000002E-2</c:v>
                </c:pt>
                <c:pt idx="2072">
                  <c:v>8.7912059999999959E-2</c:v>
                </c:pt>
                <c:pt idx="2073">
                  <c:v>9.7680099999999936E-2</c:v>
                </c:pt>
                <c:pt idx="2074">
                  <c:v>9.2796099999999937E-2</c:v>
                </c:pt>
                <c:pt idx="2075">
                  <c:v>8.7912099999999938E-2</c:v>
                </c:pt>
                <c:pt idx="2076">
                  <c:v>9.7680099999999936E-2</c:v>
                </c:pt>
                <c:pt idx="2077">
                  <c:v>8.7912099999999938E-2</c:v>
                </c:pt>
                <c:pt idx="2078">
                  <c:v>7.8144099999999939E-2</c:v>
                </c:pt>
                <c:pt idx="2079">
                  <c:v>9.2796099999999937E-2</c:v>
                </c:pt>
                <c:pt idx="2080">
                  <c:v>8.7912099999999938E-2</c:v>
                </c:pt>
                <c:pt idx="2081">
                  <c:v>7.8144099999999939E-2</c:v>
                </c:pt>
                <c:pt idx="2082">
                  <c:v>5.8608070000000012E-2</c:v>
                </c:pt>
                <c:pt idx="2083">
                  <c:v>5.8608070000000012E-2</c:v>
                </c:pt>
                <c:pt idx="2084">
                  <c:v>5.8608099999999941E-2</c:v>
                </c:pt>
                <c:pt idx="2085">
                  <c:v>7.3260099999999939E-2</c:v>
                </c:pt>
                <c:pt idx="2086">
                  <c:v>7.3260099999999939E-2</c:v>
                </c:pt>
                <c:pt idx="2087">
                  <c:v>7.8144099999999939E-2</c:v>
                </c:pt>
                <c:pt idx="2088">
                  <c:v>7.8144099999999939E-2</c:v>
                </c:pt>
                <c:pt idx="2089">
                  <c:v>8.7912100000000049E-2</c:v>
                </c:pt>
                <c:pt idx="2090">
                  <c:v>8.3028070000000009E-2</c:v>
                </c:pt>
                <c:pt idx="2091">
                  <c:v>8.7912070000000009E-2</c:v>
                </c:pt>
                <c:pt idx="2092">
                  <c:v>9.2796060000000069E-2</c:v>
                </c:pt>
                <c:pt idx="2093">
                  <c:v>8.791206000000007E-2</c:v>
                </c:pt>
                <c:pt idx="2094">
                  <c:v>9.2796060000000069E-2</c:v>
                </c:pt>
                <c:pt idx="2095">
                  <c:v>9.7680089999999997E-2</c:v>
                </c:pt>
                <c:pt idx="2096">
                  <c:v>9.2796089999999998E-2</c:v>
                </c:pt>
                <c:pt idx="2097">
                  <c:v>8.3028079999999949E-2</c:v>
                </c:pt>
                <c:pt idx="2098">
                  <c:v>7.814407000000001E-2</c:v>
                </c:pt>
                <c:pt idx="2099">
                  <c:v>8.7912080000000059E-2</c:v>
                </c:pt>
                <c:pt idx="2100">
                  <c:v>7.3260040000000082E-2</c:v>
                </c:pt>
                <c:pt idx="2101">
                  <c:v>6.8376040000000082E-2</c:v>
                </c:pt>
                <c:pt idx="2102">
                  <c:v>6.3492030000000033E-2</c:v>
                </c:pt>
                <c:pt idx="2103">
                  <c:v>6.8376059999999961E-2</c:v>
                </c:pt>
                <c:pt idx="2104">
                  <c:v>7.3260040000000082E-2</c:v>
                </c:pt>
                <c:pt idx="2105">
                  <c:v>7.814405000000002E-2</c:v>
                </c:pt>
                <c:pt idx="2106">
                  <c:v>7.814407000000001E-2</c:v>
                </c:pt>
                <c:pt idx="2107">
                  <c:v>8.302805000000002E-2</c:v>
                </c:pt>
                <c:pt idx="2108">
                  <c:v>7.814405000000002E-2</c:v>
                </c:pt>
                <c:pt idx="2109">
                  <c:v>8.302806000000007E-2</c:v>
                </c:pt>
                <c:pt idx="2110">
                  <c:v>9.7680100000000047E-2</c:v>
                </c:pt>
                <c:pt idx="2111">
                  <c:v>9.7680100000000047E-2</c:v>
                </c:pt>
                <c:pt idx="2112">
                  <c:v>9.2796100000000048E-2</c:v>
                </c:pt>
                <c:pt idx="2113">
                  <c:v>9.2796100000000048E-2</c:v>
                </c:pt>
                <c:pt idx="2114">
                  <c:v>8.7912100000000049E-2</c:v>
                </c:pt>
                <c:pt idx="2115">
                  <c:v>9.2796100000000048E-2</c:v>
                </c:pt>
                <c:pt idx="2116">
                  <c:v>9.2796100000000048E-2</c:v>
                </c:pt>
                <c:pt idx="2117">
                  <c:v>7.3260099999999939E-2</c:v>
                </c:pt>
                <c:pt idx="2118">
                  <c:v>7.8144099999999939E-2</c:v>
                </c:pt>
                <c:pt idx="2119">
                  <c:v>5.8608069999999901E-2</c:v>
                </c:pt>
                <c:pt idx="2120">
                  <c:v>6.837609999999994E-2</c:v>
                </c:pt>
                <c:pt idx="2121">
                  <c:v>6.349209999999994E-2</c:v>
                </c:pt>
                <c:pt idx="2122">
                  <c:v>6.837609999999994E-2</c:v>
                </c:pt>
                <c:pt idx="2123">
                  <c:v>6.837609999999994E-2</c:v>
                </c:pt>
                <c:pt idx="2124">
                  <c:v>8.3028099999999938E-2</c:v>
                </c:pt>
                <c:pt idx="2125">
                  <c:v>8.3028099999999938E-2</c:v>
                </c:pt>
                <c:pt idx="2126">
                  <c:v>8.7912099999999938E-2</c:v>
                </c:pt>
                <c:pt idx="2127">
                  <c:v>7.814405999999996E-2</c:v>
                </c:pt>
                <c:pt idx="2128">
                  <c:v>8.7912059999999959E-2</c:v>
                </c:pt>
                <c:pt idx="2129">
                  <c:v>9.7680059999999957E-2</c:v>
                </c:pt>
                <c:pt idx="2130">
                  <c:v>9.2796059999999958E-2</c:v>
                </c:pt>
                <c:pt idx="2131">
                  <c:v>9.2796080000000059E-2</c:v>
                </c:pt>
                <c:pt idx="2132">
                  <c:v>8.7912080000000059E-2</c:v>
                </c:pt>
                <c:pt idx="2133">
                  <c:v>9.2796080000000059E-2</c:v>
                </c:pt>
                <c:pt idx="2134">
                  <c:v>9.2796089999999998E-2</c:v>
                </c:pt>
                <c:pt idx="2135">
                  <c:v>8.7912080000000059E-2</c:v>
                </c:pt>
                <c:pt idx="2136">
                  <c:v>7.814405000000002E-2</c:v>
                </c:pt>
                <c:pt idx="2137">
                  <c:v>6.3492039999999972E-2</c:v>
                </c:pt>
                <c:pt idx="2138">
                  <c:v>6.3492039999999972E-2</c:v>
                </c:pt>
                <c:pt idx="2139">
                  <c:v>6.8376039999999971E-2</c:v>
                </c:pt>
                <c:pt idx="2140">
                  <c:v>7.8144079999999949E-2</c:v>
                </c:pt>
                <c:pt idx="2141">
                  <c:v>7.3260039999999971E-2</c:v>
                </c:pt>
                <c:pt idx="2142">
                  <c:v>7.814405000000002E-2</c:v>
                </c:pt>
                <c:pt idx="2143">
                  <c:v>7.814405000000002E-2</c:v>
                </c:pt>
                <c:pt idx="2144">
                  <c:v>8.3028059999999959E-2</c:v>
                </c:pt>
                <c:pt idx="2145">
                  <c:v>8.3028059999999959E-2</c:v>
                </c:pt>
                <c:pt idx="2146">
                  <c:v>8.3028070000000009E-2</c:v>
                </c:pt>
                <c:pt idx="2147">
                  <c:v>8.7912070000000009E-2</c:v>
                </c:pt>
                <c:pt idx="2148">
                  <c:v>8.7912070000000009E-2</c:v>
                </c:pt>
                <c:pt idx="2149">
                  <c:v>9.2796099999999992E-2</c:v>
                </c:pt>
                <c:pt idx="2150">
                  <c:v>9.2796099999999992E-2</c:v>
                </c:pt>
                <c:pt idx="2151">
                  <c:v>8.3028099999999994E-2</c:v>
                </c:pt>
                <c:pt idx="2152">
                  <c:v>7.8144099999999994E-2</c:v>
                </c:pt>
                <c:pt idx="2153">
                  <c:v>8.7912119999999983E-2</c:v>
                </c:pt>
                <c:pt idx="2154">
                  <c:v>8.3028099999999994E-2</c:v>
                </c:pt>
                <c:pt idx="2155">
                  <c:v>7.8144099999999994E-2</c:v>
                </c:pt>
                <c:pt idx="2156">
                  <c:v>5.8608070000000012E-2</c:v>
                </c:pt>
                <c:pt idx="2157">
                  <c:v>6.8376099999999995E-2</c:v>
                </c:pt>
                <c:pt idx="2158">
                  <c:v>6.8376099999999995E-2</c:v>
                </c:pt>
                <c:pt idx="2159">
                  <c:v>7.8144099999999994E-2</c:v>
                </c:pt>
                <c:pt idx="2160">
                  <c:v>6.8376119999999985E-2</c:v>
                </c:pt>
                <c:pt idx="2161">
                  <c:v>6.8376119999999985E-2</c:v>
                </c:pt>
                <c:pt idx="2162">
                  <c:v>7.3260130000000034E-2</c:v>
                </c:pt>
                <c:pt idx="2163">
                  <c:v>7.8144130000000034E-2</c:v>
                </c:pt>
                <c:pt idx="2164">
                  <c:v>8.7912140000000027E-2</c:v>
                </c:pt>
                <c:pt idx="2165">
                  <c:v>8.3028109999999988E-2</c:v>
                </c:pt>
                <c:pt idx="2166">
                  <c:v>8.7912110000000043E-2</c:v>
                </c:pt>
                <c:pt idx="2167">
                  <c:v>8.7912110000000043E-2</c:v>
                </c:pt>
                <c:pt idx="2168">
                  <c:v>8.7912110000000043E-2</c:v>
                </c:pt>
                <c:pt idx="2169">
                  <c:v>9.7680120000000037E-2</c:v>
                </c:pt>
                <c:pt idx="2170">
                  <c:v>9.7680120000000037E-2</c:v>
                </c:pt>
                <c:pt idx="2171">
                  <c:v>8.3028099999999994E-2</c:v>
                </c:pt>
                <c:pt idx="2172">
                  <c:v>8.3028100000000049E-2</c:v>
                </c:pt>
                <c:pt idx="2173">
                  <c:v>6.8376090000000056E-2</c:v>
                </c:pt>
                <c:pt idx="2174">
                  <c:v>6.3492090000000057E-2</c:v>
                </c:pt>
                <c:pt idx="2175">
                  <c:v>5.8608090000000057E-2</c:v>
                </c:pt>
                <c:pt idx="2176">
                  <c:v>5.8608080000000007E-2</c:v>
                </c:pt>
                <c:pt idx="2177">
                  <c:v>6.3492090000000001E-2</c:v>
                </c:pt>
                <c:pt idx="2178">
                  <c:v>6.837609E-2</c:v>
                </c:pt>
                <c:pt idx="2179">
                  <c:v>7.8144099999999994E-2</c:v>
                </c:pt>
                <c:pt idx="2180">
                  <c:v>8.7912109999999988E-2</c:v>
                </c:pt>
                <c:pt idx="2181">
                  <c:v>7.8144080000000005E-2</c:v>
                </c:pt>
                <c:pt idx="2182">
                  <c:v>7.8144099999999994E-2</c:v>
                </c:pt>
                <c:pt idx="2183">
                  <c:v>9.7680099999999992E-2</c:v>
                </c:pt>
                <c:pt idx="2184">
                  <c:v>9.2796099999999992E-2</c:v>
                </c:pt>
                <c:pt idx="2185">
                  <c:v>9.7680080000000002E-2</c:v>
                </c:pt>
                <c:pt idx="2186">
                  <c:v>9.7680080000000002E-2</c:v>
                </c:pt>
                <c:pt idx="2187">
                  <c:v>8.3028069999999954E-2</c:v>
                </c:pt>
                <c:pt idx="2188">
                  <c:v>7.8144069999999954E-2</c:v>
                </c:pt>
                <c:pt idx="2189">
                  <c:v>9.2796069999999953E-2</c:v>
                </c:pt>
                <c:pt idx="2190">
                  <c:v>9.2796069999999953E-2</c:v>
                </c:pt>
                <c:pt idx="2191">
                  <c:v>8.7912080000000004E-2</c:v>
                </c:pt>
                <c:pt idx="2192">
                  <c:v>7.814405999999996E-2</c:v>
                </c:pt>
                <c:pt idx="2193">
                  <c:v>6.8376059999999961E-2</c:v>
                </c:pt>
                <c:pt idx="2194">
                  <c:v>7.814405999999996E-2</c:v>
                </c:pt>
                <c:pt idx="2195">
                  <c:v>7.814405999999996E-2</c:v>
                </c:pt>
                <c:pt idx="2196">
                  <c:v>7.814407000000001E-2</c:v>
                </c:pt>
                <c:pt idx="2197">
                  <c:v>7.8144080000000005E-2</c:v>
                </c:pt>
                <c:pt idx="2198">
                  <c:v>7.326007000000001E-2</c:v>
                </c:pt>
                <c:pt idx="2199">
                  <c:v>7.8144080000000005E-2</c:v>
                </c:pt>
                <c:pt idx="2200">
                  <c:v>7.814407000000001E-2</c:v>
                </c:pt>
                <c:pt idx="2201">
                  <c:v>9.7680089999999997E-2</c:v>
                </c:pt>
                <c:pt idx="2202">
                  <c:v>8.7912080000000004E-2</c:v>
                </c:pt>
                <c:pt idx="2203">
                  <c:v>0.10256409</c:v>
                </c:pt>
                <c:pt idx="2204">
                  <c:v>0.10744809999999999</c:v>
                </c:pt>
                <c:pt idx="2205">
                  <c:v>0.11233209999999999</c:v>
                </c:pt>
                <c:pt idx="2206">
                  <c:v>0.10256409999999999</c:v>
                </c:pt>
                <c:pt idx="2207">
                  <c:v>0.11233209999999999</c:v>
                </c:pt>
                <c:pt idx="2208">
                  <c:v>9.2796089999999998E-2</c:v>
                </c:pt>
                <c:pt idx="2209">
                  <c:v>9.7680089999999997E-2</c:v>
                </c:pt>
                <c:pt idx="2210">
                  <c:v>8.3028080000000004E-2</c:v>
                </c:pt>
                <c:pt idx="2211">
                  <c:v>7.3260060000000016E-2</c:v>
                </c:pt>
                <c:pt idx="2212">
                  <c:v>6.8376060000000016E-2</c:v>
                </c:pt>
                <c:pt idx="2213">
                  <c:v>7.3260060000000016E-2</c:v>
                </c:pt>
                <c:pt idx="2214">
                  <c:v>8.3028070000000009E-2</c:v>
                </c:pt>
                <c:pt idx="2215">
                  <c:v>8.7912080000000004E-2</c:v>
                </c:pt>
                <c:pt idx="2216">
                  <c:v>8.7912080000000004E-2</c:v>
                </c:pt>
                <c:pt idx="2217">
                  <c:v>9.2796100000000048E-2</c:v>
                </c:pt>
                <c:pt idx="2218">
                  <c:v>9.7680100000000047E-2</c:v>
                </c:pt>
                <c:pt idx="2219">
                  <c:v>9.7680100000000047E-2</c:v>
                </c:pt>
                <c:pt idx="2220">
                  <c:v>0.11233212000000004</c:v>
                </c:pt>
                <c:pt idx="2221">
                  <c:v>0.11721612000000003</c:v>
                </c:pt>
                <c:pt idx="2222">
                  <c:v>0.10256409999999999</c:v>
                </c:pt>
                <c:pt idx="2223">
                  <c:v>0.10744809999999999</c:v>
                </c:pt>
                <c:pt idx="2224">
                  <c:v>9.2796080000000003E-2</c:v>
                </c:pt>
                <c:pt idx="2225">
                  <c:v>9.7680099999999992E-2</c:v>
                </c:pt>
                <c:pt idx="2226">
                  <c:v>0.10744809999999999</c:v>
                </c:pt>
                <c:pt idx="2227">
                  <c:v>9.7680089999999997E-2</c:v>
                </c:pt>
                <c:pt idx="2228">
                  <c:v>9.7680089999999997E-2</c:v>
                </c:pt>
                <c:pt idx="2229">
                  <c:v>9.2796089999999998E-2</c:v>
                </c:pt>
                <c:pt idx="2230">
                  <c:v>9.2796089999999998E-2</c:v>
                </c:pt>
                <c:pt idx="2231">
                  <c:v>9.7680089999999997E-2</c:v>
                </c:pt>
                <c:pt idx="2232">
                  <c:v>8.7912080000000004E-2</c:v>
                </c:pt>
                <c:pt idx="2233">
                  <c:v>9.7680099999999992E-2</c:v>
                </c:pt>
                <c:pt idx="2234">
                  <c:v>0.10256410999999999</c:v>
                </c:pt>
                <c:pt idx="2235">
                  <c:v>0.10256410999999999</c:v>
                </c:pt>
                <c:pt idx="2236">
                  <c:v>9.7680109999999987E-2</c:v>
                </c:pt>
                <c:pt idx="2237">
                  <c:v>9.7680099999999992E-2</c:v>
                </c:pt>
                <c:pt idx="2238">
                  <c:v>0.10256411000000001</c:v>
                </c:pt>
                <c:pt idx="2239">
                  <c:v>0.10256412000000001</c:v>
                </c:pt>
                <c:pt idx="2240">
                  <c:v>0.11233212000000001</c:v>
                </c:pt>
                <c:pt idx="2241">
                  <c:v>0.12210014</c:v>
                </c:pt>
                <c:pt idx="2242">
                  <c:v>0.12210013</c:v>
                </c:pt>
                <c:pt idx="2243">
                  <c:v>0.11721613</c:v>
                </c:pt>
                <c:pt idx="2244">
                  <c:v>0.12698414000000002</c:v>
                </c:pt>
                <c:pt idx="2245">
                  <c:v>0.11721613</c:v>
                </c:pt>
                <c:pt idx="2246">
                  <c:v>0.11233213</c:v>
                </c:pt>
                <c:pt idx="2247">
                  <c:v>9.7680110000000014E-2</c:v>
                </c:pt>
                <c:pt idx="2248">
                  <c:v>7.8144090000000027E-2</c:v>
                </c:pt>
                <c:pt idx="2249">
                  <c:v>7.8144079999999977E-2</c:v>
                </c:pt>
                <c:pt idx="2250">
                  <c:v>8.7912100000000021E-2</c:v>
                </c:pt>
                <c:pt idx="2251">
                  <c:v>9.279608999999997E-2</c:v>
                </c:pt>
                <c:pt idx="2252">
                  <c:v>0.10744809999999996</c:v>
                </c:pt>
                <c:pt idx="2253">
                  <c:v>0.10256410999999999</c:v>
                </c:pt>
                <c:pt idx="2254">
                  <c:v>0.10256410999999999</c:v>
                </c:pt>
                <c:pt idx="2255">
                  <c:v>0.10256410999999999</c:v>
                </c:pt>
                <c:pt idx="2256">
                  <c:v>0.11233211999999998</c:v>
                </c:pt>
                <c:pt idx="2257">
                  <c:v>0.12698413999999997</c:v>
                </c:pt>
                <c:pt idx="2258">
                  <c:v>0.11721613999999997</c:v>
                </c:pt>
                <c:pt idx="2259">
                  <c:v>0.11233211999999998</c:v>
                </c:pt>
                <c:pt idx="2260">
                  <c:v>0.10256410999999999</c:v>
                </c:pt>
                <c:pt idx="2261">
                  <c:v>0.11233211999999998</c:v>
                </c:pt>
                <c:pt idx="2262">
                  <c:v>0.10744810999999999</c:v>
                </c:pt>
                <c:pt idx="2263">
                  <c:v>9.7680109999999987E-2</c:v>
                </c:pt>
                <c:pt idx="2264">
                  <c:v>9.7680109999999987E-2</c:v>
                </c:pt>
                <c:pt idx="2265">
                  <c:v>0.10256411999999998</c:v>
                </c:pt>
                <c:pt idx="2266">
                  <c:v>9.7680109999999987E-2</c:v>
                </c:pt>
                <c:pt idx="2267">
                  <c:v>9.2796099999999992E-2</c:v>
                </c:pt>
                <c:pt idx="2268">
                  <c:v>8.7912089999999998E-2</c:v>
                </c:pt>
                <c:pt idx="2269">
                  <c:v>8.7912089999999998E-2</c:v>
                </c:pt>
                <c:pt idx="2270">
                  <c:v>0.10744812000000001</c:v>
                </c:pt>
                <c:pt idx="2271">
                  <c:v>0.10744810000000002</c:v>
                </c:pt>
                <c:pt idx="2272">
                  <c:v>0.10256409000000002</c:v>
                </c:pt>
                <c:pt idx="2273">
                  <c:v>9.7680089999999997E-2</c:v>
                </c:pt>
                <c:pt idx="2274">
                  <c:v>9.7680089999999997E-2</c:v>
                </c:pt>
                <c:pt idx="2275">
                  <c:v>0.10256409</c:v>
                </c:pt>
                <c:pt idx="2276">
                  <c:v>0.10744810499999999</c:v>
                </c:pt>
                <c:pt idx="2277">
                  <c:v>9.2796080000000003E-2</c:v>
                </c:pt>
                <c:pt idx="2278">
                  <c:v>0.107448105</c:v>
                </c:pt>
                <c:pt idx="2279">
                  <c:v>0.11233211</c:v>
                </c:pt>
                <c:pt idx="2280">
                  <c:v>0.12210011999999999</c:v>
                </c:pt>
                <c:pt idx="2281">
                  <c:v>0.12698413</c:v>
                </c:pt>
                <c:pt idx="2282">
                  <c:v>0.12210012000000001</c:v>
                </c:pt>
                <c:pt idx="2283">
                  <c:v>0.10744811</c:v>
                </c:pt>
                <c:pt idx="2284">
                  <c:v>9.7680100000000006E-2</c:v>
                </c:pt>
                <c:pt idx="2285">
                  <c:v>7.326007000000001E-2</c:v>
                </c:pt>
                <c:pt idx="2286">
                  <c:v>7.326007000000001E-2</c:v>
                </c:pt>
                <c:pt idx="2287">
                  <c:v>7.3260060000000016E-2</c:v>
                </c:pt>
                <c:pt idx="2288">
                  <c:v>7.3260080000000005E-2</c:v>
                </c:pt>
                <c:pt idx="2289">
                  <c:v>7.8144085000000016E-2</c:v>
                </c:pt>
                <c:pt idx="2290">
                  <c:v>9.7680100000000006E-2</c:v>
                </c:pt>
                <c:pt idx="2291">
                  <c:v>9.2796089999999984E-2</c:v>
                </c:pt>
                <c:pt idx="2292">
                  <c:v>8.7912089999999998E-2</c:v>
                </c:pt>
                <c:pt idx="2293">
                  <c:v>9.2796089999999998E-2</c:v>
                </c:pt>
                <c:pt idx="2294">
                  <c:v>0.10744810999999999</c:v>
                </c:pt>
                <c:pt idx="2295">
                  <c:v>0.107448106</c:v>
                </c:pt>
                <c:pt idx="2296">
                  <c:v>0.102564106</c:v>
                </c:pt>
                <c:pt idx="2297">
                  <c:v>8.7912089999999998E-2</c:v>
                </c:pt>
                <c:pt idx="2298">
                  <c:v>8.7912089999999998E-2</c:v>
                </c:pt>
                <c:pt idx="2299">
                  <c:v>7.3260069999999997E-2</c:v>
                </c:pt>
                <c:pt idx="2300">
                  <c:v>7.8144080000000005E-2</c:v>
                </c:pt>
                <c:pt idx="2301">
                  <c:v>6.8376070000000011E-2</c:v>
                </c:pt>
                <c:pt idx="2302">
                  <c:v>5.8608060000000003E-2</c:v>
                </c:pt>
                <c:pt idx="2303">
                  <c:v>6.8376070000000011E-2</c:v>
                </c:pt>
                <c:pt idx="2304">
                  <c:v>7.8144080000000005E-2</c:v>
                </c:pt>
                <c:pt idx="2305">
                  <c:v>7.8144080000000005E-2</c:v>
                </c:pt>
                <c:pt idx="2306">
                  <c:v>8.302807999999999E-2</c:v>
                </c:pt>
                <c:pt idx="2307">
                  <c:v>7.8144089999999986E-2</c:v>
                </c:pt>
                <c:pt idx="2308">
                  <c:v>7.8144083000000003E-2</c:v>
                </c:pt>
                <c:pt idx="2309">
                  <c:v>7.8144089999999986E-2</c:v>
                </c:pt>
                <c:pt idx="2310">
                  <c:v>7.8144089999999986E-2</c:v>
                </c:pt>
                <c:pt idx="2311">
                  <c:v>7.8144083000000003E-2</c:v>
                </c:pt>
                <c:pt idx="2312">
                  <c:v>6.8376079999999992E-2</c:v>
                </c:pt>
                <c:pt idx="2313">
                  <c:v>7.8144088E-2</c:v>
                </c:pt>
                <c:pt idx="2314">
                  <c:v>8.3028092999999997E-2</c:v>
                </c:pt>
                <c:pt idx="2315">
                  <c:v>9.7680098000000007E-2</c:v>
                </c:pt>
                <c:pt idx="2316">
                  <c:v>9.2796091999999997E-2</c:v>
                </c:pt>
                <c:pt idx="2317">
                  <c:v>0.10256410299999999</c:v>
                </c:pt>
                <c:pt idx="2318">
                  <c:v>0.1123321125</c:v>
                </c:pt>
                <c:pt idx="2319">
                  <c:v>0.10744810800000001</c:v>
                </c:pt>
                <c:pt idx="2320">
                  <c:v>9.2796091999999997E-2</c:v>
                </c:pt>
                <c:pt idx="2321">
                  <c:v>5.8608059000000004E-2</c:v>
                </c:pt>
                <c:pt idx="2322">
                  <c:v>6.3492063000000001E-2</c:v>
                </c:pt>
                <c:pt idx="2323">
                  <c:v>3.9072040000000002E-2</c:v>
                </c:pt>
                <c:pt idx="2324">
                  <c:v>5.8608059000000004E-2</c:v>
                </c:pt>
                <c:pt idx="2325">
                  <c:v>5.3724053000000008E-2</c:v>
                </c:pt>
                <c:pt idx="2326">
                  <c:v>5.3724049999999995E-2</c:v>
                </c:pt>
                <c:pt idx="2327">
                  <c:v>5.8608063000000002E-2</c:v>
                </c:pt>
                <c:pt idx="2328">
                  <c:v>5.8608057000000005E-2</c:v>
                </c:pt>
                <c:pt idx="2329">
                  <c:v>8.30280875E-2</c:v>
                </c:pt>
                <c:pt idx="2330">
                  <c:v>8.7912087400000005E-2</c:v>
                </c:pt>
                <c:pt idx="2331">
                  <c:v>8.3028087400000006E-2</c:v>
                </c:pt>
                <c:pt idx="2332">
                  <c:v>8.3028086000000001E-2</c:v>
                </c:pt>
                <c:pt idx="2333">
                  <c:v>8.7912091999999997E-2</c:v>
                </c:pt>
                <c:pt idx="2334">
                  <c:v>8.7912091999999997E-2</c:v>
                </c:pt>
                <c:pt idx="2335">
                  <c:v>7.3260076499999993E-2</c:v>
                </c:pt>
                <c:pt idx="2336">
                  <c:v>5.8608057500000005E-2</c:v>
                </c:pt>
                <c:pt idx="2337">
                  <c:v>5.8608057500000005E-2</c:v>
                </c:pt>
                <c:pt idx="2338">
                  <c:v>7.3260077399999998E-2</c:v>
                </c:pt>
                <c:pt idx="2339">
                  <c:v>7.3260072000000009E-2</c:v>
                </c:pt>
                <c:pt idx="2340">
                  <c:v>7.8144080000000005E-2</c:v>
                </c:pt>
                <c:pt idx="2341">
                  <c:v>8.3028086000000001E-2</c:v>
                </c:pt>
                <c:pt idx="2342">
                  <c:v>6.8376069999999997E-2</c:v>
                </c:pt>
                <c:pt idx="2343">
                  <c:v>7.3260075000000008E-2</c:v>
                </c:pt>
                <c:pt idx="2344">
                  <c:v>6.3492065E-2</c:v>
                </c:pt>
                <c:pt idx="2345">
                  <c:v>5.3724055E-2</c:v>
                </c:pt>
                <c:pt idx="2346">
                  <c:v>5.3724058000000005E-2</c:v>
                </c:pt>
                <c:pt idx="2347">
                  <c:v>6.3492066999999999E-2</c:v>
                </c:pt>
                <c:pt idx="2348">
                  <c:v>7.8144083000000003E-2</c:v>
                </c:pt>
                <c:pt idx="2349">
                  <c:v>7.8144083000000003E-2</c:v>
                </c:pt>
                <c:pt idx="2350">
                  <c:v>7.3260073999999994E-2</c:v>
                </c:pt>
                <c:pt idx="2351">
                  <c:v>6.8376069999999997E-2</c:v>
                </c:pt>
                <c:pt idx="2352">
                  <c:v>6.3492066E-2</c:v>
                </c:pt>
                <c:pt idx="2353">
                  <c:v>7.3260075000000008E-2</c:v>
                </c:pt>
                <c:pt idx="2354">
                  <c:v>7.3260075000000008E-2</c:v>
                </c:pt>
                <c:pt idx="2355">
                  <c:v>6.8376068999999998E-2</c:v>
                </c:pt>
                <c:pt idx="2356">
                  <c:v>4.8840050400000001E-2</c:v>
                </c:pt>
                <c:pt idx="2357">
                  <c:v>5.8608058999999997E-2</c:v>
                </c:pt>
                <c:pt idx="2358">
                  <c:v>5.3724055E-2</c:v>
                </c:pt>
                <c:pt idx="2359">
                  <c:v>4.3956047400000003E-2</c:v>
                </c:pt>
                <c:pt idx="2360">
                  <c:v>3.9072042500000001E-2</c:v>
                </c:pt>
                <c:pt idx="2361">
                  <c:v>4.3956045499999999E-2</c:v>
                </c:pt>
                <c:pt idx="2362">
                  <c:v>4.8840049499999996E-2</c:v>
                </c:pt>
                <c:pt idx="2363">
                  <c:v>6.3492064000000001E-2</c:v>
                </c:pt>
                <c:pt idx="2364">
                  <c:v>7.3260077399999998E-2</c:v>
                </c:pt>
                <c:pt idx="2365">
                  <c:v>6.3492062500000002E-2</c:v>
                </c:pt>
                <c:pt idx="2366">
                  <c:v>5.8608059499999997E-2</c:v>
                </c:pt>
                <c:pt idx="2367">
                  <c:v>5.8608059400000002E-2</c:v>
                </c:pt>
                <c:pt idx="2368">
                  <c:v>6.8376068999999998E-2</c:v>
                </c:pt>
                <c:pt idx="2369">
                  <c:v>5.8608059400000002E-2</c:v>
                </c:pt>
                <c:pt idx="2370">
                  <c:v>6.8376072499999996E-2</c:v>
                </c:pt>
                <c:pt idx="2371">
                  <c:v>5.8608059499999997E-2</c:v>
                </c:pt>
                <c:pt idx="2372">
                  <c:v>6.8376067400000004E-2</c:v>
                </c:pt>
                <c:pt idx="2373">
                  <c:v>7.3260072000000009E-2</c:v>
                </c:pt>
                <c:pt idx="2374">
                  <c:v>5.8608059400000002E-2</c:v>
                </c:pt>
                <c:pt idx="2375">
                  <c:v>5.8608059499999997E-2</c:v>
                </c:pt>
                <c:pt idx="2376">
                  <c:v>5.8608059499999997E-2</c:v>
                </c:pt>
                <c:pt idx="2377">
                  <c:v>6.8376067400000004E-2</c:v>
                </c:pt>
                <c:pt idx="2378">
                  <c:v>7.3260077399999998E-2</c:v>
                </c:pt>
                <c:pt idx="2379">
                  <c:v>7.3260077399999998E-2</c:v>
                </c:pt>
                <c:pt idx="2380">
                  <c:v>6.8376072499999996E-2</c:v>
                </c:pt>
                <c:pt idx="2381">
                  <c:v>5.8608059499999997E-2</c:v>
                </c:pt>
                <c:pt idx="2382">
                  <c:v>7.3260077399999998E-2</c:v>
                </c:pt>
                <c:pt idx="2383">
                  <c:v>7.3260077399999998E-2</c:v>
                </c:pt>
                <c:pt idx="2384">
                  <c:v>7.8144081399999996E-2</c:v>
                </c:pt>
                <c:pt idx="2385">
                  <c:v>7.8144082500000003E-2</c:v>
                </c:pt>
                <c:pt idx="2386">
                  <c:v>7.8144082500000003E-2</c:v>
                </c:pt>
                <c:pt idx="2387">
                  <c:v>7.8144082500000003E-2</c:v>
                </c:pt>
                <c:pt idx="2388">
                  <c:v>8.3028087400000006E-2</c:v>
                </c:pt>
                <c:pt idx="2389">
                  <c:v>7.8144081399999996E-2</c:v>
                </c:pt>
                <c:pt idx="2390">
                  <c:v>7.3260076499999993E-2</c:v>
                </c:pt>
                <c:pt idx="2391">
                  <c:v>7.8144082500000003E-2</c:v>
                </c:pt>
                <c:pt idx="2392">
                  <c:v>7.8144081399999996E-2</c:v>
                </c:pt>
                <c:pt idx="2393">
                  <c:v>8.3028087400000006E-2</c:v>
                </c:pt>
                <c:pt idx="2394">
                  <c:v>8.3028087400000006E-2</c:v>
                </c:pt>
                <c:pt idx="2395">
                  <c:v>6.8376072499999996E-2</c:v>
                </c:pt>
                <c:pt idx="2396">
                  <c:v>7.3260076499999993E-2</c:v>
                </c:pt>
                <c:pt idx="2397">
                  <c:v>6.8376067400000004E-2</c:v>
                </c:pt>
                <c:pt idx="2398">
                  <c:v>7.8144082000000004E-2</c:v>
                </c:pt>
                <c:pt idx="2399">
                  <c:v>7.3260077399999998E-2</c:v>
                </c:pt>
                <c:pt idx="2400">
                  <c:v>8.3028082500000003E-2</c:v>
                </c:pt>
                <c:pt idx="2401">
                  <c:v>7.8144082500000003E-2</c:v>
                </c:pt>
                <c:pt idx="2402">
                  <c:v>9.2796097399999999E-2</c:v>
                </c:pt>
                <c:pt idx="2403">
                  <c:v>9.2796091999999997E-2</c:v>
                </c:pt>
                <c:pt idx="2404">
                  <c:v>8.3028087400000006E-2</c:v>
                </c:pt>
                <c:pt idx="2405">
                  <c:v>6.8376072499999996E-2</c:v>
                </c:pt>
                <c:pt idx="2406">
                  <c:v>7.3260076499999993E-2</c:v>
                </c:pt>
                <c:pt idx="2407">
                  <c:v>7.3260077399999998E-2</c:v>
                </c:pt>
                <c:pt idx="2408">
                  <c:v>7.3260077399999998E-2</c:v>
                </c:pt>
                <c:pt idx="2409">
                  <c:v>8.3028087400000006E-2</c:v>
                </c:pt>
                <c:pt idx="2410">
                  <c:v>7.8144082500000003E-2</c:v>
                </c:pt>
                <c:pt idx="2411">
                  <c:v>7.8144082500000003E-2</c:v>
                </c:pt>
                <c:pt idx="2412">
                  <c:v>7.8144081399999996E-2</c:v>
                </c:pt>
                <c:pt idx="2413">
                  <c:v>8.3028086000000001E-2</c:v>
                </c:pt>
                <c:pt idx="2414">
                  <c:v>7.8144082500000003E-2</c:v>
                </c:pt>
                <c:pt idx="2415">
                  <c:v>7.3260076499999993E-2</c:v>
                </c:pt>
                <c:pt idx="2416">
                  <c:v>7.3260077399999998E-2</c:v>
                </c:pt>
                <c:pt idx="2417">
                  <c:v>6.8376067400000004E-2</c:v>
                </c:pt>
                <c:pt idx="2418">
                  <c:v>6.8376072499999996E-2</c:v>
                </c:pt>
                <c:pt idx="2419">
                  <c:v>7.3260076499999993E-2</c:v>
                </c:pt>
                <c:pt idx="2420">
                  <c:v>7.8144082500000003E-2</c:v>
                </c:pt>
                <c:pt idx="2421">
                  <c:v>8.7912087400000005E-2</c:v>
                </c:pt>
                <c:pt idx="2422">
                  <c:v>9.2796097399999999E-2</c:v>
                </c:pt>
                <c:pt idx="2423">
                  <c:v>8.3028082500000003E-2</c:v>
                </c:pt>
                <c:pt idx="2424">
                  <c:v>8.3028082500000003E-2</c:v>
                </c:pt>
                <c:pt idx="2425">
                  <c:v>7.8144082500000003E-2</c:v>
                </c:pt>
                <c:pt idx="2426">
                  <c:v>8.3028087400000006E-2</c:v>
                </c:pt>
                <c:pt idx="2427">
                  <c:v>7.8144081399999996E-2</c:v>
                </c:pt>
                <c:pt idx="2428">
                  <c:v>7.8144082500000003E-2</c:v>
                </c:pt>
                <c:pt idx="2429">
                  <c:v>8.3028082500000003E-2</c:v>
                </c:pt>
                <c:pt idx="2430">
                  <c:v>8.7912092499999997E-2</c:v>
                </c:pt>
                <c:pt idx="2431">
                  <c:v>7.8144082500000003E-2</c:v>
                </c:pt>
                <c:pt idx="2432">
                  <c:v>8.3028087400000006E-2</c:v>
                </c:pt>
                <c:pt idx="2433">
                  <c:v>7.8144081399999996E-2</c:v>
                </c:pt>
                <c:pt idx="2434">
                  <c:v>8.3028082500000003E-2</c:v>
                </c:pt>
                <c:pt idx="2435">
                  <c:v>7.8144082500000003E-2</c:v>
                </c:pt>
                <c:pt idx="2436">
                  <c:v>7.8144081399999996E-2</c:v>
                </c:pt>
                <c:pt idx="2437">
                  <c:v>8.3028087400000006E-2</c:v>
                </c:pt>
                <c:pt idx="2438">
                  <c:v>7.8144082500000003E-2</c:v>
                </c:pt>
                <c:pt idx="2439">
                  <c:v>7.8144082500000003E-2</c:v>
                </c:pt>
                <c:pt idx="2440">
                  <c:v>9.2796092499999996E-2</c:v>
                </c:pt>
                <c:pt idx="2441">
                  <c:v>8.3028082500000003E-2</c:v>
                </c:pt>
                <c:pt idx="2442">
                  <c:v>8.7912091999999997E-2</c:v>
                </c:pt>
                <c:pt idx="2443">
                  <c:v>8.7912087400000005E-2</c:v>
                </c:pt>
                <c:pt idx="2444">
                  <c:v>8.3028082500000003E-2</c:v>
                </c:pt>
                <c:pt idx="2445">
                  <c:v>7.8144082500000003E-2</c:v>
                </c:pt>
                <c:pt idx="2446">
                  <c:v>7.8144082500000003E-2</c:v>
                </c:pt>
                <c:pt idx="2447">
                  <c:v>8.7912087400000005E-2</c:v>
                </c:pt>
                <c:pt idx="2448">
                  <c:v>8.7912091999999997E-2</c:v>
                </c:pt>
                <c:pt idx="2449">
                  <c:v>8.3028082500000003E-2</c:v>
                </c:pt>
                <c:pt idx="2450">
                  <c:v>8.3028082500000003E-2</c:v>
                </c:pt>
                <c:pt idx="2451">
                  <c:v>7.8144082500000003E-2</c:v>
                </c:pt>
                <c:pt idx="2452">
                  <c:v>8.3028087400000006E-2</c:v>
                </c:pt>
                <c:pt idx="2453">
                  <c:v>9.2796091999999997E-2</c:v>
                </c:pt>
                <c:pt idx="2454">
                  <c:v>8.7912087400000005E-2</c:v>
                </c:pt>
                <c:pt idx="2455">
                  <c:v>8.3028082500000003E-2</c:v>
                </c:pt>
                <c:pt idx="2456">
                  <c:v>7.8144082500000003E-2</c:v>
                </c:pt>
                <c:pt idx="2457">
                  <c:v>8.7912087400000005E-2</c:v>
                </c:pt>
                <c:pt idx="2458">
                  <c:v>8.7912087400000005E-2</c:v>
                </c:pt>
                <c:pt idx="2459">
                  <c:v>8.7912092499999997E-2</c:v>
                </c:pt>
                <c:pt idx="2460">
                  <c:v>9.2796092499999996E-2</c:v>
                </c:pt>
                <c:pt idx="2461">
                  <c:v>7.8144082500000003E-2</c:v>
                </c:pt>
                <c:pt idx="2462">
                  <c:v>9.2796097399999999E-2</c:v>
                </c:pt>
                <c:pt idx="2463">
                  <c:v>9.2796091999999997E-2</c:v>
                </c:pt>
                <c:pt idx="2464">
                  <c:v>8.3028082500000003E-2</c:v>
                </c:pt>
                <c:pt idx="2465">
                  <c:v>8.3028082500000003E-2</c:v>
                </c:pt>
                <c:pt idx="2466">
                  <c:v>8.3028082500000003E-2</c:v>
                </c:pt>
                <c:pt idx="2467">
                  <c:v>9.2796097399999999E-2</c:v>
                </c:pt>
                <c:pt idx="2468">
                  <c:v>8.7912087400000005E-2</c:v>
                </c:pt>
                <c:pt idx="2469">
                  <c:v>9.2796097399999999E-2</c:v>
                </c:pt>
                <c:pt idx="2470">
                  <c:v>8.7912092499999997E-2</c:v>
                </c:pt>
                <c:pt idx="2471">
                  <c:v>8.7912092499999997E-2</c:v>
                </c:pt>
                <c:pt idx="2472">
                  <c:v>9.2796091999999997E-2</c:v>
                </c:pt>
                <c:pt idx="2473">
                  <c:v>8.7912087400000005E-2</c:v>
                </c:pt>
                <c:pt idx="2474">
                  <c:v>8.3028082500000003E-2</c:v>
                </c:pt>
                <c:pt idx="2475">
                  <c:v>7.8144077500000006E-2</c:v>
                </c:pt>
                <c:pt idx="2476">
                  <c:v>9.2796097399999999E-2</c:v>
                </c:pt>
                <c:pt idx="2477">
                  <c:v>9.7680097399999999E-2</c:v>
                </c:pt>
                <c:pt idx="2478">
                  <c:v>0.10256410199999999</c:v>
                </c:pt>
                <c:pt idx="2479">
                  <c:v>8.7912092499999997E-2</c:v>
                </c:pt>
                <c:pt idx="2480">
                  <c:v>8.7912092499999997E-2</c:v>
                </c:pt>
                <c:pt idx="2481">
                  <c:v>8.7912092499999997E-2</c:v>
                </c:pt>
                <c:pt idx="2482">
                  <c:v>8.7912087400000005E-2</c:v>
                </c:pt>
                <c:pt idx="2483">
                  <c:v>9.2796097399999999E-2</c:v>
                </c:pt>
                <c:pt idx="2484">
                  <c:v>9.2796097399999999E-2</c:v>
                </c:pt>
                <c:pt idx="2485">
                  <c:v>8.7912092499999997E-2</c:v>
                </c:pt>
                <c:pt idx="2486">
                  <c:v>8.7912092499999997E-2</c:v>
                </c:pt>
                <c:pt idx="2487">
                  <c:v>9.2796097399999999E-2</c:v>
                </c:pt>
                <c:pt idx="2488">
                  <c:v>9.7680097399999999E-2</c:v>
                </c:pt>
                <c:pt idx="2489">
                  <c:v>9.7680097399999999E-2</c:v>
                </c:pt>
                <c:pt idx="2490">
                  <c:v>9.2796092499999996E-2</c:v>
                </c:pt>
                <c:pt idx="2491">
                  <c:v>8.7912092499999997E-2</c:v>
                </c:pt>
                <c:pt idx="2492">
                  <c:v>8.7912092499999997E-2</c:v>
                </c:pt>
                <c:pt idx="2493">
                  <c:v>9.2796097399999999E-2</c:v>
                </c:pt>
                <c:pt idx="2494">
                  <c:v>9.2796097399999999E-2</c:v>
                </c:pt>
                <c:pt idx="2495">
                  <c:v>8.7912092499999997E-2</c:v>
                </c:pt>
                <c:pt idx="2496">
                  <c:v>9.2796092499999996E-2</c:v>
                </c:pt>
                <c:pt idx="2497">
                  <c:v>9.7680097399999999E-2</c:v>
                </c:pt>
                <c:pt idx="2498">
                  <c:v>0.10256410199999999</c:v>
                </c:pt>
                <c:pt idx="2499">
                  <c:v>9.2796097399999999E-2</c:v>
                </c:pt>
                <c:pt idx="2500">
                  <c:v>8.7912092499999997E-2</c:v>
                </c:pt>
                <c:pt idx="2501">
                  <c:v>8.7912092499999997E-2</c:v>
                </c:pt>
                <c:pt idx="2502">
                  <c:v>9.7680097399999999E-2</c:v>
                </c:pt>
                <c:pt idx="2503">
                  <c:v>9.2796097399999999E-2</c:v>
                </c:pt>
                <c:pt idx="2504">
                  <c:v>9.2796097399999999E-2</c:v>
                </c:pt>
                <c:pt idx="2505">
                  <c:v>8.7912092499999997E-2</c:v>
                </c:pt>
                <c:pt idx="2506">
                  <c:v>8.7912092499999997E-2</c:v>
                </c:pt>
                <c:pt idx="2507">
                  <c:v>9.2796097399999999E-2</c:v>
                </c:pt>
                <c:pt idx="2508">
                  <c:v>9.7680097399999999E-2</c:v>
                </c:pt>
                <c:pt idx="2509">
                  <c:v>9.7680097399999999E-2</c:v>
                </c:pt>
                <c:pt idx="2510">
                  <c:v>9.2796092499999996E-2</c:v>
                </c:pt>
                <c:pt idx="2511">
                  <c:v>8.7912092499999997E-2</c:v>
                </c:pt>
                <c:pt idx="2512">
                  <c:v>9.2796097399999999E-2</c:v>
                </c:pt>
                <c:pt idx="2513">
                  <c:v>9.2796097399999999E-2</c:v>
                </c:pt>
                <c:pt idx="2514">
                  <c:v>8.7912092499999997E-2</c:v>
                </c:pt>
                <c:pt idx="2515">
                  <c:v>8.7912092499999997E-2</c:v>
                </c:pt>
                <c:pt idx="2516">
                  <c:v>9.2796097399999999E-2</c:v>
                </c:pt>
                <c:pt idx="2517">
                  <c:v>9.7680101999999991E-2</c:v>
                </c:pt>
                <c:pt idx="2518">
                  <c:v>9.2796097399999999E-2</c:v>
                </c:pt>
                <c:pt idx="2519">
                  <c:v>9.2796092499999996E-2</c:v>
                </c:pt>
                <c:pt idx="2520">
                  <c:v>9.2796092499999996E-2</c:v>
                </c:pt>
                <c:pt idx="2521">
                  <c:v>9.7680097399999999E-2</c:v>
                </c:pt>
                <c:pt idx="2522">
                  <c:v>9.7680097399999999E-2</c:v>
                </c:pt>
                <c:pt idx="2523">
                  <c:v>9.2796097399999999E-2</c:v>
                </c:pt>
                <c:pt idx="2524">
                  <c:v>8.7912092499999997E-2</c:v>
                </c:pt>
                <c:pt idx="2525">
                  <c:v>8.3028082500000003E-2</c:v>
                </c:pt>
                <c:pt idx="2526">
                  <c:v>8.7912092499999997E-2</c:v>
                </c:pt>
                <c:pt idx="2527">
                  <c:v>9.2796097399999999E-2</c:v>
                </c:pt>
                <c:pt idx="2528">
                  <c:v>9.2796097399999999E-2</c:v>
                </c:pt>
                <c:pt idx="2529">
                  <c:v>8.7912092499999997E-2</c:v>
                </c:pt>
                <c:pt idx="2530">
                  <c:v>8.7912092499999997E-2</c:v>
                </c:pt>
                <c:pt idx="2531">
                  <c:v>9.2796092499999996E-2</c:v>
                </c:pt>
                <c:pt idx="2532">
                  <c:v>9.7680101999999991E-2</c:v>
                </c:pt>
                <c:pt idx="2533">
                  <c:v>9.7680097399999999E-2</c:v>
                </c:pt>
                <c:pt idx="2534">
                  <c:v>8.7912092499999997E-2</c:v>
                </c:pt>
                <c:pt idx="2535">
                  <c:v>8.7912092499999997E-2</c:v>
                </c:pt>
                <c:pt idx="2536">
                  <c:v>8.7912092499999997E-2</c:v>
                </c:pt>
                <c:pt idx="2537">
                  <c:v>9.7680097399999999E-2</c:v>
                </c:pt>
                <c:pt idx="2538">
                  <c:v>9.2796097399999999E-2</c:v>
                </c:pt>
                <c:pt idx="2539">
                  <c:v>8.7912092499999997E-2</c:v>
                </c:pt>
                <c:pt idx="2540">
                  <c:v>8.7912092499999997E-2</c:v>
                </c:pt>
                <c:pt idx="2541">
                  <c:v>8.7912092499999997E-2</c:v>
                </c:pt>
                <c:pt idx="2542">
                  <c:v>9.2796097399999999E-2</c:v>
                </c:pt>
                <c:pt idx="2543">
                  <c:v>9.7680101999999991E-2</c:v>
                </c:pt>
                <c:pt idx="2544">
                  <c:v>9.2796097399999999E-2</c:v>
                </c:pt>
                <c:pt idx="2545">
                  <c:v>8.7912092499999997E-2</c:v>
                </c:pt>
                <c:pt idx="2546">
                  <c:v>8.7912092499999997E-2</c:v>
                </c:pt>
                <c:pt idx="2547">
                  <c:v>9.2796092499999996E-2</c:v>
                </c:pt>
                <c:pt idx="2548">
                  <c:v>9.2796097399999999E-2</c:v>
                </c:pt>
                <c:pt idx="2549">
                  <c:v>9.7680101999999991E-2</c:v>
                </c:pt>
                <c:pt idx="2550">
                  <c:v>8.7912092499999997E-2</c:v>
                </c:pt>
                <c:pt idx="2551">
                  <c:v>8.7912092499999997E-2</c:v>
                </c:pt>
                <c:pt idx="2552">
                  <c:v>8.7912092499999997E-2</c:v>
                </c:pt>
                <c:pt idx="2553">
                  <c:v>9.2796097399999999E-2</c:v>
                </c:pt>
                <c:pt idx="2554">
                  <c:v>9.2796097399999999E-2</c:v>
                </c:pt>
                <c:pt idx="2555">
                  <c:v>9.7680097399999999E-2</c:v>
                </c:pt>
                <c:pt idx="2556">
                  <c:v>9.2796092499999996E-2</c:v>
                </c:pt>
                <c:pt idx="2557">
                  <c:v>9.2796097399999999E-2</c:v>
                </c:pt>
                <c:pt idx="2558">
                  <c:v>9.2796097399999999E-2</c:v>
                </c:pt>
                <c:pt idx="2559">
                  <c:v>9.2796097399999999E-2</c:v>
                </c:pt>
                <c:pt idx="2560">
                  <c:v>9.2796097399999999E-2</c:v>
                </c:pt>
                <c:pt idx="2561">
                  <c:v>8.7912092499999997E-2</c:v>
                </c:pt>
                <c:pt idx="2562">
                  <c:v>8.7912092499999997E-2</c:v>
                </c:pt>
                <c:pt idx="2563">
                  <c:v>8.7912092499999997E-2</c:v>
                </c:pt>
                <c:pt idx="2564">
                  <c:v>0.10256410199999999</c:v>
                </c:pt>
                <c:pt idx="2565">
                  <c:v>9.7680097399999999E-2</c:v>
                </c:pt>
                <c:pt idx="2566">
                  <c:v>8.7912092499999997E-2</c:v>
                </c:pt>
                <c:pt idx="2567">
                  <c:v>8.7912092499999997E-2</c:v>
                </c:pt>
                <c:pt idx="2568">
                  <c:v>8.7912092499999997E-2</c:v>
                </c:pt>
                <c:pt idx="2569">
                  <c:v>9.2796097399999999E-2</c:v>
                </c:pt>
                <c:pt idx="2570">
                  <c:v>9.2796097399999999E-2</c:v>
                </c:pt>
                <c:pt idx="2571">
                  <c:v>8.7912092499999997E-2</c:v>
                </c:pt>
                <c:pt idx="2572">
                  <c:v>8.7912092499999997E-2</c:v>
                </c:pt>
                <c:pt idx="2573">
                  <c:v>9.2796092499999996E-2</c:v>
                </c:pt>
                <c:pt idx="2574">
                  <c:v>9.7680097399999999E-2</c:v>
                </c:pt>
                <c:pt idx="2575">
                  <c:v>9.2796097399999999E-2</c:v>
                </c:pt>
                <c:pt idx="2576">
                  <c:v>9.7680097399999999E-2</c:v>
                </c:pt>
                <c:pt idx="2577">
                  <c:v>8.7912092499999997E-2</c:v>
                </c:pt>
                <c:pt idx="2578">
                  <c:v>8.7912092499999997E-2</c:v>
                </c:pt>
                <c:pt idx="2579">
                  <c:v>9.2796097399999999E-2</c:v>
                </c:pt>
                <c:pt idx="2580">
                  <c:v>9.7680101999999991E-2</c:v>
                </c:pt>
                <c:pt idx="2581">
                  <c:v>9.2796097399999999E-2</c:v>
                </c:pt>
                <c:pt idx="2582">
                  <c:v>8.7912092499999997E-2</c:v>
                </c:pt>
                <c:pt idx="2583">
                  <c:v>9.2796092499999996E-2</c:v>
                </c:pt>
                <c:pt idx="2584">
                  <c:v>9.7680097399999999E-2</c:v>
                </c:pt>
                <c:pt idx="2585">
                  <c:v>9.7680097399999999E-2</c:v>
                </c:pt>
                <c:pt idx="2586">
                  <c:v>9.2796097399999999E-2</c:v>
                </c:pt>
                <c:pt idx="2587">
                  <c:v>8.7912092499999997E-2</c:v>
                </c:pt>
                <c:pt idx="2588">
                  <c:v>8.7912092499999997E-2</c:v>
                </c:pt>
                <c:pt idx="2589">
                  <c:v>9.7680097399999999E-2</c:v>
                </c:pt>
                <c:pt idx="2590">
                  <c:v>9.2796097399999999E-2</c:v>
                </c:pt>
                <c:pt idx="2591">
                  <c:v>8.7912092499999997E-2</c:v>
                </c:pt>
                <c:pt idx="2592">
                  <c:v>8.7912092499999997E-2</c:v>
                </c:pt>
                <c:pt idx="2593">
                  <c:v>8.7912092499999997E-2</c:v>
                </c:pt>
                <c:pt idx="2594">
                  <c:v>9.2796097399999999E-2</c:v>
                </c:pt>
                <c:pt idx="2595">
                  <c:v>9.7680097399999999E-2</c:v>
                </c:pt>
                <c:pt idx="2596">
                  <c:v>8.7912092499999997E-2</c:v>
                </c:pt>
                <c:pt idx="2597">
                  <c:v>8.7912092499999997E-2</c:v>
                </c:pt>
                <c:pt idx="2598">
                  <c:v>8.7912092499999997E-2</c:v>
                </c:pt>
                <c:pt idx="2599">
                  <c:v>9.2796097399999999E-2</c:v>
                </c:pt>
                <c:pt idx="2600">
                  <c:v>9.2796097399999999E-2</c:v>
                </c:pt>
                <c:pt idx="2601">
                  <c:v>8.7912092499999997E-2</c:v>
                </c:pt>
                <c:pt idx="2602">
                  <c:v>9.2796092499999996E-2</c:v>
                </c:pt>
                <c:pt idx="2603">
                  <c:v>8.7912092499999997E-2</c:v>
                </c:pt>
                <c:pt idx="2604">
                  <c:v>9.7680101999999991E-2</c:v>
                </c:pt>
                <c:pt idx="2605">
                  <c:v>9.2796097399999999E-2</c:v>
                </c:pt>
                <c:pt idx="2606">
                  <c:v>9.2796092499999996E-2</c:v>
                </c:pt>
                <c:pt idx="2607">
                  <c:v>9.2796092499999996E-2</c:v>
                </c:pt>
                <c:pt idx="2608">
                  <c:v>9.2796092499999996E-2</c:v>
                </c:pt>
                <c:pt idx="2609">
                  <c:v>9.2796097399999999E-2</c:v>
                </c:pt>
                <c:pt idx="2610">
                  <c:v>9.7680101999999991E-2</c:v>
                </c:pt>
                <c:pt idx="2611">
                  <c:v>8.7912092499999997E-2</c:v>
                </c:pt>
                <c:pt idx="2612">
                  <c:v>9.2796092499999996E-2</c:v>
                </c:pt>
                <c:pt idx="2613">
                  <c:v>9.2796097399999999E-2</c:v>
                </c:pt>
                <c:pt idx="2614">
                  <c:v>9.2796097399999999E-2</c:v>
                </c:pt>
                <c:pt idx="2615">
                  <c:v>9.7680097399999999E-2</c:v>
                </c:pt>
                <c:pt idx="2616">
                  <c:v>9.2796092499999996E-2</c:v>
                </c:pt>
                <c:pt idx="2617">
                  <c:v>8.30280875E-2</c:v>
                </c:pt>
                <c:pt idx="2618">
                  <c:v>9.2796097399999999E-2</c:v>
                </c:pt>
                <c:pt idx="2619">
                  <c:v>9.7680101999999991E-2</c:v>
                </c:pt>
                <c:pt idx="2620">
                  <c:v>9.2796097399999999E-2</c:v>
                </c:pt>
                <c:pt idx="2621">
                  <c:v>8.7912092499999997E-2</c:v>
                </c:pt>
                <c:pt idx="2622">
                  <c:v>8.7912092499999997E-2</c:v>
                </c:pt>
                <c:pt idx="2623">
                  <c:v>8.7912092499999997E-2</c:v>
                </c:pt>
                <c:pt idx="2624">
                  <c:v>9.2796097399999999E-2</c:v>
                </c:pt>
                <c:pt idx="2625">
                  <c:v>9.2796097399999999E-2</c:v>
                </c:pt>
                <c:pt idx="2626">
                  <c:v>8.7912092499999997E-2</c:v>
                </c:pt>
                <c:pt idx="2627">
                  <c:v>8.30280875E-2</c:v>
                </c:pt>
                <c:pt idx="2628">
                  <c:v>9.2796092499999996E-2</c:v>
                </c:pt>
                <c:pt idx="2629">
                  <c:v>9.2796097399999999E-2</c:v>
                </c:pt>
                <c:pt idx="2630">
                  <c:v>9.7680097399999999E-2</c:v>
                </c:pt>
                <c:pt idx="2631">
                  <c:v>9.2796097399999999E-2</c:v>
                </c:pt>
                <c:pt idx="2632">
                  <c:v>8.7912092499999997E-2</c:v>
                </c:pt>
                <c:pt idx="2633">
                  <c:v>8.7912092499999997E-2</c:v>
                </c:pt>
                <c:pt idx="2634">
                  <c:v>8.7912092499999997E-2</c:v>
                </c:pt>
                <c:pt idx="2635">
                  <c:v>9.2796097399999999E-2</c:v>
                </c:pt>
                <c:pt idx="2636">
                  <c:v>9.7680101999999991E-2</c:v>
                </c:pt>
                <c:pt idx="2637">
                  <c:v>8.7912092499999997E-2</c:v>
                </c:pt>
                <c:pt idx="2638">
                  <c:v>9.2796092499999996E-2</c:v>
                </c:pt>
                <c:pt idx="2639">
                  <c:v>8.7912092499999997E-2</c:v>
                </c:pt>
                <c:pt idx="2640">
                  <c:v>9.7680097399999999E-2</c:v>
                </c:pt>
                <c:pt idx="2641">
                  <c:v>9.2796097399999999E-2</c:v>
                </c:pt>
                <c:pt idx="2642">
                  <c:v>8.7912092499999997E-2</c:v>
                </c:pt>
                <c:pt idx="2643">
                  <c:v>8.30280875E-2</c:v>
                </c:pt>
                <c:pt idx="2644">
                  <c:v>8.7912092499999997E-2</c:v>
                </c:pt>
                <c:pt idx="2645">
                  <c:v>9.2796097399999999E-2</c:v>
                </c:pt>
                <c:pt idx="2646">
                  <c:v>9.2796097399999999E-2</c:v>
                </c:pt>
                <c:pt idx="2647">
                  <c:v>8.7912092499999997E-2</c:v>
                </c:pt>
                <c:pt idx="2648">
                  <c:v>8.7912092499999997E-2</c:v>
                </c:pt>
                <c:pt idx="2649">
                  <c:v>9.7680097399999999E-2</c:v>
                </c:pt>
                <c:pt idx="2650">
                  <c:v>9.7680097399999999E-2</c:v>
                </c:pt>
                <c:pt idx="2651">
                  <c:v>9.2796097399999999E-2</c:v>
                </c:pt>
                <c:pt idx="2652">
                  <c:v>9.2796092499999996E-2</c:v>
                </c:pt>
                <c:pt idx="2653">
                  <c:v>8.7912092499999997E-2</c:v>
                </c:pt>
                <c:pt idx="2654">
                  <c:v>9.2796097399999999E-2</c:v>
                </c:pt>
                <c:pt idx="2655">
                  <c:v>9.7680101999999991E-2</c:v>
                </c:pt>
                <c:pt idx="2656">
                  <c:v>9.2796097399999999E-2</c:v>
                </c:pt>
                <c:pt idx="2657">
                  <c:v>8.7912092499999997E-2</c:v>
                </c:pt>
                <c:pt idx="2658">
                  <c:v>8.7912092499999997E-2</c:v>
                </c:pt>
                <c:pt idx="2659">
                  <c:v>9.2796097399999999E-2</c:v>
                </c:pt>
                <c:pt idx="2660">
                  <c:v>9.2796097399999999E-2</c:v>
                </c:pt>
                <c:pt idx="2661">
                  <c:v>9.2796097399999999E-2</c:v>
                </c:pt>
                <c:pt idx="2662">
                  <c:v>8.30280875E-2</c:v>
                </c:pt>
                <c:pt idx="2663">
                  <c:v>9.2796092499999996E-2</c:v>
                </c:pt>
                <c:pt idx="2664">
                  <c:v>9.2796097399999999E-2</c:v>
                </c:pt>
                <c:pt idx="2665">
                  <c:v>0.10256410199999999</c:v>
                </c:pt>
                <c:pt idx="2666">
                  <c:v>9.7680097399999999E-2</c:v>
                </c:pt>
                <c:pt idx="2667">
                  <c:v>8.7912092499999997E-2</c:v>
                </c:pt>
                <c:pt idx="2668">
                  <c:v>8.30280875E-2</c:v>
                </c:pt>
                <c:pt idx="2669">
                  <c:v>9.2796097399999999E-2</c:v>
                </c:pt>
                <c:pt idx="2670">
                  <c:v>9.7680097399999999E-2</c:v>
                </c:pt>
                <c:pt idx="2671">
                  <c:v>9.2796097399999999E-2</c:v>
                </c:pt>
                <c:pt idx="2672">
                  <c:v>8.7912092499999997E-2</c:v>
                </c:pt>
                <c:pt idx="2673">
                  <c:v>9.7680097399999999E-2</c:v>
                </c:pt>
                <c:pt idx="2674">
                  <c:v>9.7680097399999999E-2</c:v>
                </c:pt>
                <c:pt idx="2675">
                  <c:v>9.2796097399999999E-2</c:v>
                </c:pt>
                <c:pt idx="2676">
                  <c:v>9.2796092499999996E-2</c:v>
                </c:pt>
                <c:pt idx="2677">
                  <c:v>9.2796092499999996E-2</c:v>
                </c:pt>
                <c:pt idx="2678">
                  <c:v>9.2796092499999996E-2</c:v>
                </c:pt>
                <c:pt idx="2679">
                  <c:v>9.7680097399999999E-2</c:v>
                </c:pt>
                <c:pt idx="2680">
                  <c:v>9.7680101999999991E-2</c:v>
                </c:pt>
                <c:pt idx="2681">
                  <c:v>8.7912092499999997E-2</c:v>
                </c:pt>
                <c:pt idx="2682">
                  <c:v>8.7912092499999997E-2</c:v>
                </c:pt>
                <c:pt idx="2683">
                  <c:v>9.2796097399999999E-2</c:v>
                </c:pt>
                <c:pt idx="2684">
                  <c:v>9.7680097399999999E-2</c:v>
                </c:pt>
                <c:pt idx="2685">
                  <c:v>9.2796097399999999E-2</c:v>
                </c:pt>
                <c:pt idx="2686">
                  <c:v>9.2796092499999996E-2</c:v>
                </c:pt>
                <c:pt idx="2687">
                  <c:v>9.2796092499999996E-2</c:v>
                </c:pt>
                <c:pt idx="2688">
                  <c:v>9.2796097399999999E-2</c:v>
                </c:pt>
                <c:pt idx="2689">
                  <c:v>9.7680101999999991E-2</c:v>
                </c:pt>
                <c:pt idx="2690">
                  <c:v>9.2796097399999999E-2</c:v>
                </c:pt>
                <c:pt idx="2691">
                  <c:v>8.30280875E-2</c:v>
                </c:pt>
                <c:pt idx="2692">
                  <c:v>8.7912092499999997E-2</c:v>
                </c:pt>
                <c:pt idx="2693">
                  <c:v>9.2796097399999999E-2</c:v>
                </c:pt>
                <c:pt idx="2694">
                  <c:v>9.2796097399999999E-2</c:v>
                </c:pt>
                <c:pt idx="2695">
                  <c:v>8.7912092499999997E-2</c:v>
                </c:pt>
                <c:pt idx="2696">
                  <c:v>9.2796092499999996E-2</c:v>
                </c:pt>
                <c:pt idx="2697">
                  <c:v>9.2796092499999996E-2</c:v>
                </c:pt>
                <c:pt idx="2698">
                  <c:v>9.7680097399999999E-2</c:v>
                </c:pt>
                <c:pt idx="2699">
                  <c:v>9.2796097399999999E-2</c:v>
                </c:pt>
                <c:pt idx="2700">
                  <c:v>9.2796097399999999E-2</c:v>
                </c:pt>
                <c:pt idx="2701">
                  <c:v>8.7912092499999997E-2</c:v>
                </c:pt>
                <c:pt idx="2702">
                  <c:v>8.7912092499999997E-2</c:v>
                </c:pt>
                <c:pt idx="2703">
                  <c:v>9.2796097399999999E-2</c:v>
                </c:pt>
                <c:pt idx="2704">
                  <c:v>9.2796097399999999E-2</c:v>
                </c:pt>
                <c:pt idx="2705">
                  <c:v>9.2796097399999999E-2</c:v>
                </c:pt>
                <c:pt idx="2706">
                  <c:v>8.7912092499999997E-2</c:v>
                </c:pt>
                <c:pt idx="2707">
                  <c:v>9.2796092499999996E-2</c:v>
                </c:pt>
                <c:pt idx="2708">
                  <c:v>9.2796097399999999E-2</c:v>
                </c:pt>
                <c:pt idx="2709">
                  <c:v>9.7680101999999991E-2</c:v>
                </c:pt>
                <c:pt idx="2710">
                  <c:v>9.2796097399999999E-2</c:v>
                </c:pt>
                <c:pt idx="2711">
                  <c:v>8.7912092499999997E-2</c:v>
                </c:pt>
                <c:pt idx="2712">
                  <c:v>9.2796092499999996E-2</c:v>
                </c:pt>
                <c:pt idx="2713">
                  <c:v>9.2796097399999999E-2</c:v>
                </c:pt>
                <c:pt idx="2714">
                  <c:v>9.2796097399999999E-2</c:v>
                </c:pt>
                <c:pt idx="2715">
                  <c:v>9.2796097399999999E-2</c:v>
                </c:pt>
                <c:pt idx="2716">
                  <c:v>8.7912092499999997E-2</c:v>
                </c:pt>
                <c:pt idx="2717">
                  <c:v>9.2796092499999996E-2</c:v>
                </c:pt>
                <c:pt idx="2718">
                  <c:v>8.7912092499999997E-2</c:v>
                </c:pt>
                <c:pt idx="2719">
                  <c:v>8.7912092499999997E-2</c:v>
                </c:pt>
                <c:pt idx="2720">
                  <c:v>8.7912092499999997E-2</c:v>
                </c:pt>
                <c:pt idx="2721">
                  <c:v>9.2796097399999999E-2</c:v>
                </c:pt>
                <c:pt idx="2722">
                  <c:v>9.2796097399999999E-2</c:v>
                </c:pt>
                <c:pt idx="2723">
                  <c:v>9.2796097399999999E-2</c:v>
                </c:pt>
                <c:pt idx="2724">
                  <c:v>9.2796092499999996E-2</c:v>
                </c:pt>
                <c:pt idx="2725">
                  <c:v>9.2796097399999999E-2</c:v>
                </c:pt>
                <c:pt idx="2726">
                  <c:v>9.2796092499999996E-2</c:v>
                </c:pt>
                <c:pt idx="2727">
                  <c:v>8.7912092499999997E-2</c:v>
                </c:pt>
                <c:pt idx="2728">
                  <c:v>9.2796097399999999E-2</c:v>
                </c:pt>
                <c:pt idx="2729">
                  <c:v>9.7680101999999991E-2</c:v>
                </c:pt>
                <c:pt idx="2730">
                  <c:v>9.7680097399999999E-2</c:v>
                </c:pt>
                <c:pt idx="2731">
                  <c:v>8.7912092499999997E-2</c:v>
                </c:pt>
                <c:pt idx="2732">
                  <c:v>8.7912092499999997E-2</c:v>
                </c:pt>
                <c:pt idx="2733">
                  <c:v>9.7680097399999999E-2</c:v>
                </c:pt>
                <c:pt idx="2734">
                  <c:v>9.2796097399999999E-2</c:v>
                </c:pt>
                <c:pt idx="2735">
                  <c:v>9.2796092499999996E-2</c:v>
                </c:pt>
                <c:pt idx="2736">
                  <c:v>8.7912092499999997E-2</c:v>
                </c:pt>
                <c:pt idx="2737">
                  <c:v>9.2796097399999999E-2</c:v>
                </c:pt>
                <c:pt idx="2738">
                  <c:v>9.7680101999999991E-2</c:v>
                </c:pt>
                <c:pt idx="2739">
                  <c:v>9.2796097399999999E-2</c:v>
                </c:pt>
                <c:pt idx="2740">
                  <c:v>8.7912092499999997E-2</c:v>
                </c:pt>
                <c:pt idx="2741">
                  <c:v>8.7912092499999997E-2</c:v>
                </c:pt>
                <c:pt idx="2742">
                  <c:v>8.7912092499999997E-2</c:v>
                </c:pt>
                <c:pt idx="2743">
                  <c:v>9.2796097399999999E-2</c:v>
                </c:pt>
                <c:pt idx="2744">
                  <c:v>9.2796097399999999E-2</c:v>
                </c:pt>
                <c:pt idx="2745">
                  <c:v>9.2796097399999999E-2</c:v>
                </c:pt>
                <c:pt idx="2746">
                  <c:v>9.2796092499999996E-2</c:v>
                </c:pt>
                <c:pt idx="2747">
                  <c:v>9.7680097399999999E-2</c:v>
                </c:pt>
                <c:pt idx="2748">
                  <c:v>9.7680101999999991E-2</c:v>
                </c:pt>
                <c:pt idx="2749">
                  <c:v>9.7680097399999999E-2</c:v>
                </c:pt>
                <c:pt idx="2750">
                  <c:v>9.2796092499999996E-2</c:v>
                </c:pt>
                <c:pt idx="2751">
                  <c:v>9.7680097399999999E-2</c:v>
                </c:pt>
                <c:pt idx="2752">
                  <c:v>9.2796097399999999E-2</c:v>
                </c:pt>
                <c:pt idx="2753">
                  <c:v>9.2796097399999999E-2</c:v>
                </c:pt>
                <c:pt idx="2754">
                  <c:v>8.7912092499999997E-2</c:v>
                </c:pt>
                <c:pt idx="2755">
                  <c:v>8.7912092499999997E-2</c:v>
                </c:pt>
                <c:pt idx="2756">
                  <c:v>9.7680101999999991E-2</c:v>
                </c:pt>
                <c:pt idx="2757">
                  <c:v>9.7680097399999999E-2</c:v>
                </c:pt>
                <c:pt idx="2758">
                  <c:v>9.7680102500000004E-2</c:v>
                </c:pt>
                <c:pt idx="2759">
                  <c:v>9.2796092499999996E-2</c:v>
                </c:pt>
                <c:pt idx="2760">
                  <c:v>9.7680097399999999E-2</c:v>
                </c:pt>
                <c:pt idx="2761">
                  <c:v>9.2796097399999999E-2</c:v>
                </c:pt>
                <c:pt idx="2762">
                  <c:v>9.2796097399999999E-2</c:v>
                </c:pt>
                <c:pt idx="2763">
                  <c:v>8.7912092499999997E-2</c:v>
                </c:pt>
                <c:pt idx="2764">
                  <c:v>8.7912092499999997E-2</c:v>
                </c:pt>
                <c:pt idx="2765">
                  <c:v>8.7912092499999997E-2</c:v>
                </c:pt>
                <c:pt idx="2766">
                  <c:v>9.7680097399999999E-2</c:v>
                </c:pt>
                <c:pt idx="2767">
                  <c:v>9.7680097399999999E-2</c:v>
                </c:pt>
                <c:pt idx="2768">
                  <c:v>9.7680097399999999E-2</c:v>
                </c:pt>
                <c:pt idx="2769">
                  <c:v>9.2796092499999996E-2</c:v>
                </c:pt>
                <c:pt idx="2770">
                  <c:v>9.2796092499999996E-2</c:v>
                </c:pt>
                <c:pt idx="2771">
                  <c:v>9.7680097399999999E-2</c:v>
                </c:pt>
                <c:pt idx="2772">
                  <c:v>9.2796097399999999E-2</c:v>
                </c:pt>
                <c:pt idx="2773">
                  <c:v>9.2796097399999999E-2</c:v>
                </c:pt>
                <c:pt idx="2774">
                  <c:v>9.2796092499999996E-2</c:v>
                </c:pt>
                <c:pt idx="2775">
                  <c:v>8.7912092499999997E-2</c:v>
                </c:pt>
                <c:pt idx="2776">
                  <c:v>9.2796097399999999E-2</c:v>
                </c:pt>
                <c:pt idx="2777">
                  <c:v>0.10256410199999999</c:v>
                </c:pt>
                <c:pt idx="2778">
                  <c:v>9.2796097399999999E-2</c:v>
                </c:pt>
                <c:pt idx="2779">
                  <c:v>8.7912092499999997E-2</c:v>
                </c:pt>
                <c:pt idx="2780">
                  <c:v>8.7912092499999997E-2</c:v>
                </c:pt>
                <c:pt idx="2781">
                  <c:v>9.7680097399999999E-2</c:v>
                </c:pt>
                <c:pt idx="2782">
                  <c:v>9.2796097399999999E-2</c:v>
                </c:pt>
                <c:pt idx="2783">
                  <c:v>9.2796097399999999E-2</c:v>
                </c:pt>
                <c:pt idx="2784">
                  <c:v>9.2796092499999996E-2</c:v>
                </c:pt>
                <c:pt idx="2785">
                  <c:v>8.7912092499999997E-2</c:v>
                </c:pt>
                <c:pt idx="2786">
                  <c:v>9.7680097399999999E-2</c:v>
                </c:pt>
                <c:pt idx="2787">
                  <c:v>0.10256410199999999</c:v>
                </c:pt>
                <c:pt idx="2788">
                  <c:v>9.2796097399999999E-2</c:v>
                </c:pt>
                <c:pt idx="2789">
                  <c:v>8.30280875E-2</c:v>
                </c:pt>
                <c:pt idx="2790">
                  <c:v>8.7912092499999997E-2</c:v>
                </c:pt>
                <c:pt idx="2791">
                  <c:v>8.7912092499999997E-2</c:v>
                </c:pt>
                <c:pt idx="2792">
                  <c:v>9.7680097399999999E-2</c:v>
                </c:pt>
                <c:pt idx="2793">
                  <c:v>9.2796097399999999E-2</c:v>
                </c:pt>
                <c:pt idx="2794">
                  <c:v>8.7912092499999997E-2</c:v>
                </c:pt>
                <c:pt idx="2795">
                  <c:v>9.2796092499999996E-2</c:v>
                </c:pt>
                <c:pt idx="2796">
                  <c:v>9.2796097399999999E-2</c:v>
                </c:pt>
                <c:pt idx="2797">
                  <c:v>9.2796097399999999E-2</c:v>
                </c:pt>
                <c:pt idx="2798">
                  <c:v>9.7680097399999999E-2</c:v>
                </c:pt>
                <c:pt idx="2799">
                  <c:v>9.2796092499999996E-2</c:v>
                </c:pt>
                <c:pt idx="2800">
                  <c:v>9.2796092499999996E-2</c:v>
                </c:pt>
                <c:pt idx="2801">
                  <c:v>9.7680097399999999E-2</c:v>
                </c:pt>
                <c:pt idx="2802">
                  <c:v>9.7680097399999999E-2</c:v>
                </c:pt>
                <c:pt idx="2803">
                  <c:v>9.2796097399999999E-2</c:v>
                </c:pt>
                <c:pt idx="2804">
                  <c:v>8.7912092499999997E-2</c:v>
                </c:pt>
                <c:pt idx="2805">
                  <c:v>8.7912092499999997E-2</c:v>
                </c:pt>
                <c:pt idx="2806">
                  <c:v>9.2796097399999999E-2</c:v>
                </c:pt>
                <c:pt idx="2807">
                  <c:v>9.2796097399999999E-2</c:v>
                </c:pt>
                <c:pt idx="2808">
                  <c:v>9.2796097399999999E-2</c:v>
                </c:pt>
                <c:pt idx="2809">
                  <c:v>9.2796092499999996E-2</c:v>
                </c:pt>
                <c:pt idx="2810">
                  <c:v>8.7912092499999997E-2</c:v>
                </c:pt>
                <c:pt idx="2811">
                  <c:v>9.7680097399999999E-2</c:v>
                </c:pt>
                <c:pt idx="2812">
                  <c:v>9.7680097399999999E-2</c:v>
                </c:pt>
                <c:pt idx="2813">
                  <c:v>8.7912092499999997E-2</c:v>
                </c:pt>
                <c:pt idx="2814">
                  <c:v>9.2796092499999996E-2</c:v>
                </c:pt>
                <c:pt idx="2815">
                  <c:v>9.2796097399999999E-2</c:v>
                </c:pt>
                <c:pt idx="2816">
                  <c:v>9.2796097399999999E-2</c:v>
                </c:pt>
                <c:pt idx="2817">
                  <c:v>9.2796097399999999E-2</c:v>
                </c:pt>
                <c:pt idx="2818">
                  <c:v>9.2796092499999996E-2</c:v>
                </c:pt>
                <c:pt idx="2819">
                  <c:v>9.2796092499999996E-2</c:v>
                </c:pt>
                <c:pt idx="2820">
                  <c:v>9.7680097399999999E-2</c:v>
                </c:pt>
                <c:pt idx="2821">
                  <c:v>9.2796097399999999E-2</c:v>
                </c:pt>
                <c:pt idx="2822">
                  <c:v>9.2796097399999999E-2</c:v>
                </c:pt>
                <c:pt idx="2823">
                  <c:v>8.7912092499999997E-2</c:v>
                </c:pt>
                <c:pt idx="2824">
                  <c:v>9.2796092499999996E-2</c:v>
                </c:pt>
                <c:pt idx="2825">
                  <c:v>9.2796097399999999E-2</c:v>
                </c:pt>
                <c:pt idx="2826">
                  <c:v>9.2796097399999999E-2</c:v>
                </c:pt>
                <c:pt idx="2827">
                  <c:v>9.2796097399999999E-2</c:v>
                </c:pt>
                <c:pt idx="2828">
                  <c:v>8.7912092499999997E-2</c:v>
                </c:pt>
                <c:pt idx="2829">
                  <c:v>9.2796092499999996E-2</c:v>
                </c:pt>
                <c:pt idx="2830">
                  <c:v>9.2796092499999996E-2</c:v>
                </c:pt>
                <c:pt idx="2831">
                  <c:v>9.7680101999999991E-2</c:v>
                </c:pt>
                <c:pt idx="2832">
                  <c:v>9.2796097399999999E-2</c:v>
                </c:pt>
                <c:pt idx="2833">
                  <c:v>8.7912092499999997E-2</c:v>
                </c:pt>
                <c:pt idx="2834">
                  <c:v>9.2796092499999996E-2</c:v>
                </c:pt>
                <c:pt idx="2835">
                  <c:v>8.7912092499999997E-2</c:v>
                </c:pt>
                <c:pt idx="2836">
                  <c:v>9.7680101999999991E-2</c:v>
                </c:pt>
                <c:pt idx="2837">
                  <c:v>9.7680097399999999E-2</c:v>
                </c:pt>
                <c:pt idx="2838">
                  <c:v>8.7912092499999997E-2</c:v>
                </c:pt>
                <c:pt idx="2839">
                  <c:v>9.2796092499999996E-2</c:v>
                </c:pt>
                <c:pt idx="2840">
                  <c:v>9.7680097399999999E-2</c:v>
                </c:pt>
                <c:pt idx="2841">
                  <c:v>9.7680097399999999E-2</c:v>
                </c:pt>
                <c:pt idx="2842">
                  <c:v>9.2796097399999999E-2</c:v>
                </c:pt>
                <c:pt idx="2843">
                  <c:v>9.2796092499999996E-2</c:v>
                </c:pt>
                <c:pt idx="2844">
                  <c:v>8.7912092499999997E-2</c:v>
                </c:pt>
                <c:pt idx="2845">
                  <c:v>9.2796097399999999E-2</c:v>
                </c:pt>
                <c:pt idx="2846">
                  <c:v>9.7680097399999999E-2</c:v>
                </c:pt>
                <c:pt idx="2847">
                  <c:v>9.2796097399999999E-2</c:v>
                </c:pt>
                <c:pt idx="2848">
                  <c:v>8.7912092499999997E-2</c:v>
                </c:pt>
                <c:pt idx="2849">
                  <c:v>9.2796092499999996E-2</c:v>
                </c:pt>
                <c:pt idx="2850">
                  <c:v>9.2796097399999999E-2</c:v>
                </c:pt>
                <c:pt idx="2851">
                  <c:v>9.7680101999999991E-2</c:v>
                </c:pt>
                <c:pt idx="2852">
                  <c:v>9.7680097399999999E-2</c:v>
                </c:pt>
                <c:pt idx="2853">
                  <c:v>9.2796092499999996E-2</c:v>
                </c:pt>
                <c:pt idx="2854">
                  <c:v>9.2796092499999996E-2</c:v>
                </c:pt>
                <c:pt idx="2855">
                  <c:v>9.7680097399999999E-2</c:v>
                </c:pt>
                <c:pt idx="2856">
                  <c:v>9.7680097399999999E-2</c:v>
                </c:pt>
                <c:pt idx="2857">
                  <c:v>9.2796092499999996E-2</c:v>
                </c:pt>
                <c:pt idx="2858">
                  <c:v>8.7912092499999997E-2</c:v>
                </c:pt>
                <c:pt idx="2859">
                  <c:v>9.2796097399999999E-2</c:v>
                </c:pt>
                <c:pt idx="2860">
                  <c:v>0.10256410199999999</c:v>
                </c:pt>
                <c:pt idx="2861">
                  <c:v>9.2796097399999999E-2</c:v>
                </c:pt>
                <c:pt idx="2862">
                  <c:v>8.30280875E-2</c:v>
                </c:pt>
                <c:pt idx="2863">
                  <c:v>9.2796097399999999E-2</c:v>
                </c:pt>
                <c:pt idx="2864">
                  <c:v>9.7680101999999991E-2</c:v>
                </c:pt>
                <c:pt idx="2865">
                  <c:v>9.2796097399999999E-2</c:v>
                </c:pt>
                <c:pt idx="2866">
                  <c:v>8.7912092499999997E-2</c:v>
                </c:pt>
                <c:pt idx="2867">
                  <c:v>9.2796092499999996E-2</c:v>
                </c:pt>
                <c:pt idx="2868">
                  <c:v>9.7680097399999999E-2</c:v>
                </c:pt>
                <c:pt idx="2869">
                  <c:v>9.7680097399999999E-2</c:v>
                </c:pt>
                <c:pt idx="2870">
                  <c:v>9.2796097399999999E-2</c:v>
                </c:pt>
                <c:pt idx="2871">
                  <c:v>8.30280875E-2</c:v>
                </c:pt>
                <c:pt idx="2872">
                  <c:v>8.7912092499999997E-2</c:v>
                </c:pt>
                <c:pt idx="2873">
                  <c:v>9.2796097399999999E-2</c:v>
                </c:pt>
                <c:pt idx="2874">
                  <c:v>9.7680101999999991E-2</c:v>
                </c:pt>
                <c:pt idx="2875">
                  <c:v>8.7912092499999997E-2</c:v>
                </c:pt>
                <c:pt idx="2876">
                  <c:v>9.2796092499999996E-2</c:v>
                </c:pt>
                <c:pt idx="2877">
                  <c:v>9.2796092499999996E-2</c:v>
                </c:pt>
                <c:pt idx="2878">
                  <c:v>9.7680097399999999E-2</c:v>
                </c:pt>
                <c:pt idx="2879">
                  <c:v>9.7680097399999999E-2</c:v>
                </c:pt>
                <c:pt idx="2880">
                  <c:v>9.2796097399999999E-2</c:v>
                </c:pt>
                <c:pt idx="2881">
                  <c:v>8.7912092499999997E-2</c:v>
                </c:pt>
                <c:pt idx="2882">
                  <c:v>8.7912092499999997E-2</c:v>
                </c:pt>
                <c:pt idx="2883">
                  <c:v>9.2796097399999999E-2</c:v>
                </c:pt>
                <c:pt idx="2884">
                  <c:v>9.2796097399999999E-2</c:v>
                </c:pt>
                <c:pt idx="2885">
                  <c:v>8.7912092499999997E-2</c:v>
                </c:pt>
                <c:pt idx="2886">
                  <c:v>8.30280875E-2</c:v>
                </c:pt>
                <c:pt idx="2887">
                  <c:v>9.7680097399999999E-2</c:v>
                </c:pt>
                <c:pt idx="2888">
                  <c:v>9.7680097399999999E-2</c:v>
                </c:pt>
                <c:pt idx="2889">
                  <c:v>9.7680097399999999E-2</c:v>
                </c:pt>
                <c:pt idx="2890">
                  <c:v>9.2796092499999996E-2</c:v>
                </c:pt>
                <c:pt idx="2891">
                  <c:v>9.2796092499999996E-2</c:v>
                </c:pt>
                <c:pt idx="2892">
                  <c:v>9.2796097399999999E-2</c:v>
                </c:pt>
                <c:pt idx="2893">
                  <c:v>9.7680101999999991E-2</c:v>
                </c:pt>
                <c:pt idx="2894">
                  <c:v>9.7680101999999991E-2</c:v>
                </c:pt>
                <c:pt idx="2895">
                  <c:v>8.7912092499999997E-2</c:v>
                </c:pt>
                <c:pt idx="2896">
                  <c:v>9.2796092499999996E-2</c:v>
                </c:pt>
                <c:pt idx="2897">
                  <c:v>9.2796097399999999E-2</c:v>
                </c:pt>
                <c:pt idx="2898">
                  <c:v>9.2796097399999999E-2</c:v>
                </c:pt>
                <c:pt idx="2899">
                  <c:v>9.7680097399999999E-2</c:v>
                </c:pt>
                <c:pt idx="2900">
                  <c:v>8.7912092499999997E-2</c:v>
                </c:pt>
                <c:pt idx="2901">
                  <c:v>9.2796092499999996E-2</c:v>
                </c:pt>
                <c:pt idx="2902">
                  <c:v>9.7680097399999999E-2</c:v>
                </c:pt>
                <c:pt idx="2903">
                  <c:v>9.7680097399999999E-2</c:v>
                </c:pt>
                <c:pt idx="2904">
                  <c:v>9.7680097399999999E-2</c:v>
                </c:pt>
                <c:pt idx="2905">
                  <c:v>8.30280875E-2</c:v>
                </c:pt>
                <c:pt idx="2906">
                  <c:v>8.7912092499999997E-2</c:v>
                </c:pt>
                <c:pt idx="2907">
                  <c:v>9.2796097399999999E-2</c:v>
                </c:pt>
                <c:pt idx="2908">
                  <c:v>9.2796097399999999E-2</c:v>
                </c:pt>
                <c:pt idx="2909">
                  <c:v>9.2796092499999996E-2</c:v>
                </c:pt>
                <c:pt idx="2910">
                  <c:v>8.79120875E-2</c:v>
                </c:pt>
                <c:pt idx="2911">
                  <c:v>9.2796092499999996E-2</c:v>
                </c:pt>
                <c:pt idx="2912">
                  <c:v>9.7680097399999999E-2</c:v>
                </c:pt>
                <c:pt idx="2913">
                  <c:v>0.10256410199999999</c:v>
                </c:pt>
                <c:pt idx="2914">
                  <c:v>9.2796097399999999E-2</c:v>
                </c:pt>
                <c:pt idx="2915">
                  <c:v>8.7912092499999997E-2</c:v>
                </c:pt>
                <c:pt idx="2916">
                  <c:v>8.7912092499999997E-2</c:v>
                </c:pt>
                <c:pt idx="2917">
                  <c:v>9.7680097399999999E-2</c:v>
                </c:pt>
                <c:pt idx="2918">
                  <c:v>9.7680101999999991E-2</c:v>
                </c:pt>
                <c:pt idx="2919">
                  <c:v>9.2796097399999999E-2</c:v>
                </c:pt>
                <c:pt idx="2920">
                  <c:v>9.2796092499999996E-2</c:v>
                </c:pt>
                <c:pt idx="2921">
                  <c:v>9.2796092499999996E-2</c:v>
                </c:pt>
                <c:pt idx="2922">
                  <c:v>8.7912092499999997E-2</c:v>
                </c:pt>
                <c:pt idx="2923">
                  <c:v>9.7680097399999999E-2</c:v>
                </c:pt>
                <c:pt idx="2924">
                  <c:v>9.7680101999999991E-2</c:v>
                </c:pt>
                <c:pt idx="2925">
                  <c:v>9.7680097399999999E-2</c:v>
                </c:pt>
                <c:pt idx="2926">
                  <c:v>8.30280875E-2</c:v>
                </c:pt>
                <c:pt idx="2927">
                  <c:v>8.7912092499999997E-2</c:v>
                </c:pt>
                <c:pt idx="2928">
                  <c:v>8.7912092499999997E-2</c:v>
                </c:pt>
                <c:pt idx="2929">
                  <c:v>9.2796097399999999E-2</c:v>
                </c:pt>
                <c:pt idx="2930">
                  <c:v>9.2796097399999999E-2</c:v>
                </c:pt>
                <c:pt idx="2931">
                  <c:v>8.7912092499999997E-2</c:v>
                </c:pt>
                <c:pt idx="2932">
                  <c:v>9.2796092499999996E-2</c:v>
                </c:pt>
                <c:pt idx="2933">
                  <c:v>9.2796092499999996E-2</c:v>
                </c:pt>
                <c:pt idx="2934">
                  <c:v>9.2796097399999999E-2</c:v>
                </c:pt>
                <c:pt idx="2935">
                  <c:v>9.7680101999999991E-2</c:v>
                </c:pt>
                <c:pt idx="2936">
                  <c:v>8.7912092499999997E-2</c:v>
                </c:pt>
                <c:pt idx="2937">
                  <c:v>8.7912092499999997E-2</c:v>
                </c:pt>
                <c:pt idx="2938">
                  <c:v>8.7912092499999997E-2</c:v>
                </c:pt>
                <c:pt idx="2939">
                  <c:v>9.2796097399999999E-2</c:v>
                </c:pt>
                <c:pt idx="2940">
                  <c:v>9.2796097399999999E-2</c:v>
                </c:pt>
                <c:pt idx="2941">
                  <c:v>9.2796092499999996E-2</c:v>
                </c:pt>
                <c:pt idx="2942">
                  <c:v>9.2796092499999996E-2</c:v>
                </c:pt>
                <c:pt idx="2943">
                  <c:v>9.2796097399999999E-2</c:v>
                </c:pt>
                <c:pt idx="2944">
                  <c:v>0.10256410199999999</c:v>
                </c:pt>
                <c:pt idx="2945">
                  <c:v>9.2796097399999999E-2</c:v>
                </c:pt>
                <c:pt idx="2946">
                  <c:v>8.7912092499999997E-2</c:v>
                </c:pt>
                <c:pt idx="2947">
                  <c:v>8.7912092499999997E-2</c:v>
                </c:pt>
                <c:pt idx="2948">
                  <c:v>9.2796097399999999E-2</c:v>
                </c:pt>
                <c:pt idx="2949">
                  <c:v>9.2796097399999999E-2</c:v>
                </c:pt>
                <c:pt idx="2950">
                  <c:v>9.7680101999999991E-2</c:v>
                </c:pt>
                <c:pt idx="2951">
                  <c:v>9.2796092499999996E-2</c:v>
                </c:pt>
                <c:pt idx="2952">
                  <c:v>9.2796092499999996E-2</c:v>
                </c:pt>
                <c:pt idx="2953">
                  <c:v>9.2796097399999999E-2</c:v>
                </c:pt>
                <c:pt idx="2954">
                  <c:v>9.7680101999999991E-2</c:v>
                </c:pt>
                <c:pt idx="2955">
                  <c:v>9.2796097399999999E-2</c:v>
                </c:pt>
                <c:pt idx="2956">
                  <c:v>8.7912092499999997E-2</c:v>
                </c:pt>
                <c:pt idx="2957">
                  <c:v>8.7912092499999997E-2</c:v>
                </c:pt>
                <c:pt idx="2958">
                  <c:v>9.7680097399999999E-2</c:v>
                </c:pt>
                <c:pt idx="2959">
                  <c:v>9.7680097399999999E-2</c:v>
                </c:pt>
                <c:pt idx="2960">
                  <c:v>9.7680097399999999E-2</c:v>
                </c:pt>
                <c:pt idx="2961">
                  <c:v>9.2796092499999996E-2</c:v>
                </c:pt>
                <c:pt idx="2962">
                  <c:v>9.2796092499999996E-2</c:v>
                </c:pt>
                <c:pt idx="2963">
                  <c:v>9.2796097399999999E-2</c:v>
                </c:pt>
                <c:pt idx="2964">
                  <c:v>9.2796097399999999E-2</c:v>
                </c:pt>
                <c:pt idx="2965">
                  <c:v>9.2796097399999999E-2</c:v>
                </c:pt>
                <c:pt idx="2966">
                  <c:v>8.7912092499999997E-2</c:v>
                </c:pt>
                <c:pt idx="2967">
                  <c:v>8.30280875E-2</c:v>
                </c:pt>
                <c:pt idx="2968">
                  <c:v>9.7680097399999999E-2</c:v>
                </c:pt>
                <c:pt idx="2969">
                  <c:v>0.10256410199999999</c:v>
                </c:pt>
                <c:pt idx="2970">
                  <c:v>9.7680097399999999E-2</c:v>
                </c:pt>
                <c:pt idx="2971">
                  <c:v>9.2796092499999996E-2</c:v>
                </c:pt>
                <c:pt idx="2972">
                  <c:v>8.7912092499999997E-2</c:v>
                </c:pt>
                <c:pt idx="2973">
                  <c:v>8.7912092499999997E-2</c:v>
                </c:pt>
                <c:pt idx="2974">
                  <c:v>8.7912087400000005E-2</c:v>
                </c:pt>
                <c:pt idx="2975">
                  <c:v>9.7680101999999991E-2</c:v>
                </c:pt>
                <c:pt idx="2976">
                  <c:v>8.7912092499999997E-2</c:v>
                </c:pt>
                <c:pt idx="2977">
                  <c:v>9.2796092499999996E-2</c:v>
                </c:pt>
                <c:pt idx="2978">
                  <c:v>8.7912092499999997E-2</c:v>
                </c:pt>
                <c:pt idx="2979">
                  <c:v>9.7680097399999999E-2</c:v>
                </c:pt>
                <c:pt idx="2980">
                  <c:v>9.7680101999999991E-2</c:v>
                </c:pt>
                <c:pt idx="2981">
                  <c:v>8.7912092499999997E-2</c:v>
                </c:pt>
                <c:pt idx="2982">
                  <c:v>8.7912092499999997E-2</c:v>
                </c:pt>
                <c:pt idx="2983">
                  <c:v>8.7912092499999997E-2</c:v>
                </c:pt>
                <c:pt idx="2984">
                  <c:v>9.7680097399999999E-2</c:v>
                </c:pt>
                <c:pt idx="2985">
                  <c:v>9.2796097399999999E-2</c:v>
                </c:pt>
                <c:pt idx="2986">
                  <c:v>9.2796097399999999E-2</c:v>
                </c:pt>
                <c:pt idx="2987">
                  <c:v>9.2796092499999996E-2</c:v>
                </c:pt>
                <c:pt idx="2988">
                  <c:v>8.7912092499999997E-2</c:v>
                </c:pt>
                <c:pt idx="2989">
                  <c:v>9.2796097399999999E-2</c:v>
                </c:pt>
                <c:pt idx="2990">
                  <c:v>9.2796097399999999E-2</c:v>
                </c:pt>
                <c:pt idx="2991">
                  <c:v>9.2796092499999996E-2</c:v>
                </c:pt>
                <c:pt idx="2992">
                  <c:v>9.2796092499999996E-2</c:v>
                </c:pt>
                <c:pt idx="2993">
                  <c:v>8.7912092499999997E-2</c:v>
                </c:pt>
                <c:pt idx="2994">
                  <c:v>9.7680097399999999E-2</c:v>
                </c:pt>
                <c:pt idx="2995">
                  <c:v>9.7680101999999991E-2</c:v>
                </c:pt>
                <c:pt idx="2996">
                  <c:v>9.2796097399999999E-2</c:v>
                </c:pt>
                <c:pt idx="2997">
                  <c:v>8.7912092499999997E-2</c:v>
                </c:pt>
                <c:pt idx="2998">
                  <c:v>9.2796097399999999E-2</c:v>
                </c:pt>
                <c:pt idx="2999">
                  <c:v>9.7680101999999991E-2</c:v>
                </c:pt>
                <c:pt idx="3000">
                  <c:v>9.2796097399999999E-2</c:v>
                </c:pt>
                <c:pt idx="3001">
                  <c:v>8.7912092499999997E-2</c:v>
                </c:pt>
                <c:pt idx="3002">
                  <c:v>8.7912092499999997E-2</c:v>
                </c:pt>
                <c:pt idx="3003">
                  <c:v>9.2796097399999999E-2</c:v>
                </c:pt>
                <c:pt idx="3004">
                  <c:v>0.10256410199999999</c:v>
                </c:pt>
                <c:pt idx="3005">
                  <c:v>9.7680097399999999E-2</c:v>
                </c:pt>
                <c:pt idx="3006">
                  <c:v>9.2796092499999996E-2</c:v>
                </c:pt>
                <c:pt idx="3007">
                  <c:v>9.2796092499999996E-2</c:v>
                </c:pt>
                <c:pt idx="3008">
                  <c:v>9.2796097399999999E-2</c:v>
                </c:pt>
                <c:pt idx="3009">
                  <c:v>9.7680097399999999E-2</c:v>
                </c:pt>
                <c:pt idx="3010">
                  <c:v>9.2796097399999999E-2</c:v>
                </c:pt>
                <c:pt idx="3011">
                  <c:v>9.2796092499999996E-2</c:v>
                </c:pt>
                <c:pt idx="3012">
                  <c:v>9.2796092499999996E-2</c:v>
                </c:pt>
                <c:pt idx="3013">
                  <c:v>9.2796097399999999E-2</c:v>
                </c:pt>
                <c:pt idx="3014">
                  <c:v>9.7680101999999991E-2</c:v>
                </c:pt>
                <c:pt idx="3015">
                  <c:v>9.2796097399999999E-2</c:v>
                </c:pt>
                <c:pt idx="3016">
                  <c:v>9.2796092499999996E-2</c:v>
                </c:pt>
                <c:pt idx="3017">
                  <c:v>8.7912092499999997E-2</c:v>
                </c:pt>
                <c:pt idx="3018">
                  <c:v>9.2796097399999999E-2</c:v>
                </c:pt>
                <c:pt idx="3019">
                  <c:v>0.10256410199999999</c:v>
                </c:pt>
                <c:pt idx="3020">
                  <c:v>9.2796097399999999E-2</c:v>
                </c:pt>
                <c:pt idx="3021">
                  <c:v>8.7912092499999997E-2</c:v>
                </c:pt>
                <c:pt idx="3022">
                  <c:v>8.7912092499999997E-2</c:v>
                </c:pt>
                <c:pt idx="3023">
                  <c:v>9.2796092499999996E-2</c:v>
                </c:pt>
                <c:pt idx="3024">
                  <c:v>9.7680097399999999E-2</c:v>
                </c:pt>
                <c:pt idx="3025">
                  <c:v>8.7912092499999997E-2</c:v>
                </c:pt>
                <c:pt idx="3026">
                  <c:v>9.2796097399999999E-2</c:v>
                </c:pt>
                <c:pt idx="3027">
                  <c:v>9.2796097399999999E-2</c:v>
                </c:pt>
                <c:pt idx="3028">
                  <c:v>8.7912092499999997E-2</c:v>
                </c:pt>
                <c:pt idx="3029">
                  <c:v>8.7912092499999997E-2</c:v>
                </c:pt>
                <c:pt idx="3030">
                  <c:v>9.7680097399999999E-2</c:v>
                </c:pt>
                <c:pt idx="3031">
                  <c:v>9.2796097399999999E-2</c:v>
                </c:pt>
                <c:pt idx="3032">
                  <c:v>9.2796092499999996E-2</c:v>
                </c:pt>
                <c:pt idx="3033">
                  <c:v>8.7912092499999997E-2</c:v>
                </c:pt>
                <c:pt idx="3034">
                  <c:v>9.7680097399999999E-2</c:v>
                </c:pt>
                <c:pt idx="3035">
                  <c:v>9.2796097399999999E-2</c:v>
                </c:pt>
                <c:pt idx="3036">
                  <c:v>9.2796092499999996E-2</c:v>
                </c:pt>
                <c:pt idx="3037">
                  <c:v>9.2796092499999996E-2</c:v>
                </c:pt>
                <c:pt idx="3038">
                  <c:v>9.2796097399999999E-2</c:v>
                </c:pt>
                <c:pt idx="3039">
                  <c:v>9.2796097399999999E-2</c:v>
                </c:pt>
                <c:pt idx="3040">
                  <c:v>9.2796097399999999E-2</c:v>
                </c:pt>
                <c:pt idx="3041">
                  <c:v>8.7912092499999997E-2</c:v>
                </c:pt>
                <c:pt idx="3042">
                  <c:v>8.7912092499999997E-2</c:v>
                </c:pt>
                <c:pt idx="3043">
                  <c:v>9.2796092499999996E-2</c:v>
                </c:pt>
                <c:pt idx="3044">
                  <c:v>9.2796097399999999E-2</c:v>
                </c:pt>
                <c:pt idx="3045">
                  <c:v>9.2796097399999999E-2</c:v>
                </c:pt>
                <c:pt idx="3046">
                  <c:v>9.2796097399999999E-2</c:v>
                </c:pt>
                <c:pt idx="3047">
                  <c:v>9.2796092499999996E-2</c:v>
                </c:pt>
                <c:pt idx="3048">
                  <c:v>9.7680097399999999E-2</c:v>
                </c:pt>
                <c:pt idx="3049">
                  <c:v>9.2796097399999999E-2</c:v>
                </c:pt>
                <c:pt idx="3050">
                  <c:v>9.2796097399999999E-2</c:v>
                </c:pt>
                <c:pt idx="3051">
                  <c:v>8.7912092499999997E-2</c:v>
                </c:pt>
                <c:pt idx="3052">
                  <c:v>9.2796092499999996E-2</c:v>
                </c:pt>
                <c:pt idx="3053">
                  <c:v>9.2796097399999999E-2</c:v>
                </c:pt>
                <c:pt idx="3054">
                  <c:v>9.7680097399999999E-2</c:v>
                </c:pt>
                <c:pt idx="3055">
                  <c:v>9.7680097399999999E-2</c:v>
                </c:pt>
                <c:pt idx="3056">
                  <c:v>8.7912092499999997E-2</c:v>
                </c:pt>
                <c:pt idx="3057">
                  <c:v>8.7912092499999997E-2</c:v>
                </c:pt>
                <c:pt idx="3058">
                  <c:v>8.7912092499999997E-2</c:v>
                </c:pt>
                <c:pt idx="3059">
                  <c:v>9.7680101999999991E-2</c:v>
                </c:pt>
                <c:pt idx="3060">
                  <c:v>9.2796097399999999E-2</c:v>
                </c:pt>
                <c:pt idx="3061">
                  <c:v>8.7912092499999997E-2</c:v>
                </c:pt>
                <c:pt idx="3062">
                  <c:v>8.7912092499999997E-2</c:v>
                </c:pt>
                <c:pt idx="3063">
                  <c:v>9.2796097399999999E-2</c:v>
                </c:pt>
                <c:pt idx="3064">
                  <c:v>9.2796097399999999E-2</c:v>
                </c:pt>
                <c:pt idx="3065">
                  <c:v>9.7680097399999999E-2</c:v>
                </c:pt>
                <c:pt idx="3066">
                  <c:v>8.7912092499999997E-2</c:v>
                </c:pt>
                <c:pt idx="3067">
                  <c:v>8.7912092499999997E-2</c:v>
                </c:pt>
                <c:pt idx="3068">
                  <c:v>9.2796097399999999E-2</c:v>
                </c:pt>
                <c:pt idx="3069">
                  <c:v>9.2796097399999999E-2</c:v>
                </c:pt>
                <c:pt idx="3070">
                  <c:v>9.2796097399999999E-2</c:v>
                </c:pt>
                <c:pt idx="3071">
                  <c:v>8.7912092499999997E-2</c:v>
                </c:pt>
                <c:pt idx="3072">
                  <c:v>8.7912092499999997E-2</c:v>
                </c:pt>
                <c:pt idx="3073">
                  <c:v>9.2796092499999996E-2</c:v>
                </c:pt>
                <c:pt idx="3074">
                  <c:v>9.7680097399999999E-2</c:v>
                </c:pt>
                <c:pt idx="3075">
                  <c:v>9.7680097399999999E-2</c:v>
                </c:pt>
                <c:pt idx="3076">
                  <c:v>8.7912092499999997E-2</c:v>
                </c:pt>
                <c:pt idx="3077">
                  <c:v>8.7912092499999997E-2</c:v>
                </c:pt>
                <c:pt idx="3078">
                  <c:v>9.2796097399999999E-2</c:v>
                </c:pt>
                <c:pt idx="3079">
                  <c:v>9.2796097399999999E-2</c:v>
                </c:pt>
                <c:pt idx="3080">
                  <c:v>9.2796097399999999E-2</c:v>
                </c:pt>
                <c:pt idx="3081">
                  <c:v>9.2796097399999999E-2</c:v>
                </c:pt>
                <c:pt idx="3082">
                  <c:v>8.7912092499999997E-2</c:v>
                </c:pt>
                <c:pt idx="3083">
                  <c:v>8.7912092499999997E-2</c:v>
                </c:pt>
                <c:pt idx="3084">
                  <c:v>9.2796097399999999E-2</c:v>
                </c:pt>
                <c:pt idx="3085">
                  <c:v>9.7680097399999999E-2</c:v>
                </c:pt>
                <c:pt idx="3086">
                  <c:v>9.7680097399999999E-2</c:v>
                </c:pt>
                <c:pt idx="3087">
                  <c:v>9.2796092499999996E-2</c:v>
                </c:pt>
                <c:pt idx="3088">
                  <c:v>8.7912092499999997E-2</c:v>
                </c:pt>
                <c:pt idx="3089">
                  <c:v>9.7680097399999999E-2</c:v>
                </c:pt>
                <c:pt idx="3090">
                  <c:v>9.2796097399999999E-2</c:v>
                </c:pt>
                <c:pt idx="3091">
                  <c:v>9.2796097399999999E-2</c:v>
                </c:pt>
                <c:pt idx="3092">
                  <c:v>8.7912092499999997E-2</c:v>
                </c:pt>
                <c:pt idx="3093">
                  <c:v>8.7912092499999997E-2</c:v>
                </c:pt>
                <c:pt idx="3094">
                  <c:v>8.7912092499999997E-2</c:v>
                </c:pt>
                <c:pt idx="3095">
                  <c:v>9.2796097399999999E-2</c:v>
                </c:pt>
                <c:pt idx="3096">
                  <c:v>9.7680101999999991E-2</c:v>
                </c:pt>
                <c:pt idx="3097">
                  <c:v>8.7912092499999997E-2</c:v>
                </c:pt>
                <c:pt idx="3098">
                  <c:v>9.2796092499999996E-2</c:v>
                </c:pt>
                <c:pt idx="3099">
                  <c:v>9.7680097399999999E-2</c:v>
                </c:pt>
                <c:pt idx="3100">
                  <c:v>9.7680097399999999E-2</c:v>
                </c:pt>
                <c:pt idx="3101">
                  <c:v>9.7680097399999999E-2</c:v>
                </c:pt>
                <c:pt idx="3102">
                  <c:v>9.2796092499999996E-2</c:v>
                </c:pt>
                <c:pt idx="3103">
                  <c:v>8.7912092499999997E-2</c:v>
                </c:pt>
                <c:pt idx="3104">
                  <c:v>9.7680097399999999E-2</c:v>
                </c:pt>
                <c:pt idx="3105">
                  <c:v>9.7680101999999991E-2</c:v>
                </c:pt>
                <c:pt idx="3106">
                  <c:v>8.7912092499999997E-2</c:v>
                </c:pt>
                <c:pt idx="3107">
                  <c:v>8.7912092499999997E-2</c:v>
                </c:pt>
                <c:pt idx="3108">
                  <c:v>8.7912092499999997E-2</c:v>
                </c:pt>
                <c:pt idx="3109">
                  <c:v>9.2796097399999999E-2</c:v>
                </c:pt>
                <c:pt idx="3110">
                  <c:v>9.2796097399999999E-2</c:v>
                </c:pt>
                <c:pt idx="3111">
                  <c:v>9.2796097399999999E-2</c:v>
                </c:pt>
                <c:pt idx="3112">
                  <c:v>9.2796092499999996E-2</c:v>
                </c:pt>
                <c:pt idx="3113">
                  <c:v>9.2796092499999996E-2</c:v>
                </c:pt>
                <c:pt idx="3114">
                  <c:v>9.7680097399999999E-2</c:v>
                </c:pt>
                <c:pt idx="3115">
                  <c:v>9.7680097399999999E-2</c:v>
                </c:pt>
                <c:pt idx="3116">
                  <c:v>9.2796097399999999E-2</c:v>
                </c:pt>
                <c:pt idx="3117">
                  <c:v>8.7912092499999997E-2</c:v>
                </c:pt>
                <c:pt idx="3118">
                  <c:v>8.7912092499999997E-2</c:v>
                </c:pt>
                <c:pt idx="3119">
                  <c:v>9.2796097399999999E-2</c:v>
                </c:pt>
                <c:pt idx="3120">
                  <c:v>9.2796097399999999E-2</c:v>
                </c:pt>
                <c:pt idx="3121">
                  <c:v>9.2796092499999996E-2</c:v>
                </c:pt>
                <c:pt idx="3122">
                  <c:v>8.7912092499999997E-2</c:v>
                </c:pt>
                <c:pt idx="3123">
                  <c:v>9.7680097399999999E-2</c:v>
                </c:pt>
                <c:pt idx="3124">
                  <c:v>0.10256410199999999</c:v>
                </c:pt>
                <c:pt idx="3125">
                  <c:v>9.7680097399999999E-2</c:v>
                </c:pt>
                <c:pt idx="3126">
                  <c:v>8.7912092499999997E-2</c:v>
                </c:pt>
                <c:pt idx="3127">
                  <c:v>8.7912092499999997E-2</c:v>
                </c:pt>
                <c:pt idx="3128">
                  <c:v>9.2796097399999999E-2</c:v>
                </c:pt>
                <c:pt idx="3129">
                  <c:v>0.10256410199999999</c:v>
                </c:pt>
                <c:pt idx="3130">
                  <c:v>9.2796097399999999E-2</c:v>
                </c:pt>
                <c:pt idx="3131">
                  <c:v>9.2796092499999996E-2</c:v>
                </c:pt>
                <c:pt idx="3132">
                  <c:v>9.2796092499999996E-2</c:v>
                </c:pt>
                <c:pt idx="3133">
                  <c:v>9.2796097399999999E-2</c:v>
                </c:pt>
                <c:pt idx="3134">
                  <c:v>0.10256410199999999</c:v>
                </c:pt>
                <c:pt idx="3135">
                  <c:v>9.2796097399999999E-2</c:v>
                </c:pt>
                <c:pt idx="3136">
                  <c:v>9.2796092499999996E-2</c:v>
                </c:pt>
                <c:pt idx="3137">
                  <c:v>9.2796092499999996E-2</c:v>
                </c:pt>
                <c:pt idx="3138">
                  <c:v>9.2796097399999999E-2</c:v>
                </c:pt>
                <c:pt idx="3139">
                  <c:v>9.7680097399999999E-2</c:v>
                </c:pt>
                <c:pt idx="3140">
                  <c:v>9.7680097399999999E-2</c:v>
                </c:pt>
                <c:pt idx="3141">
                  <c:v>9.2796092499999996E-2</c:v>
                </c:pt>
                <c:pt idx="3142">
                  <c:v>8.30280875E-2</c:v>
                </c:pt>
                <c:pt idx="3143">
                  <c:v>8.7912092499999997E-2</c:v>
                </c:pt>
                <c:pt idx="3144">
                  <c:v>9.2796097399999999E-2</c:v>
                </c:pt>
                <c:pt idx="3145">
                  <c:v>9.7680097399999999E-2</c:v>
                </c:pt>
                <c:pt idx="3146">
                  <c:v>8.7912092499999997E-2</c:v>
                </c:pt>
                <c:pt idx="3147">
                  <c:v>8.7912092499999997E-2</c:v>
                </c:pt>
                <c:pt idx="3148">
                  <c:v>9.2796097399999999E-2</c:v>
                </c:pt>
                <c:pt idx="3149">
                  <c:v>9.2796097399999999E-2</c:v>
                </c:pt>
                <c:pt idx="3150">
                  <c:v>9.7680097399999999E-2</c:v>
                </c:pt>
                <c:pt idx="3151">
                  <c:v>9.2796092499999996E-2</c:v>
                </c:pt>
                <c:pt idx="3152">
                  <c:v>8.7912092499999997E-2</c:v>
                </c:pt>
                <c:pt idx="3153">
                  <c:v>9.7680097399999999E-2</c:v>
                </c:pt>
                <c:pt idx="3154">
                  <c:v>9.2796097399999999E-2</c:v>
                </c:pt>
                <c:pt idx="3155">
                  <c:v>8.7912092499999997E-2</c:v>
                </c:pt>
                <c:pt idx="3156">
                  <c:v>8.7912092499999997E-2</c:v>
                </c:pt>
                <c:pt idx="3157">
                  <c:v>9.7680097399999999E-2</c:v>
                </c:pt>
                <c:pt idx="3158">
                  <c:v>9.7680097399999999E-2</c:v>
                </c:pt>
                <c:pt idx="3159">
                  <c:v>9.2796092499999996E-2</c:v>
                </c:pt>
                <c:pt idx="3160">
                  <c:v>8.7912092499999997E-2</c:v>
                </c:pt>
                <c:pt idx="3161">
                  <c:v>8.7912092499999997E-2</c:v>
                </c:pt>
                <c:pt idx="3162">
                  <c:v>9.2796097399999999E-2</c:v>
                </c:pt>
                <c:pt idx="3163">
                  <c:v>9.2796097399999999E-2</c:v>
                </c:pt>
                <c:pt idx="3164">
                  <c:v>8.7912092499999997E-2</c:v>
                </c:pt>
                <c:pt idx="3165">
                  <c:v>9.2796092499999996E-2</c:v>
                </c:pt>
                <c:pt idx="3166">
                  <c:v>9.2796097399999999E-2</c:v>
                </c:pt>
                <c:pt idx="3167">
                  <c:v>9.2796097399999999E-2</c:v>
                </c:pt>
                <c:pt idx="3168">
                  <c:v>8.7912092499999997E-2</c:v>
                </c:pt>
                <c:pt idx="3169">
                  <c:v>8.7912092499999997E-2</c:v>
                </c:pt>
                <c:pt idx="3170">
                  <c:v>9.2796097399999999E-2</c:v>
                </c:pt>
                <c:pt idx="3171">
                  <c:v>9.2796097399999999E-2</c:v>
                </c:pt>
                <c:pt idx="3172">
                  <c:v>9.2796097399999999E-2</c:v>
                </c:pt>
                <c:pt idx="3173">
                  <c:v>8.7912092499999997E-2</c:v>
                </c:pt>
                <c:pt idx="3174">
                  <c:v>9.2796092499999996E-2</c:v>
                </c:pt>
                <c:pt idx="3175">
                  <c:v>9.2796092499999996E-2</c:v>
                </c:pt>
                <c:pt idx="3176">
                  <c:v>9.7680097399999999E-2</c:v>
                </c:pt>
                <c:pt idx="3177">
                  <c:v>0.10256410199999999</c:v>
                </c:pt>
                <c:pt idx="3178">
                  <c:v>9.2796092499999996E-2</c:v>
                </c:pt>
                <c:pt idx="3179">
                  <c:v>9.2796092499999996E-2</c:v>
                </c:pt>
                <c:pt idx="3180">
                  <c:v>9.2796097399999999E-2</c:v>
                </c:pt>
                <c:pt idx="3181">
                  <c:v>9.2796097399999999E-2</c:v>
                </c:pt>
                <c:pt idx="3182">
                  <c:v>9.2796097399999999E-2</c:v>
                </c:pt>
                <c:pt idx="3183">
                  <c:v>8.7912092499999997E-2</c:v>
                </c:pt>
                <c:pt idx="3184">
                  <c:v>9.2796092499999996E-2</c:v>
                </c:pt>
                <c:pt idx="3185">
                  <c:v>9.7680097399999999E-2</c:v>
                </c:pt>
                <c:pt idx="3186">
                  <c:v>0.10256410199999999</c:v>
                </c:pt>
                <c:pt idx="3187">
                  <c:v>9.7680097399999999E-2</c:v>
                </c:pt>
                <c:pt idx="3188">
                  <c:v>9.2796092499999996E-2</c:v>
                </c:pt>
                <c:pt idx="3189">
                  <c:v>8.7912092499999997E-2</c:v>
                </c:pt>
                <c:pt idx="3190">
                  <c:v>9.2796097399999999E-2</c:v>
                </c:pt>
                <c:pt idx="3191">
                  <c:v>9.7680101999999991E-2</c:v>
                </c:pt>
                <c:pt idx="3192">
                  <c:v>8.7912092499999997E-2</c:v>
                </c:pt>
                <c:pt idx="3193">
                  <c:v>9.2796092499999996E-2</c:v>
                </c:pt>
                <c:pt idx="3194">
                  <c:v>9.2796092499999996E-2</c:v>
                </c:pt>
                <c:pt idx="3195">
                  <c:v>9.7680097399999999E-2</c:v>
                </c:pt>
                <c:pt idx="3196">
                  <c:v>9.7680097399999999E-2</c:v>
                </c:pt>
                <c:pt idx="3197">
                  <c:v>9.2796097399999999E-2</c:v>
                </c:pt>
                <c:pt idx="3198">
                  <c:v>8.7912092499999997E-2</c:v>
                </c:pt>
                <c:pt idx="3199">
                  <c:v>8.30280875E-2</c:v>
                </c:pt>
                <c:pt idx="3200">
                  <c:v>9.2796097399999999E-2</c:v>
                </c:pt>
                <c:pt idx="3201">
                  <c:v>9.2796097399999999E-2</c:v>
                </c:pt>
                <c:pt idx="3202">
                  <c:v>9.2796097399999999E-2</c:v>
                </c:pt>
                <c:pt idx="3203">
                  <c:v>8.7912092499999997E-2</c:v>
                </c:pt>
                <c:pt idx="3204">
                  <c:v>9.2796092499999996E-2</c:v>
                </c:pt>
                <c:pt idx="3205">
                  <c:v>9.2796097399999999E-2</c:v>
                </c:pt>
                <c:pt idx="3206">
                  <c:v>0.10256410199999999</c:v>
                </c:pt>
                <c:pt idx="3207">
                  <c:v>9.7680097399999999E-2</c:v>
                </c:pt>
                <c:pt idx="3208">
                  <c:v>8.7912092499999997E-2</c:v>
                </c:pt>
                <c:pt idx="3209">
                  <c:v>8.7912092499999997E-2</c:v>
                </c:pt>
                <c:pt idx="3210">
                  <c:v>9.2796092499999996E-2</c:v>
                </c:pt>
                <c:pt idx="3211">
                  <c:v>9.2796097399999999E-2</c:v>
                </c:pt>
                <c:pt idx="3212">
                  <c:v>9.7680101999999991E-2</c:v>
                </c:pt>
                <c:pt idx="3213">
                  <c:v>9.2796097399999999E-2</c:v>
                </c:pt>
                <c:pt idx="3214">
                  <c:v>9.2796092499999996E-2</c:v>
                </c:pt>
                <c:pt idx="3215">
                  <c:v>8.7912092499999997E-2</c:v>
                </c:pt>
                <c:pt idx="3216">
                  <c:v>9.2796097399999999E-2</c:v>
                </c:pt>
                <c:pt idx="3217">
                  <c:v>9.7680101999999991E-2</c:v>
                </c:pt>
                <c:pt idx="3218">
                  <c:v>9.2796097399999999E-2</c:v>
                </c:pt>
                <c:pt idx="3219">
                  <c:v>8.7912092499999997E-2</c:v>
                </c:pt>
                <c:pt idx="3220">
                  <c:v>8.7912092499999997E-2</c:v>
                </c:pt>
                <c:pt idx="3221">
                  <c:v>9.7680097399999999E-2</c:v>
                </c:pt>
                <c:pt idx="3222">
                  <c:v>9.7680097399999999E-2</c:v>
                </c:pt>
                <c:pt idx="3223">
                  <c:v>9.7680097399999999E-2</c:v>
                </c:pt>
                <c:pt idx="3224">
                  <c:v>9.2796092499999996E-2</c:v>
                </c:pt>
                <c:pt idx="3225">
                  <c:v>9.2796092499999996E-2</c:v>
                </c:pt>
                <c:pt idx="3226">
                  <c:v>9.2796097399999999E-2</c:v>
                </c:pt>
                <c:pt idx="3227">
                  <c:v>9.7680097399999999E-2</c:v>
                </c:pt>
                <c:pt idx="3228">
                  <c:v>9.2796097399999999E-2</c:v>
                </c:pt>
                <c:pt idx="3229">
                  <c:v>8.7912092499999997E-2</c:v>
                </c:pt>
                <c:pt idx="3230">
                  <c:v>8.7912092499999997E-2</c:v>
                </c:pt>
                <c:pt idx="3231">
                  <c:v>9.2796097399999999E-2</c:v>
                </c:pt>
                <c:pt idx="3232">
                  <c:v>9.7680097399999999E-2</c:v>
                </c:pt>
                <c:pt idx="3233">
                  <c:v>9.7680097399999999E-2</c:v>
                </c:pt>
                <c:pt idx="3234">
                  <c:v>8.7912092499999997E-2</c:v>
                </c:pt>
                <c:pt idx="3235">
                  <c:v>9.2796092499999996E-2</c:v>
                </c:pt>
                <c:pt idx="3236">
                  <c:v>9.2796092499999996E-2</c:v>
                </c:pt>
                <c:pt idx="3237">
                  <c:v>9.2796097399999999E-2</c:v>
                </c:pt>
                <c:pt idx="3238">
                  <c:v>0.10256410199999999</c:v>
                </c:pt>
                <c:pt idx="3239">
                  <c:v>9.2796097399999999E-2</c:v>
                </c:pt>
                <c:pt idx="3240">
                  <c:v>8.7912092499999997E-2</c:v>
                </c:pt>
                <c:pt idx="3241">
                  <c:v>8.7912092499999997E-2</c:v>
                </c:pt>
                <c:pt idx="3242">
                  <c:v>9.2796097399999999E-2</c:v>
                </c:pt>
                <c:pt idx="3243">
                  <c:v>9.2796097399999999E-2</c:v>
                </c:pt>
                <c:pt idx="3244">
                  <c:v>9.7680101999999991E-2</c:v>
                </c:pt>
                <c:pt idx="3245">
                  <c:v>8.7912092499999997E-2</c:v>
                </c:pt>
                <c:pt idx="3246">
                  <c:v>9.2796092499999996E-2</c:v>
                </c:pt>
                <c:pt idx="3247">
                  <c:v>9.2796092499999996E-2</c:v>
                </c:pt>
                <c:pt idx="3248">
                  <c:v>9.7680097399999999E-2</c:v>
                </c:pt>
                <c:pt idx="3249">
                  <c:v>9.7680097399999999E-2</c:v>
                </c:pt>
                <c:pt idx="3250">
                  <c:v>9.2796092499999996E-2</c:v>
                </c:pt>
                <c:pt idx="3251">
                  <c:v>8.7912092499999997E-2</c:v>
                </c:pt>
                <c:pt idx="3252">
                  <c:v>8.7912092499999997E-2</c:v>
                </c:pt>
                <c:pt idx="3253">
                  <c:v>9.7680101999999991E-2</c:v>
                </c:pt>
                <c:pt idx="3254">
                  <c:v>9.2796097399999999E-2</c:v>
                </c:pt>
                <c:pt idx="3255">
                  <c:v>8.7912092499999997E-2</c:v>
                </c:pt>
                <c:pt idx="3256">
                  <c:v>9.2796092499999996E-2</c:v>
                </c:pt>
                <c:pt idx="3257">
                  <c:v>9.7680097399999999E-2</c:v>
                </c:pt>
                <c:pt idx="3258">
                  <c:v>0.10256410199999999</c:v>
                </c:pt>
                <c:pt idx="3259">
                  <c:v>8.7912092499999997E-2</c:v>
                </c:pt>
                <c:pt idx="3260">
                  <c:v>8.7912092499999997E-2</c:v>
                </c:pt>
                <c:pt idx="3261">
                  <c:v>9.7680097399999999E-2</c:v>
                </c:pt>
                <c:pt idx="3262">
                  <c:v>9.2796097399999999E-2</c:v>
                </c:pt>
                <c:pt idx="3263">
                  <c:v>9.2796097399999999E-2</c:v>
                </c:pt>
                <c:pt idx="3264">
                  <c:v>8.7912092499999997E-2</c:v>
                </c:pt>
                <c:pt idx="3265">
                  <c:v>9.2796092499999996E-2</c:v>
                </c:pt>
                <c:pt idx="3266">
                  <c:v>9.2796097399999999E-2</c:v>
                </c:pt>
                <c:pt idx="3267">
                  <c:v>9.2796097399999999E-2</c:v>
                </c:pt>
                <c:pt idx="3268">
                  <c:v>9.2796097399999999E-2</c:v>
                </c:pt>
                <c:pt idx="3269">
                  <c:v>9.2796092499999996E-2</c:v>
                </c:pt>
                <c:pt idx="3270">
                  <c:v>9.2796092499999996E-2</c:v>
                </c:pt>
                <c:pt idx="3271">
                  <c:v>9.7680097399999999E-2</c:v>
                </c:pt>
                <c:pt idx="3272">
                  <c:v>9.7680101999999991E-2</c:v>
                </c:pt>
                <c:pt idx="3273">
                  <c:v>9.7680097399999999E-2</c:v>
                </c:pt>
                <c:pt idx="3274">
                  <c:v>8.7912092499999997E-2</c:v>
                </c:pt>
                <c:pt idx="3275">
                  <c:v>8.7912092499999997E-2</c:v>
                </c:pt>
                <c:pt idx="3276">
                  <c:v>9.7680097399999999E-2</c:v>
                </c:pt>
                <c:pt idx="3277">
                  <c:v>9.7680097399999999E-2</c:v>
                </c:pt>
                <c:pt idx="3278">
                  <c:v>9.2796097399999999E-2</c:v>
                </c:pt>
                <c:pt idx="3279">
                  <c:v>9.2796092499999996E-2</c:v>
                </c:pt>
                <c:pt idx="3280">
                  <c:v>9.2796092499999996E-2</c:v>
                </c:pt>
                <c:pt idx="3281">
                  <c:v>9.2796097399999999E-2</c:v>
                </c:pt>
                <c:pt idx="3282">
                  <c:v>9.7680097399999999E-2</c:v>
                </c:pt>
                <c:pt idx="3283">
                  <c:v>9.7680097399999999E-2</c:v>
                </c:pt>
                <c:pt idx="3284">
                  <c:v>8.7912092499999997E-2</c:v>
                </c:pt>
                <c:pt idx="3285">
                  <c:v>8.7912092499999997E-2</c:v>
                </c:pt>
                <c:pt idx="3286">
                  <c:v>9.2796097399999999E-2</c:v>
                </c:pt>
                <c:pt idx="3287">
                  <c:v>9.7680097399999999E-2</c:v>
                </c:pt>
                <c:pt idx="3288">
                  <c:v>9.2796097399999999E-2</c:v>
                </c:pt>
                <c:pt idx="3289">
                  <c:v>9.2796092499999996E-2</c:v>
                </c:pt>
                <c:pt idx="3290">
                  <c:v>9.2796092499999996E-2</c:v>
                </c:pt>
                <c:pt idx="3291">
                  <c:v>9.7680101999999991E-2</c:v>
                </c:pt>
                <c:pt idx="3292">
                  <c:v>9.2796097399999999E-2</c:v>
                </c:pt>
                <c:pt idx="3293">
                  <c:v>8.7912092499999997E-2</c:v>
                </c:pt>
                <c:pt idx="3294">
                  <c:v>8.7912092499999997E-2</c:v>
                </c:pt>
                <c:pt idx="3295">
                  <c:v>9.2796092499999996E-2</c:v>
                </c:pt>
                <c:pt idx="3296">
                  <c:v>0.10256410199999999</c:v>
                </c:pt>
                <c:pt idx="3297">
                  <c:v>9.7680101999999991E-2</c:v>
                </c:pt>
                <c:pt idx="3298">
                  <c:v>9.2796092499999996E-2</c:v>
                </c:pt>
                <c:pt idx="3299">
                  <c:v>9.2796092499999996E-2</c:v>
                </c:pt>
                <c:pt idx="3300">
                  <c:v>8.7912092499999997E-2</c:v>
                </c:pt>
                <c:pt idx="3301">
                  <c:v>9.2796097399999999E-2</c:v>
                </c:pt>
                <c:pt idx="3302">
                  <c:v>9.2796097399999999E-2</c:v>
                </c:pt>
                <c:pt idx="3303">
                  <c:v>9.2796097399999999E-2</c:v>
                </c:pt>
                <c:pt idx="3304">
                  <c:v>8.7912092499999997E-2</c:v>
                </c:pt>
                <c:pt idx="3305">
                  <c:v>9.2796097399999999E-2</c:v>
                </c:pt>
                <c:pt idx="3306">
                  <c:v>9.7680097399999999E-2</c:v>
                </c:pt>
                <c:pt idx="3307">
                  <c:v>0.10256410199999999</c:v>
                </c:pt>
                <c:pt idx="3308">
                  <c:v>9.2796092499999996E-2</c:v>
                </c:pt>
                <c:pt idx="3309">
                  <c:v>8.7912092499999997E-2</c:v>
                </c:pt>
                <c:pt idx="3310">
                  <c:v>8.7912092499999997E-2</c:v>
                </c:pt>
                <c:pt idx="3311">
                  <c:v>9.7680097399999999E-2</c:v>
                </c:pt>
                <c:pt idx="3312">
                  <c:v>9.2796097399999999E-2</c:v>
                </c:pt>
                <c:pt idx="3313">
                  <c:v>9.2796097399999999E-2</c:v>
                </c:pt>
                <c:pt idx="3314">
                  <c:v>9.2796092499999996E-2</c:v>
                </c:pt>
                <c:pt idx="3315">
                  <c:v>8.7912092499999997E-2</c:v>
                </c:pt>
                <c:pt idx="3316">
                  <c:v>9.7680097399999999E-2</c:v>
                </c:pt>
                <c:pt idx="3317">
                  <c:v>9.7680097399999999E-2</c:v>
                </c:pt>
                <c:pt idx="3318">
                  <c:v>8.7912092499999997E-2</c:v>
                </c:pt>
                <c:pt idx="3319">
                  <c:v>8.7912092499999997E-2</c:v>
                </c:pt>
                <c:pt idx="3320">
                  <c:v>9.2796097399999999E-2</c:v>
                </c:pt>
                <c:pt idx="3321">
                  <c:v>9.7680101999999991E-2</c:v>
                </c:pt>
                <c:pt idx="3322">
                  <c:v>9.2796097399999999E-2</c:v>
                </c:pt>
                <c:pt idx="3323">
                  <c:v>8.7912092499999997E-2</c:v>
                </c:pt>
                <c:pt idx="3324">
                  <c:v>9.2796092499999996E-2</c:v>
                </c:pt>
                <c:pt idx="3325">
                  <c:v>9.7680097399999999E-2</c:v>
                </c:pt>
                <c:pt idx="3326">
                  <c:v>0.10256410199999999</c:v>
                </c:pt>
                <c:pt idx="3327">
                  <c:v>9.2796092499999996E-2</c:v>
                </c:pt>
                <c:pt idx="3328">
                  <c:v>9.2796092499999996E-2</c:v>
                </c:pt>
                <c:pt idx="3329">
                  <c:v>8.7912092499999997E-2</c:v>
                </c:pt>
                <c:pt idx="3330">
                  <c:v>9.7680097399999999E-2</c:v>
                </c:pt>
                <c:pt idx="3331">
                  <c:v>9.7680101999999991E-2</c:v>
                </c:pt>
                <c:pt idx="3332">
                  <c:v>9.2796097399999999E-2</c:v>
                </c:pt>
                <c:pt idx="3333">
                  <c:v>9.2796092499999996E-2</c:v>
                </c:pt>
                <c:pt idx="3334">
                  <c:v>9.2796092499999996E-2</c:v>
                </c:pt>
                <c:pt idx="3335">
                  <c:v>9.7680097399999999E-2</c:v>
                </c:pt>
                <c:pt idx="3336">
                  <c:v>9.2796097399999999E-2</c:v>
                </c:pt>
                <c:pt idx="3337">
                  <c:v>9.2796097399999999E-2</c:v>
                </c:pt>
                <c:pt idx="3338">
                  <c:v>8.7912092499999997E-2</c:v>
                </c:pt>
                <c:pt idx="3339">
                  <c:v>8.7912092499999997E-2</c:v>
                </c:pt>
                <c:pt idx="3340">
                  <c:v>9.2796097399999999E-2</c:v>
                </c:pt>
                <c:pt idx="3341">
                  <c:v>9.7680097399999999E-2</c:v>
                </c:pt>
                <c:pt idx="3342">
                  <c:v>9.7680097399999999E-2</c:v>
                </c:pt>
                <c:pt idx="3343">
                  <c:v>9.2796092499999996E-2</c:v>
                </c:pt>
                <c:pt idx="3344">
                  <c:v>9.2796092499999996E-2</c:v>
                </c:pt>
                <c:pt idx="3345">
                  <c:v>9.7680097399999999E-2</c:v>
                </c:pt>
                <c:pt idx="3346">
                  <c:v>9.7680097399999999E-2</c:v>
                </c:pt>
                <c:pt idx="3347">
                  <c:v>8.7912092499999997E-2</c:v>
                </c:pt>
                <c:pt idx="3348">
                  <c:v>8.7912092499999997E-2</c:v>
                </c:pt>
                <c:pt idx="3349">
                  <c:v>9.2796097399999999E-2</c:v>
                </c:pt>
                <c:pt idx="3350">
                  <c:v>9.2796097399999999E-2</c:v>
                </c:pt>
                <c:pt idx="3351">
                  <c:v>9.2796097399999999E-2</c:v>
                </c:pt>
                <c:pt idx="3352">
                  <c:v>8.7912092499999997E-2</c:v>
                </c:pt>
                <c:pt idx="3353">
                  <c:v>9.2796092499999996E-2</c:v>
                </c:pt>
                <c:pt idx="3354">
                  <c:v>9.2796092499999996E-2</c:v>
                </c:pt>
                <c:pt idx="3355">
                  <c:v>9.7680097399999999E-2</c:v>
                </c:pt>
                <c:pt idx="3356">
                  <c:v>9.7680097399999999E-2</c:v>
                </c:pt>
                <c:pt idx="3357">
                  <c:v>9.2796092499999996E-2</c:v>
                </c:pt>
                <c:pt idx="3358">
                  <c:v>8.7912092499999997E-2</c:v>
                </c:pt>
                <c:pt idx="3359">
                  <c:v>8.7912092499999997E-2</c:v>
                </c:pt>
                <c:pt idx="3360">
                  <c:v>9.2796097399999999E-2</c:v>
                </c:pt>
                <c:pt idx="3361">
                  <c:v>8.7912092499999997E-2</c:v>
                </c:pt>
                <c:pt idx="3362">
                  <c:v>8.30280875E-2</c:v>
                </c:pt>
                <c:pt idx="3363">
                  <c:v>8.7912092499999997E-2</c:v>
                </c:pt>
                <c:pt idx="3364">
                  <c:v>9.7680097399999999E-2</c:v>
                </c:pt>
                <c:pt idx="3365">
                  <c:v>9.7680097399999999E-2</c:v>
                </c:pt>
                <c:pt idx="3366">
                  <c:v>9.2796092499999996E-2</c:v>
                </c:pt>
                <c:pt idx="3367">
                  <c:v>9.2796092499999996E-2</c:v>
                </c:pt>
                <c:pt idx="3368">
                  <c:v>9.2796092499999996E-2</c:v>
                </c:pt>
                <c:pt idx="3369">
                  <c:v>9.7680097399999999E-2</c:v>
                </c:pt>
                <c:pt idx="3370">
                  <c:v>9.2796097399999999E-2</c:v>
                </c:pt>
                <c:pt idx="3371">
                  <c:v>9.2796097399999999E-2</c:v>
                </c:pt>
                <c:pt idx="3372">
                  <c:v>9.2796092499999996E-2</c:v>
                </c:pt>
                <c:pt idx="3373">
                  <c:v>8.7912092499999997E-2</c:v>
                </c:pt>
                <c:pt idx="3374">
                  <c:v>9.7680097399999999E-2</c:v>
                </c:pt>
                <c:pt idx="3375">
                  <c:v>0.10256410199999999</c:v>
                </c:pt>
                <c:pt idx="3376">
                  <c:v>9.7680097399999999E-2</c:v>
                </c:pt>
                <c:pt idx="3377">
                  <c:v>8.7912092499999997E-2</c:v>
                </c:pt>
                <c:pt idx="3378">
                  <c:v>9.2796092499999996E-2</c:v>
                </c:pt>
                <c:pt idx="3379">
                  <c:v>9.7680097399999999E-2</c:v>
                </c:pt>
                <c:pt idx="3380">
                  <c:v>9.2796097399999999E-2</c:v>
                </c:pt>
                <c:pt idx="3381">
                  <c:v>9.7680101999999991E-2</c:v>
                </c:pt>
                <c:pt idx="3382">
                  <c:v>9.2796097399999999E-2</c:v>
                </c:pt>
                <c:pt idx="3383">
                  <c:v>8.79120875E-2</c:v>
                </c:pt>
                <c:pt idx="3384">
                  <c:v>9.2796097399999999E-2</c:v>
                </c:pt>
                <c:pt idx="3385">
                  <c:v>9.2796097399999999E-2</c:v>
                </c:pt>
                <c:pt idx="3386">
                  <c:v>9.2796097399999999E-2</c:v>
                </c:pt>
                <c:pt idx="3387">
                  <c:v>8.7912092499999997E-2</c:v>
                </c:pt>
                <c:pt idx="3388">
                  <c:v>8.7912092499999997E-2</c:v>
                </c:pt>
                <c:pt idx="3389">
                  <c:v>9.2796097399999999E-2</c:v>
                </c:pt>
                <c:pt idx="3390">
                  <c:v>9.2796097399999999E-2</c:v>
                </c:pt>
                <c:pt idx="3391">
                  <c:v>9.7680097399999999E-2</c:v>
                </c:pt>
                <c:pt idx="3392">
                  <c:v>8.7912092499999997E-2</c:v>
                </c:pt>
                <c:pt idx="3393">
                  <c:v>8.79120875E-2</c:v>
                </c:pt>
                <c:pt idx="3394">
                  <c:v>9.7680097399999999E-2</c:v>
                </c:pt>
                <c:pt idx="3395">
                  <c:v>9.2796097399999999E-2</c:v>
                </c:pt>
                <c:pt idx="3396">
                  <c:v>9.2796097399999999E-2</c:v>
                </c:pt>
                <c:pt idx="3397">
                  <c:v>9.2796092499999996E-2</c:v>
                </c:pt>
                <c:pt idx="3398">
                  <c:v>8.7912092499999997E-2</c:v>
                </c:pt>
                <c:pt idx="3399">
                  <c:v>9.2796097399999999E-2</c:v>
                </c:pt>
                <c:pt idx="3400">
                  <c:v>9.7680101999999991E-2</c:v>
                </c:pt>
                <c:pt idx="3401">
                  <c:v>9.2796097399999999E-2</c:v>
                </c:pt>
                <c:pt idx="3402">
                  <c:v>8.7912092499999997E-2</c:v>
                </c:pt>
                <c:pt idx="3403">
                  <c:v>8.7912092499999997E-2</c:v>
                </c:pt>
                <c:pt idx="3404">
                  <c:v>8.7912092499999997E-2</c:v>
                </c:pt>
                <c:pt idx="3405">
                  <c:v>9.2796097399999999E-2</c:v>
                </c:pt>
                <c:pt idx="3406">
                  <c:v>9.2796097399999999E-2</c:v>
                </c:pt>
                <c:pt idx="3407">
                  <c:v>9.2796097399999999E-2</c:v>
                </c:pt>
                <c:pt idx="3408">
                  <c:v>8.7912092499999997E-2</c:v>
                </c:pt>
                <c:pt idx="3409">
                  <c:v>8.7912092499999997E-2</c:v>
                </c:pt>
                <c:pt idx="3410">
                  <c:v>9.7680097399999999E-2</c:v>
                </c:pt>
                <c:pt idx="3411">
                  <c:v>9.2796097399999999E-2</c:v>
                </c:pt>
                <c:pt idx="3412">
                  <c:v>8.7912092499999997E-2</c:v>
                </c:pt>
                <c:pt idx="3413">
                  <c:v>8.7912092499999997E-2</c:v>
                </c:pt>
                <c:pt idx="3414">
                  <c:v>9.2796097399999999E-2</c:v>
                </c:pt>
                <c:pt idx="3415">
                  <c:v>9.2796097399999999E-2</c:v>
                </c:pt>
                <c:pt idx="3416">
                  <c:v>9.2796097399999999E-2</c:v>
                </c:pt>
                <c:pt idx="3417">
                  <c:v>8.7912092499999997E-2</c:v>
                </c:pt>
                <c:pt idx="3418">
                  <c:v>9.2796092499999996E-2</c:v>
                </c:pt>
                <c:pt idx="3419">
                  <c:v>9.7680097399999999E-2</c:v>
                </c:pt>
                <c:pt idx="3420">
                  <c:v>9.7680097399999999E-2</c:v>
                </c:pt>
                <c:pt idx="3421">
                  <c:v>9.2796097399999999E-2</c:v>
                </c:pt>
                <c:pt idx="3422">
                  <c:v>8.7912092499999997E-2</c:v>
                </c:pt>
                <c:pt idx="3423">
                  <c:v>8.7912092499999997E-2</c:v>
                </c:pt>
                <c:pt idx="3424">
                  <c:v>9.2796097399999999E-2</c:v>
                </c:pt>
                <c:pt idx="3425">
                  <c:v>9.2796097399999999E-2</c:v>
                </c:pt>
                <c:pt idx="3426">
                  <c:v>9.2796097399999999E-2</c:v>
                </c:pt>
                <c:pt idx="3427">
                  <c:v>8.7912092499999997E-2</c:v>
                </c:pt>
                <c:pt idx="3428">
                  <c:v>9.2796092499999996E-2</c:v>
                </c:pt>
                <c:pt idx="3429">
                  <c:v>0.10256410199999999</c:v>
                </c:pt>
                <c:pt idx="3430">
                  <c:v>9.7680097399999999E-2</c:v>
                </c:pt>
                <c:pt idx="3431">
                  <c:v>9.7680097399999999E-2</c:v>
                </c:pt>
                <c:pt idx="3432">
                  <c:v>8.7912092499999997E-2</c:v>
                </c:pt>
                <c:pt idx="3433">
                  <c:v>8.7912092499999997E-2</c:v>
                </c:pt>
                <c:pt idx="3434">
                  <c:v>9.2796097399999999E-2</c:v>
                </c:pt>
                <c:pt idx="3435">
                  <c:v>9.2796097399999999E-2</c:v>
                </c:pt>
                <c:pt idx="3436">
                  <c:v>8.7912092499999997E-2</c:v>
                </c:pt>
                <c:pt idx="3437">
                  <c:v>9.2796092499999996E-2</c:v>
                </c:pt>
                <c:pt idx="3438">
                  <c:v>9.2796092499999996E-2</c:v>
                </c:pt>
                <c:pt idx="3439">
                  <c:v>9.7680097399999999E-2</c:v>
                </c:pt>
                <c:pt idx="3440">
                  <c:v>9.7680101999999991E-2</c:v>
                </c:pt>
                <c:pt idx="3441">
                  <c:v>8.7912092499999997E-2</c:v>
                </c:pt>
                <c:pt idx="3442">
                  <c:v>8.30280875E-2</c:v>
                </c:pt>
                <c:pt idx="3443">
                  <c:v>8.7912092499999997E-2</c:v>
                </c:pt>
                <c:pt idx="3444">
                  <c:v>9.2796097399999999E-2</c:v>
                </c:pt>
                <c:pt idx="3445">
                  <c:v>9.7680101999999991E-2</c:v>
                </c:pt>
                <c:pt idx="3446">
                  <c:v>9.7680097399999999E-2</c:v>
                </c:pt>
                <c:pt idx="3447">
                  <c:v>9.2796092499999996E-2</c:v>
                </c:pt>
                <c:pt idx="3448">
                  <c:v>9.2796092499999996E-2</c:v>
                </c:pt>
                <c:pt idx="3449">
                  <c:v>9.2796097399999999E-2</c:v>
                </c:pt>
                <c:pt idx="3450">
                  <c:v>9.7680101999999991E-2</c:v>
                </c:pt>
                <c:pt idx="3451">
                  <c:v>9.7680097399999999E-2</c:v>
                </c:pt>
                <c:pt idx="3452">
                  <c:v>8.7912092499999997E-2</c:v>
                </c:pt>
                <c:pt idx="3453">
                  <c:v>8.7912092499999997E-2</c:v>
                </c:pt>
                <c:pt idx="3454">
                  <c:v>9.7680097399999999E-2</c:v>
                </c:pt>
                <c:pt idx="3455">
                  <c:v>9.7680097399999999E-2</c:v>
                </c:pt>
                <c:pt idx="3456">
                  <c:v>9.2796097399999999E-2</c:v>
                </c:pt>
                <c:pt idx="3457">
                  <c:v>9.2796092499999996E-2</c:v>
                </c:pt>
                <c:pt idx="3458">
                  <c:v>9.7680097399999999E-2</c:v>
                </c:pt>
                <c:pt idx="3459">
                  <c:v>9.2796097399999999E-2</c:v>
                </c:pt>
                <c:pt idx="3460">
                  <c:v>9.2796097399999999E-2</c:v>
                </c:pt>
                <c:pt idx="3461">
                  <c:v>8.7912092499999997E-2</c:v>
                </c:pt>
                <c:pt idx="3462">
                  <c:v>8.30280875E-2</c:v>
                </c:pt>
                <c:pt idx="3463">
                  <c:v>9.2796097399999999E-2</c:v>
                </c:pt>
                <c:pt idx="3464">
                  <c:v>9.7680097399999999E-2</c:v>
                </c:pt>
                <c:pt idx="3465">
                  <c:v>0.10256410199999999</c:v>
                </c:pt>
                <c:pt idx="3466">
                  <c:v>9.2796092499999996E-2</c:v>
                </c:pt>
                <c:pt idx="3467">
                  <c:v>9.2796092499999996E-2</c:v>
                </c:pt>
                <c:pt idx="3468">
                  <c:v>8.7912092499999997E-2</c:v>
                </c:pt>
                <c:pt idx="3469">
                  <c:v>9.7680101999999991E-2</c:v>
                </c:pt>
                <c:pt idx="3470">
                  <c:v>9.2796097399999999E-2</c:v>
                </c:pt>
                <c:pt idx="3471">
                  <c:v>9.2796097399999999E-2</c:v>
                </c:pt>
                <c:pt idx="3472">
                  <c:v>8.7912092499999997E-2</c:v>
                </c:pt>
                <c:pt idx="3473">
                  <c:v>8.7912092499999997E-2</c:v>
                </c:pt>
                <c:pt idx="3474">
                  <c:v>9.7680097399999999E-2</c:v>
                </c:pt>
                <c:pt idx="3475">
                  <c:v>9.7680097399999999E-2</c:v>
                </c:pt>
                <c:pt idx="3476">
                  <c:v>9.2796097399999999E-2</c:v>
                </c:pt>
                <c:pt idx="3477">
                  <c:v>9.2796092499999996E-2</c:v>
                </c:pt>
                <c:pt idx="3478">
                  <c:v>9.2796092499999996E-2</c:v>
                </c:pt>
                <c:pt idx="3479">
                  <c:v>9.2796097399999999E-2</c:v>
                </c:pt>
                <c:pt idx="3480">
                  <c:v>9.2796097399999999E-2</c:v>
                </c:pt>
                <c:pt idx="3481">
                  <c:v>9.2796097399999999E-2</c:v>
                </c:pt>
                <c:pt idx="3482">
                  <c:v>8.7912092499999997E-2</c:v>
                </c:pt>
                <c:pt idx="3483">
                  <c:v>9.2796092499999996E-2</c:v>
                </c:pt>
                <c:pt idx="3484">
                  <c:v>8.7912092499999997E-2</c:v>
                </c:pt>
                <c:pt idx="3485">
                  <c:v>9.2796097399999999E-2</c:v>
                </c:pt>
                <c:pt idx="3486">
                  <c:v>9.7680097399999999E-2</c:v>
                </c:pt>
                <c:pt idx="3487">
                  <c:v>8.7912092499999997E-2</c:v>
                </c:pt>
                <c:pt idx="3488">
                  <c:v>9.2796092499999996E-2</c:v>
                </c:pt>
                <c:pt idx="3489">
                  <c:v>9.7680097399999999E-2</c:v>
                </c:pt>
                <c:pt idx="3490">
                  <c:v>9.7680101999999991E-2</c:v>
                </c:pt>
                <c:pt idx="3491">
                  <c:v>8.7912092499999997E-2</c:v>
                </c:pt>
                <c:pt idx="3492">
                  <c:v>9.2796092499999996E-2</c:v>
                </c:pt>
                <c:pt idx="3493">
                  <c:v>9.2796092499999996E-2</c:v>
                </c:pt>
                <c:pt idx="3494">
                  <c:v>9.2796097399999999E-2</c:v>
                </c:pt>
                <c:pt idx="3495">
                  <c:v>0.10256410199999999</c:v>
                </c:pt>
                <c:pt idx="3496">
                  <c:v>9.2796097399999999E-2</c:v>
                </c:pt>
                <c:pt idx="3497">
                  <c:v>8.7912092499999997E-2</c:v>
                </c:pt>
                <c:pt idx="3498">
                  <c:v>8.7912092499999997E-2</c:v>
                </c:pt>
                <c:pt idx="3499">
                  <c:v>9.2796092499999996E-2</c:v>
                </c:pt>
                <c:pt idx="3500">
                  <c:v>9.2796097399999999E-2</c:v>
                </c:pt>
                <c:pt idx="3501">
                  <c:v>9.7680097399999999E-2</c:v>
                </c:pt>
                <c:pt idx="3502">
                  <c:v>9.7680097399999999E-2</c:v>
                </c:pt>
                <c:pt idx="3503">
                  <c:v>9.2796092499999996E-2</c:v>
                </c:pt>
                <c:pt idx="3504">
                  <c:v>9.2796092499999996E-2</c:v>
                </c:pt>
                <c:pt idx="3505">
                  <c:v>9.2796097399999999E-2</c:v>
                </c:pt>
                <c:pt idx="3506">
                  <c:v>9.2796097399999999E-2</c:v>
                </c:pt>
                <c:pt idx="3507">
                  <c:v>9.2796097399999999E-2</c:v>
                </c:pt>
                <c:pt idx="3508">
                  <c:v>8.7912092499999997E-2</c:v>
                </c:pt>
                <c:pt idx="3509">
                  <c:v>8.7912092499999997E-2</c:v>
                </c:pt>
                <c:pt idx="3510">
                  <c:v>9.7680097399999999E-2</c:v>
                </c:pt>
                <c:pt idx="3511">
                  <c:v>9.2796097399999999E-2</c:v>
                </c:pt>
                <c:pt idx="3512">
                  <c:v>9.2796097399999999E-2</c:v>
                </c:pt>
                <c:pt idx="3513">
                  <c:v>9.2796092499999996E-2</c:v>
                </c:pt>
                <c:pt idx="3514">
                  <c:v>8.7912092499999997E-2</c:v>
                </c:pt>
                <c:pt idx="3515">
                  <c:v>9.2796097399999999E-2</c:v>
                </c:pt>
                <c:pt idx="3516">
                  <c:v>9.2796097399999999E-2</c:v>
                </c:pt>
                <c:pt idx="3517">
                  <c:v>9.2796092499999996E-2</c:v>
                </c:pt>
                <c:pt idx="3518">
                  <c:v>9.2796092499999996E-2</c:v>
                </c:pt>
                <c:pt idx="3519">
                  <c:v>9.2796092499999996E-2</c:v>
                </c:pt>
                <c:pt idx="3520">
                  <c:v>9.2796097399999999E-2</c:v>
                </c:pt>
                <c:pt idx="3521">
                  <c:v>9.7680097399999999E-2</c:v>
                </c:pt>
                <c:pt idx="3522">
                  <c:v>9.7680097399999999E-2</c:v>
                </c:pt>
                <c:pt idx="3523">
                  <c:v>8.7912092499999997E-2</c:v>
                </c:pt>
                <c:pt idx="3524">
                  <c:v>8.7912092499999997E-2</c:v>
                </c:pt>
                <c:pt idx="3525">
                  <c:v>9.2796097399999999E-2</c:v>
                </c:pt>
                <c:pt idx="3526">
                  <c:v>9.2796097399999999E-2</c:v>
                </c:pt>
                <c:pt idx="3527">
                  <c:v>9.2796097399999999E-2</c:v>
                </c:pt>
                <c:pt idx="3528">
                  <c:v>9.2796092499999996E-2</c:v>
                </c:pt>
                <c:pt idx="3529">
                  <c:v>8.7912092499999997E-2</c:v>
                </c:pt>
                <c:pt idx="3530">
                  <c:v>9.2796097399999999E-2</c:v>
                </c:pt>
                <c:pt idx="3531">
                  <c:v>0.10256410199999999</c:v>
                </c:pt>
                <c:pt idx="3532">
                  <c:v>9.7680097399999999E-2</c:v>
                </c:pt>
                <c:pt idx="3533">
                  <c:v>9.2796092499999996E-2</c:v>
                </c:pt>
                <c:pt idx="3534">
                  <c:v>8.7912092499999997E-2</c:v>
                </c:pt>
                <c:pt idx="3535">
                  <c:v>9.7680097399999999E-2</c:v>
                </c:pt>
                <c:pt idx="3536">
                  <c:v>9.7680101999999991E-2</c:v>
                </c:pt>
                <c:pt idx="3537">
                  <c:v>9.2796097399999999E-2</c:v>
                </c:pt>
                <c:pt idx="3538">
                  <c:v>8.7912092499999997E-2</c:v>
                </c:pt>
                <c:pt idx="3539">
                  <c:v>9.2796092499999996E-2</c:v>
                </c:pt>
                <c:pt idx="3540">
                  <c:v>9.2796097399999999E-2</c:v>
                </c:pt>
                <c:pt idx="3541">
                  <c:v>9.7680097399999999E-2</c:v>
                </c:pt>
                <c:pt idx="3542">
                  <c:v>9.7680097399999999E-2</c:v>
                </c:pt>
                <c:pt idx="3543">
                  <c:v>9.2796092499999996E-2</c:v>
                </c:pt>
                <c:pt idx="3544">
                  <c:v>8.7912092499999997E-2</c:v>
                </c:pt>
                <c:pt idx="3545">
                  <c:v>9.2796097399999999E-2</c:v>
                </c:pt>
                <c:pt idx="3546">
                  <c:v>9.7680101999999991E-2</c:v>
                </c:pt>
                <c:pt idx="3547">
                  <c:v>9.2796097399999999E-2</c:v>
                </c:pt>
                <c:pt idx="3548">
                  <c:v>8.7912092499999997E-2</c:v>
                </c:pt>
                <c:pt idx="3549">
                  <c:v>8.7912092499999997E-2</c:v>
                </c:pt>
                <c:pt idx="3550">
                  <c:v>9.7680097399999999E-2</c:v>
                </c:pt>
                <c:pt idx="3551">
                  <c:v>9.7680097399999999E-2</c:v>
                </c:pt>
                <c:pt idx="3552">
                  <c:v>9.7680097399999999E-2</c:v>
                </c:pt>
                <c:pt idx="3553">
                  <c:v>8.7912092499999997E-2</c:v>
                </c:pt>
                <c:pt idx="3554">
                  <c:v>9.2796092499999996E-2</c:v>
                </c:pt>
                <c:pt idx="3555">
                  <c:v>9.7680097399999999E-2</c:v>
                </c:pt>
                <c:pt idx="3556">
                  <c:v>8.7912092499999997E-2</c:v>
                </c:pt>
                <c:pt idx="3557">
                  <c:v>8.7912092499999997E-2</c:v>
                </c:pt>
                <c:pt idx="3558">
                  <c:v>8.7912092499999997E-2</c:v>
                </c:pt>
                <c:pt idx="3559">
                  <c:v>9.2796097399999999E-2</c:v>
                </c:pt>
                <c:pt idx="3560">
                  <c:v>9.7680101999999991E-2</c:v>
                </c:pt>
                <c:pt idx="3561">
                  <c:v>9.2796097399999999E-2</c:v>
                </c:pt>
                <c:pt idx="3562">
                  <c:v>8.30280875E-2</c:v>
                </c:pt>
                <c:pt idx="3563">
                  <c:v>8.7912092499999997E-2</c:v>
                </c:pt>
                <c:pt idx="3564">
                  <c:v>9.2796097399999999E-2</c:v>
                </c:pt>
                <c:pt idx="3565">
                  <c:v>9.7680097399999999E-2</c:v>
                </c:pt>
                <c:pt idx="3566">
                  <c:v>9.2796097399999999E-2</c:v>
                </c:pt>
                <c:pt idx="3567">
                  <c:v>9.2796092499999996E-2</c:v>
                </c:pt>
                <c:pt idx="3568">
                  <c:v>8.7912092499999997E-2</c:v>
                </c:pt>
                <c:pt idx="3569">
                  <c:v>9.2796097399999999E-2</c:v>
                </c:pt>
                <c:pt idx="3570">
                  <c:v>9.2796097399999999E-2</c:v>
                </c:pt>
                <c:pt idx="3571">
                  <c:v>9.2796097399999999E-2</c:v>
                </c:pt>
                <c:pt idx="3572">
                  <c:v>8.7912092499999997E-2</c:v>
                </c:pt>
                <c:pt idx="3573">
                  <c:v>8.7912092499999997E-2</c:v>
                </c:pt>
                <c:pt idx="3574">
                  <c:v>9.2796097399999999E-2</c:v>
                </c:pt>
                <c:pt idx="3575">
                  <c:v>9.7680097399999999E-2</c:v>
                </c:pt>
                <c:pt idx="3576">
                  <c:v>9.7680097399999999E-2</c:v>
                </c:pt>
                <c:pt idx="3577">
                  <c:v>9.2796092499999996E-2</c:v>
                </c:pt>
                <c:pt idx="3578">
                  <c:v>8.7912092499999997E-2</c:v>
                </c:pt>
                <c:pt idx="3579">
                  <c:v>9.2796097399999999E-2</c:v>
                </c:pt>
                <c:pt idx="3580">
                  <c:v>9.2796097399999999E-2</c:v>
                </c:pt>
                <c:pt idx="3581">
                  <c:v>8.7912092499999997E-2</c:v>
                </c:pt>
                <c:pt idx="3582">
                  <c:v>8.7912092499999997E-2</c:v>
                </c:pt>
                <c:pt idx="3583">
                  <c:v>9.2796097399999999E-2</c:v>
                </c:pt>
                <c:pt idx="3584">
                  <c:v>9.7680097399999999E-2</c:v>
                </c:pt>
                <c:pt idx="3585">
                  <c:v>9.2796092499999996E-2</c:v>
                </c:pt>
                <c:pt idx="3586">
                  <c:v>9.7680097399999999E-2</c:v>
                </c:pt>
                <c:pt idx="3587">
                  <c:v>9.2796092499999996E-2</c:v>
                </c:pt>
                <c:pt idx="3588">
                  <c:v>9.2796097399999999E-2</c:v>
                </c:pt>
                <c:pt idx="3589">
                  <c:v>9.2796097399999999E-2</c:v>
                </c:pt>
                <c:pt idx="3590">
                  <c:v>9.2796097399999999E-2</c:v>
                </c:pt>
                <c:pt idx="3591">
                  <c:v>9.2796097399999999E-2</c:v>
                </c:pt>
                <c:pt idx="3592">
                  <c:v>9.2796097399999999E-2</c:v>
                </c:pt>
                <c:pt idx="3593">
                  <c:v>8.7912092499999997E-2</c:v>
                </c:pt>
                <c:pt idx="3594">
                  <c:v>9.2796092499999996E-2</c:v>
                </c:pt>
                <c:pt idx="3595">
                  <c:v>9.2796092499999996E-2</c:v>
                </c:pt>
                <c:pt idx="3596">
                  <c:v>9.2796097399999999E-2</c:v>
                </c:pt>
                <c:pt idx="3597">
                  <c:v>9.2796097399999999E-2</c:v>
                </c:pt>
                <c:pt idx="3598">
                  <c:v>9.2796092499999996E-2</c:v>
                </c:pt>
                <c:pt idx="3599">
                  <c:v>9.2796092499999996E-2</c:v>
                </c:pt>
                <c:pt idx="3600">
                  <c:v>9.2796097399999999E-2</c:v>
                </c:pt>
                <c:pt idx="3601">
                  <c:v>0.10256410199999999</c:v>
                </c:pt>
                <c:pt idx="3602">
                  <c:v>8.7912092499999997E-2</c:v>
                </c:pt>
                <c:pt idx="3603">
                  <c:v>8.7912092499999997E-2</c:v>
                </c:pt>
                <c:pt idx="3604">
                  <c:v>8.7912092499999997E-2</c:v>
                </c:pt>
                <c:pt idx="3605">
                  <c:v>9.2796097399999999E-2</c:v>
                </c:pt>
                <c:pt idx="3606">
                  <c:v>9.7680097399999999E-2</c:v>
                </c:pt>
                <c:pt idx="3607">
                  <c:v>8.7912092499999997E-2</c:v>
                </c:pt>
                <c:pt idx="3608">
                  <c:v>8.7912092499999997E-2</c:v>
                </c:pt>
                <c:pt idx="3609">
                  <c:v>9.2796092499999996E-2</c:v>
                </c:pt>
                <c:pt idx="3610">
                  <c:v>0.10256410199999999</c:v>
                </c:pt>
                <c:pt idx="3611">
                  <c:v>9.2796097399999999E-2</c:v>
                </c:pt>
                <c:pt idx="3612">
                  <c:v>8.7912092499999997E-2</c:v>
                </c:pt>
                <c:pt idx="3613">
                  <c:v>8.7912092499999997E-2</c:v>
                </c:pt>
                <c:pt idx="3614">
                  <c:v>9.2796097399999999E-2</c:v>
                </c:pt>
                <c:pt idx="3615">
                  <c:v>9.7680097399999999E-2</c:v>
                </c:pt>
                <c:pt idx="3616">
                  <c:v>8.7912092499999997E-2</c:v>
                </c:pt>
                <c:pt idx="3617">
                  <c:v>9.2796092499999996E-2</c:v>
                </c:pt>
                <c:pt idx="3618">
                  <c:v>9.2796092499999996E-2</c:v>
                </c:pt>
                <c:pt idx="3619">
                  <c:v>9.2796097399999999E-2</c:v>
                </c:pt>
                <c:pt idx="3620">
                  <c:v>9.2796097399999999E-2</c:v>
                </c:pt>
                <c:pt idx="3621">
                  <c:v>9.2796097399999999E-2</c:v>
                </c:pt>
                <c:pt idx="3622">
                  <c:v>9.2796092499999996E-2</c:v>
                </c:pt>
                <c:pt idx="3623">
                  <c:v>9.2796092499999996E-2</c:v>
                </c:pt>
                <c:pt idx="3624">
                  <c:v>9.7680097399999999E-2</c:v>
                </c:pt>
                <c:pt idx="3625">
                  <c:v>9.7680097399999999E-2</c:v>
                </c:pt>
                <c:pt idx="3626">
                  <c:v>9.7680097399999999E-2</c:v>
                </c:pt>
                <c:pt idx="3627">
                  <c:v>8.3028082500000003E-2</c:v>
                </c:pt>
                <c:pt idx="3628">
                  <c:v>8.7912092499999997E-2</c:v>
                </c:pt>
                <c:pt idx="3629">
                  <c:v>9.2796097399999999E-2</c:v>
                </c:pt>
                <c:pt idx="3630">
                  <c:v>9.2796097399999999E-2</c:v>
                </c:pt>
                <c:pt idx="3631">
                  <c:v>0.10256410199999999</c:v>
                </c:pt>
                <c:pt idx="3632">
                  <c:v>8.7912092499999997E-2</c:v>
                </c:pt>
                <c:pt idx="3633">
                  <c:v>8.7912092499999997E-2</c:v>
                </c:pt>
                <c:pt idx="3634">
                  <c:v>9.2796097399999999E-2</c:v>
                </c:pt>
                <c:pt idx="3635">
                  <c:v>9.7680097399999999E-2</c:v>
                </c:pt>
                <c:pt idx="3636">
                  <c:v>9.7680097399999999E-2</c:v>
                </c:pt>
                <c:pt idx="3637">
                  <c:v>9.7680097399999999E-2</c:v>
                </c:pt>
                <c:pt idx="3638">
                  <c:v>8.7912092499999997E-2</c:v>
                </c:pt>
                <c:pt idx="3639">
                  <c:v>8.7912092499999997E-2</c:v>
                </c:pt>
                <c:pt idx="3640">
                  <c:v>9.2796097399999999E-2</c:v>
                </c:pt>
                <c:pt idx="3641">
                  <c:v>9.2796097399999999E-2</c:v>
                </c:pt>
                <c:pt idx="3642">
                  <c:v>9.7680097399999999E-2</c:v>
                </c:pt>
                <c:pt idx="3643">
                  <c:v>8.7912092499999997E-2</c:v>
                </c:pt>
                <c:pt idx="3644">
                  <c:v>9.2796092499999996E-2</c:v>
                </c:pt>
                <c:pt idx="3645">
                  <c:v>9.2796097399999999E-2</c:v>
                </c:pt>
                <c:pt idx="3646">
                  <c:v>9.2796097399999999E-2</c:v>
                </c:pt>
                <c:pt idx="3647">
                  <c:v>8.7912092499999997E-2</c:v>
                </c:pt>
                <c:pt idx="3648">
                  <c:v>8.7912092499999997E-2</c:v>
                </c:pt>
                <c:pt idx="3649">
                  <c:v>9.2796097399999999E-2</c:v>
                </c:pt>
                <c:pt idx="3650">
                  <c:v>0.10256410199999999</c:v>
                </c:pt>
                <c:pt idx="3651">
                  <c:v>9.2796097399999999E-2</c:v>
                </c:pt>
                <c:pt idx="3652">
                  <c:v>8.7912092499999997E-2</c:v>
                </c:pt>
                <c:pt idx="3653">
                  <c:v>8.7912092499999997E-2</c:v>
                </c:pt>
                <c:pt idx="3654">
                  <c:v>9.2796097399999999E-2</c:v>
                </c:pt>
                <c:pt idx="3655">
                  <c:v>9.7680101999999991E-2</c:v>
                </c:pt>
                <c:pt idx="3656">
                  <c:v>9.7680097399999999E-2</c:v>
                </c:pt>
                <c:pt idx="3657">
                  <c:v>8.7912092499999997E-2</c:v>
                </c:pt>
                <c:pt idx="3658">
                  <c:v>8.7912092499999997E-2</c:v>
                </c:pt>
                <c:pt idx="3659">
                  <c:v>8.7912092499999997E-2</c:v>
                </c:pt>
                <c:pt idx="3660">
                  <c:v>9.2796097399999999E-2</c:v>
                </c:pt>
                <c:pt idx="3661">
                  <c:v>9.2796097399999999E-2</c:v>
                </c:pt>
                <c:pt idx="3662">
                  <c:v>9.2796092499999996E-2</c:v>
                </c:pt>
                <c:pt idx="3663">
                  <c:v>9.2796092499999996E-2</c:v>
                </c:pt>
                <c:pt idx="3664">
                  <c:v>9.7680097399999999E-2</c:v>
                </c:pt>
                <c:pt idx="3665">
                  <c:v>9.7680097399999999E-2</c:v>
                </c:pt>
                <c:pt idx="3666">
                  <c:v>9.7680101999999991E-2</c:v>
                </c:pt>
                <c:pt idx="3667">
                  <c:v>9.2796097399999999E-2</c:v>
                </c:pt>
                <c:pt idx="3668">
                  <c:v>8.7912092499999997E-2</c:v>
                </c:pt>
                <c:pt idx="3669">
                  <c:v>8.7912092499999997E-2</c:v>
                </c:pt>
                <c:pt idx="3670">
                  <c:v>9.2796097399999999E-2</c:v>
                </c:pt>
                <c:pt idx="3671">
                  <c:v>0.10256410199999999</c:v>
                </c:pt>
                <c:pt idx="3672">
                  <c:v>9.7680097399999999E-2</c:v>
                </c:pt>
                <c:pt idx="3673">
                  <c:v>9.2796092499999996E-2</c:v>
                </c:pt>
                <c:pt idx="3674">
                  <c:v>9.2796092499999996E-2</c:v>
                </c:pt>
                <c:pt idx="3675">
                  <c:v>9.2796092499999996E-2</c:v>
                </c:pt>
                <c:pt idx="3676">
                  <c:v>9.2796097399999999E-2</c:v>
                </c:pt>
                <c:pt idx="3677">
                  <c:v>9.7680101999999991E-2</c:v>
                </c:pt>
                <c:pt idx="3678">
                  <c:v>8.7912092499999997E-2</c:v>
                </c:pt>
                <c:pt idx="3679">
                  <c:v>8.30280875E-2</c:v>
                </c:pt>
                <c:pt idx="3680">
                  <c:v>8.7912092499999997E-2</c:v>
                </c:pt>
                <c:pt idx="3681">
                  <c:v>9.2796097399999999E-2</c:v>
                </c:pt>
                <c:pt idx="3682">
                  <c:v>9.7680101999999991E-2</c:v>
                </c:pt>
                <c:pt idx="3683">
                  <c:v>9.2796097399999999E-2</c:v>
                </c:pt>
                <c:pt idx="3684">
                  <c:v>9.2796092499999996E-2</c:v>
                </c:pt>
                <c:pt idx="3685">
                  <c:v>9.2796097399999999E-2</c:v>
                </c:pt>
                <c:pt idx="3686">
                  <c:v>9.2796097399999999E-2</c:v>
                </c:pt>
                <c:pt idx="3687">
                  <c:v>9.7680097399999999E-2</c:v>
                </c:pt>
                <c:pt idx="3688">
                  <c:v>9.2796092499999996E-2</c:v>
                </c:pt>
                <c:pt idx="3689">
                  <c:v>8.7912092499999997E-2</c:v>
                </c:pt>
                <c:pt idx="3690">
                  <c:v>9.2796092499999996E-2</c:v>
                </c:pt>
                <c:pt idx="3691">
                  <c:v>0.10256410199999999</c:v>
                </c:pt>
                <c:pt idx="3692">
                  <c:v>9.2796097399999999E-2</c:v>
                </c:pt>
                <c:pt idx="3693">
                  <c:v>8.7912092499999997E-2</c:v>
                </c:pt>
                <c:pt idx="3694">
                  <c:v>9.2796092499999996E-2</c:v>
                </c:pt>
                <c:pt idx="3695">
                  <c:v>9.2796097399999999E-2</c:v>
                </c:pt>
                <c:pt idx="3696">
                  <c:v>9.2796097399999999E-2</c:v>
                </c:pt>
                <c:pt idx="3697">
                  <c:v>9.2796097399999999E-2</c:v>
                </c:pt>
                <c:pt idx="3698">
                  <c:v>8.7912092499999997E-2</c:v>
                </c:pt>
                <c:pt idx="3699">
                  <c:v>9.2796092499999996E-2</c:v>
                </c:pt>
                <c:pt idx="3700">
                  <c:v>9.7680097399999999E-2</c:v>
                </c:pt>
                <c:pt idx="3701">
                  <c:v>0.10256410199999999</c:v>
                </c:pt>
                <c:pt idx="3702">
                  <c:v>9.7680097399999999E-2</c:v>
                </c:pt>
                <c:pt idx="3703">
                  <c:v>8.7912092499999997E-2</c:v>
                </c:pt>
                <c:pt idx="3704">
                  <c:v>8.7912092499999997E-2</c:v>
                </c:pt>
                <c:pt idx="3705">
                  <c:v>9.2796097399999999E-2</c:v>
                </c:pt>
                <c:pt idx="3706">
                  <c:v>9.2796097399999999E-2</c:v>
                </c:pt>
                <c:pt idx="3707">
                  <c:v>8.7912092499999997E-2</c:v>
                </c:pt>
                <c:pt idx="3708">
                  <c:v>9.2796092499999996E-2</c:v>
                </c:pt>
                <c:pt idx="3709">
                  <c:v>9.2796092499999996E-2</c:v>
                </c:pt>
                <c:pt idx="3710">
                  <c:v>9.7680097399999999E-2</c:v>
                </c:pt>
                <c:pt idx="3711">
                  <c:v>9.7680097399999999E-2</c:v>
                </c:pt>
                <c:pt idx="3712">
                  <c:v>8.7912092499999997E-2</c:v>
                </c:pt>
                <c:pt idx="3713">
                  <c:v>8.7912092499999997E-2</c:v>
                </c:pt>
                <c:pt idx="3714">
                  <c:v>9.2796097399999999E-2</c:v>
                </c:pt>
                <c:pt idx="3715">
                  <c:v>9.2796097399999999E-2</c:v>
                </c:pt>
                <c:pt idx="3716">
                  <c:v>9.2796097399999999E-2</c:v>
                </c:pt>
                <c:pt idx="3717">
                  <c:v>8.7912092499999997E-2</c:v>
                </c:pt>
                <c:pt idx="3718">
                  <c:v>9.2796092499999996E-2</c:v>
                </c:pt>
                <c:pt idx="3719">
                  <c:v>9.2796097399999999E-2</c:v>
                </c:pt>
                <c:pt idx="3720">
                  <c:v>9.2796097399999999E-2</c:v>
                </c:pt>
                <c:pt idx="3721">
                  <c:v>9.2796097399999999E-2</c:v>
                </c:pt>
                <c:pt idx="3722">
                  <c:v>9.2796092499999996E-2</c:v>
                </c:pt>
                <c:pt idx="3723">
                  <c:v>8.7912092499999997E-2</c:v>
                </c:pt>
                <c:pt idx="3724">
                  <c:v>9.2796092499999996E-2</c:v>
                </c:pt>
                <c:pt idx="3725">
                  <c:v>9.7680097399999999E-2</c:v>
                </c:pt>
                <c:pt idx="3726">
                  <c:v>9.7680097399999999E-2</c:v>
                </c:pt>
                <c:pt idx="3727">
                  <c:v>8.7912092499999997E-2</c:v>
                </c:pt>
                <c:pt idx="3728">
                  <c:v>9.2796092499999996E-2</c:v>
                </c:pt>
                <c:pt idx="3729">
                  <c:v>9.2796097399999999E-2</c:v>
                </c:pt>
                <c:pt idx="3730">
                  <c:v>9.2796097399999999E-2</c:v>
                </c:pt>
                <c:pt idx="3731">
                  <c:v>9.2796097399999999E-2</c:v>
                </c:pt>
                <c:pt idx="3732">
                  <c:v>8.7912092499999997E-2</c:v>
                </c:pt>
                <c:pt idx="3733">
                  <c:v>8.79120875E-2</c:v>
                </c:pt>
                <c:pt idx="3734">
                  <c:v>8.7912092499999997E-2</c:v>
                </c:pt>
                <c:pt idx="3735">
                  <c:v>9.7680097399999999E-2</c:v>
                </c:pt>
                <c:pt idx="3736">
                  <c:v>9.7680101999999991E-2</c:v>
                </c:pt>
                <c:pt idx="3737">
                  <c:v>9.7680097399999999E-2</c:v>
                </c:pt>
                <c:pt idx="3738">
                  <c:v>9.2796092499999996E-2</c:v>
                </c:pt>
                <c:pt idx="3739">
                  <c:v>9.2796092499999996E-2</c:v>
                </c:pt>
                <c:pt idx="3740">
                  <c:v>9.7680097399999999E-2</c:v>
                </c:pt>
                <c:pt idx="3741">
                  <c:v>9.7680101999999991E-2</c:v>
                </c:pt>
                <c:pt idx="3742">
                  <c:v>9.2796097399999999E-2</c:v>
                </c:pt>
                <c:pt idx="3743">
                  <c:v>8.79120875E-2</c:v>
                </c:pt>
                <c:pt idx="3744">
                  <c:v>9.2796092499999996E-2</c:v>
                </c:pt>
                <c:pt idx="3745">
                  <c:v>9.2796097399999999E-2</c:v>
                </c:pt>
                <c:pt idx="3746">
                  <c:v>9.7680097399999999E-2</c:v>
                </c:pt>
                <c:pt idx="3747">
                  <c:v>9.2796097399999999E-2</c:v>
                </c:pt>
                <c:pt idx="3748">
                  <c:v>8.7912092499999997E-2</c:v>
                </c:pt>
                <c:pt idx="3749">
                  <c:v>9.2796092499999996E-2</c:v>
                </c:pt>
                <c:pt idx="3750">
                  <c:v>9.7680097399999999E-2</c:v>
                </c:pt>
                <c:pt idx="3751">
                  <c:v>9.2796097399999999E-2</c:v>
                </c:pt>
                <c:pt idx="3752">
                  <c:v>8.7912092499999997E-2</c:v>
                </c:pt>
                <c:pt idx="3753">
                  <c:v>8.7912092499999997E-2</c:v>
                </c:pt>
                <c:pt idx="3754">
                  <c:v>9.2796097399999999E-2</c:v>
                </c:pt>
                <c:pt idx="3755">
                  <c:v>9.2796097399999999E-2</c:v>
                </c:pt>
                <c:pt idx="3756">
                  <c:v>9.7680097399999999E-2</c:v>
                </c:pt>
                <c:pt idx="3757">
                  <c:v>8.7912092499999997E-2</c:v>
                </c:pt>
                <c:pt idx="3758">
                  <c:v>9.2796092499999996E-2</c:v>
                </c:pt>
                <c:pt idx="3759">
                  <c:v>9.2796092499999996E-2</c:v>
                </c:pt>
                <c:pt idx="3760">
                  <c:v>9.7680097399999999E-2</c:v>
                </c:pt>
                <c:pt idx="3761">
                  <c:v>9.7680101999999991E-2</c:v>
                </c:pt>
                <c:pt idx="3762">
                  <c:v>8.7912092499999997E-2</c:v>
                </c:pt>
                <c:pt idx="3763">
                  <c:v>8.7912092499999997E-2</c:v>
                </c:pt>
                <c:pt idx="3764">
                  <c:v>8.7912092499999997E-2</c:v>
                </c:pt>
                <c:pt idx="3765">
                  <c:v>9.2796097399999999E-2</c:v>
                </c:pt>
                <c:pt idx="3766">
                  <c:v>9.2796097399999999E-2</c:v>
                </c:pt>
                <c:pt idx="3767">
                  <c:v>9.2796097399999999E-2</c:v>
                </c:pt>
                <c:pt idx="3768">
                  <c:v>8.7912092499999997E-2</c:v>
                </c:pt>
                <c:pt idx="3769">
                  <c:v>8.7912092499999997E-2</c:v>
                </c:pt>
                <c:pt idx="3770">
                  <c:v>9.2796097399999999E-2</c:v>
                </c:pt>
                <c:pt idx="3771">
                  <c:v>9.2796097399999999E-2</c:v>
                </c:pt>
                <c:pt idx="3772">
                  <c:v>9.2796097399999999E-2</c:v>
                </c:pt>
                <c:pt idx="3773">
                  <c:v>9.2796092499999996E-2</c:v>
                </c:pt>
                <c:pt idx="3774">
                  <c:v>8.7912092499999997E-2</c:v>
                </c:pt>
                <c:pt idx="3775">
                  <c:v>9.2796097399999999E-2</c:v>
                </c:pt>
                <c:pt idx="3776">
                  <c:v>9.2796097399999999E-2</c:v>
                </c:pt>
                <c:pt idx="3777">
                  <c:v>9.7680097399999999E-2</c:v>
                </c:pt>
                <c:pt idx="3778">
                  <c:v>8.7912092499999997E-2</c:v>
                </c:pt>
                <c:pt idx="3779">
                  <c:v>9.2796097399999999E-2</c:v>
                </c:pt>
                <c:pt idx="3780">
                  <c:v>9.2796097399999999E-2</c:v>
                </c:pt>
                <c:pt idx="3781">
                  <c:v>9.7680097399999999E-2</c:v>
                </c:pt>
                <c:pt idx="3782">
                  <c:v>9.2796092499999996E-2</c:v>
                </c:pt>
                <c:pt idx="3783">
                  <c:v>8.7912092499999997E-2</c:v>
                </c:pt>
                <c:pt idx="3784">
                  <c:v>9.2796092499999996E-2</c:v>
                </c:pt>
                <c:pt idx="3785">
                  <c:v>0.10256410199999999</c:v>
                </c:pt>
                <c:pt idx="3786">
                  <c:v>9.7680097399999999E-2</c:v>
                </c:pt>
                <c:pt idx="3787">
                  <c:v>8.7912092499999997E-2</c:v>
                </c:pt>
                <c:pt idx="3788">
                  <c:v>8.7912092499999997E-2</c:v>
                </c:pt>
                <c:pt idx="3789">
                  <c:v>8.7912092499999997E-2</c:v>
                </c:pt>
                <c:pt idx="3790">
                  <c:v>9.2796097399999999E-2</c:v>
                </c:pt>
                <c:pt idx="3791">
                  <c:v>9.2796097399999999E-2</c:v>
                </c:pt>
                <c:pt idx="3792">
                  <c:v>8.7912092499999997E-2</c:v>
                </c:pt>
                <c:pt idx="3793">
                  <c:v>8.30280875E-2</c:v>
                </c:pt>
                <c:pt idx="3794">
                  <c:v>9.2796092499999996E-2</c:v>
                </c:pt>
                <c:pt idx="3795">
                  <c:v>9.7680097399999999E-2</c:v>
                </c:pt>
                <c:pt idx="3796">
                  <c:v>9.7680097399999999E-2</c:v>
                </c:pt>
                <c:pt idx="3797">
                  <c:v>9.2796092499999996E-2</c:v>
                </c:pt>
                <c:pt idx="3798">
                  <c:v>8.30280875E-2</c:v>
                </c:pt>
                <c:pt idx="3799">
                  <c:v>9.2796097399999999E-2</c:v>
                </c:pt>
                <c:pt idx="3800">
                  <c:v>9.2796097399999999E-2</c:v>
                </c:pt>
                <c:pt idx="3801">
                  <c:v>9.2796097399999999E-2</c:v>
                </c:pt>
                <c:pt idx="3802">
                  <c:v>8.7912092499999997E-2</c:v>
                </c:pt>
                <c:pt idx="3803">
                  <c:v>8.7912092499999997E-2</c:v>
                </c:pt>
                <c:pt idx="3804">
                  <c:v>9.2796097399999999E-2</c:v>
                </c:pt>
                <c:pt idx="3805">
                  <c:v>9.2796097399999999E-2</c:v>
                </c:pt>
                <c:pt idx="3806">
                  <c:v>9.2796097399999999E-2</c:v>
                </c:pt>
                <c:pt idx="3807">
                  <c:v>8.7912092499999997E-2</c:v>
                </c:pt>
                <c:pt idx="3808">
                  <c:v>9.2796092499999996E-2</c:v>
                </c:pt>
                <c:pt idx="3809">
                  <c:v>9.7680097399999999E-2</c:v>
                </c:pt>
                <c:pt idx="3810">
                  <c:v>9.2796097399999999E-2</c:v>
                </c:pt>
                <c:pt idx="3811">
                  <c:v>9.2796097399999999E-2</c:v>
                </c:pt>
                <c:pt idx="3812">
                  <c:v>9.2796092499999996E-2</c:v>
                </c:pt>
                <c:pt idx="3813">
                  <c:v>8.7912092499999997E-2</c:v>
                </c:pt>
                <c:pt idx="3814">
                  <c:v>8.7912092499999997E-2</c:v>
                </c:pt>
                <c:pt idx="3815">
                  <c:v>9.2796097399999999E-2</c:v>
                </c:pt>
                <c:pt idx="3816">
                  <c:v>8.7912087400000005E-2</c:v>
                </c:pt>
                <c:pt idx="3817">
                  <c:v>8.7912092499999997E-2</c:v>
                </c:pt>
                <c:pt idx="3818">
                  <c:v>9.2796092499999996E-2</c:v>
                </c:pt>
                <c:pt idx="3819">
                  <c:v>9.7680097399999999E-2</c:v>
                </c:pt>
                <c:pt idx="3820">
                  <c:v>9.7680097399999999E-2</c:v>
                </c:pt>
                <c:pt idx="3821">
                  <c:v>9.2796097399999999E-2</c:v>
                </c:pt>
                <c:pt idx="3822">
                  <c:v>9.2796092499999996E-2</c:v>
                </c:pt>
                <c:pt idx="3823">
                  <c:v>8.30280875E-2</c:v>
                </c:pt>
                <c:pt idx="3824">
                  <c:v>8.7912092499999997E-2</c:v>
                </c:pt>
                <c:pt idx="3825">
                  <c:v>9.2796097399999999E-2</c:v>
                </c:pt>
                <c:pt idx="3826">
                  <c:v>9.7680097399999999E-2</c:v>
                </c:pt>
                <c:pt idx="3827">
                  <c:v>8.7912092499999997E-2</c:v>
                </c:pt>
                <c:pt idx="3828">
                  <c:v>9.2796092499999996E-2</c:v>
                </c:pt>
                <c:pt idx="3829">
                  <c:v>9.2796092499999996E-2</c:v>
                </c:pt>
                <c:pt idx="3830">
                  <c:v>9.2796097399999999E-2</c:v>
                </c:pt>
                <c:pt idx="3831">
                  <c:v>9.7680101999999991E-2</c:v>
                </c:pt>
                <c:pt idx="3832">
                  <c:v>8.7912092499999997E-2</c:v>
                </c:pt>
                <c:pt idx="3833">
                  <c:v>9.2796092499999996E-2</c:v>
                </c:pt>
                <c:pt idx="3834">
                  <c:v>8.7912092499999997E-2</c:v>
                </c:pt>
                <c:pt idx="3835">
                  <c:v>9.7680097399999999E-2</c:v>
                </c:pt>
                <c:pt idx="3836">
                  <c:v>9.7680097399999999E-2</c:v>
                </c:pt>
                <c:pt idx="3837">
                  <c:v>9.2796097399999999E-2</c:v>
                </c:pt>
                <c:pt idx="3838">
                  <c:v>8.7912092499999997E-2</c:v>
                </c:pt>
                <c:pt idx="3839">
                  <c:v>9.2796092499999996E-2</c:v>
                </c:pt>
                <c:pt idx="3840">
                  <c:v>9.2796097399999999E-2</c:v>
                </c:pt>
                <c:pt idx="3841">
                  <c:v>9.2796097399999999E-2</c:v>
                </c:pt>
                <c:pt idx="3842">
                  <c:v>8.7912092499999997E-2</c:v>
                </c:pt>
                <c:pt idx="3843">
                  <c:v>8.7912092499999997E-2</c:v>
                </c:pt>
                <c:pt idx="3844">
                  <c:v>9.7680097399999999E-2</c:v>
                </c:pt>
                <c:pt idx="3845">
                  <c:v>9.7680097399999999E-2</c:v>
                </c:pt>
                <c:pt idx="3846">
                  <c:v>0.10256410199999999</c:v>
                </c:pt>
                <c:pt idx="3847">
                  <c:v>9.2796092499999996E-2</c:v>
                </c:pt>
                <c:pt idx="3848">
                  <c:v>8.7912092499999997E-2</c:v>
                </c:pt>
                <c:pt idx="3849">
                  <c:v>8.7912092499999997E-2</c:v>
                </c:pt>
                <c:pt idx="3850">
                  <c:v>9.7680097399999999E-2</c:v>
                </c:pt>
                <c:pt idx="3851">
                  <c:v>9.2796097399999999E-2</c:v>
                </c:pt>
                <c:pt idx="3852">
                  <c:v>8.7912092499999997E-2</c:v>
                </c:pt>
                <c:pt idx="3853">
                  <c:v>8.7912092499999997E-2</c:v>
                </c:pt>
                <c:pt idx="3854">
                  <c:v>8.7912092499999997E-2</c:v>
                </c:pt>
                <c:pt idx="3855">
                  <c:v>8.7912092499999997E-2</c:v>
                </c:pt>
                <c:pt idx="3856">
                  <c:v>9.7680097399999999E-2</c:v>
                </c:pt>
                <c:pt idx="3857">
                  <c:v>9.7680097399999999E-2</c:v>
                </c:pt>
                <c:pt idx="3858">
                  <c:v>8.7912092499999997E-2</c:v>
                </c:pt>
                <c:pt idx="3859">
                  <c:v>9.2796092499999996E-2</c:v>
                </c:pt>
                <c:pt idx="3860">
                  <c:v>9.7680097399999999E-2</c:v>
                </c:pt>
                <c:pt idx="3861">
                  <c:v>9.7680097399999999E-2</c:v>
                </c:pt>
                <c:pt idx="3862">
                  <c:v>8.7912092499999997E-2</c:v>
                </c:pt>
                <c:pt idx="3863">
                  <c:v>9.2796092499999996E-2</c:v>
                </c:pt>
                <c:pt idx="3864">
                  <c:v>8.7912092499999997E-2</c:v>
                </c:pt>
                <c:pt idx="3865">
                  <c:v>0.10256410199999999</c:v>
                </c:pt>
                <c:pt idx="3866">
                  <c:v>9.2796092499999996E-2</c:v>
                </c:pt>
                <c:pt idx="3867">
                  <c:v>8.7912092499999997E-2</c:v>
                </c:pt>
                <c:pt idx="3868">
                  <c:v>9.2796092499999996E-2</c:v>
                </c:pt>
                <c:pt idx="3869">
                  <c:v>9.2796097399999999E-2</c:v>
                </c:pt>
                <c:pt idx="3870">
                  <c:v>9.7680097399999999E-2</c:v>
                </c:pt>
                <c:pt idx="3871">
                  <c:v>9.7680101999999991E-2</c:v>
                </c:pt>
                <c:pt idx="3872">
                  <c:v>9.7680097399999999E-2</c:v>
                </c:pt>
                <c:pt idx="3873">
                  <c:v>9.2796092499999996E-2</c:v>
                </c:pt>
                <c:pt idx="3874">
                  <c:v>8.7912092499999997E-2</c:v>
                </c:pt>
                <c:pt idx="3875">
                  <c:v>9.2796097399999999E-2</c:v>
                </c:pt>
                <c:pt idx="3876">
                  <c:v>0.10256410199999999</c:v>
                </c:pt>
                <c:pt idx="3877">
                  <c:v>9.2796097399999999E-2</c:v>
                </c:pt>
                <c:pt idx="3878">
                  <c:v>8.79120875E-2</c:v>
                </c:pt>
                <c:pt idx="3879">
                  <c:v>8.7912092499999997E-2</c:v>
                </c:pt>
                <c:pt idx="3880">
                  <c:v>9.7680097399999999E-2</c:v>
                </c:pt>
                <c:pt idx="3881">
                  <c:v>9.7680097399999999E-2</c:v>
                </c:pt>
                <c:pt idx="3882">
                  <c:v>0.10256410199999999</c:v>
                </c:pt>
                <c:pt idx="3883">
                  <c:v>8.7912092499999997E-2</c:v>
                </c:pt>
                <c:pt idx="3884">
                  <c:v>8.7912092499999997E-2</c:v>
                </c:pt>
                <c:pt idx="3885">
                  <c:v>9.2796097399999999E-2</c:v>
                </c:pt>
                <c:pt idx="3886">
                  <c:v>9.7680097399999999E-2</c:v>
                </c:pt>
                <c:pt idx="3887">
                  <c:v>9.7680097399999999E-2</c:v>
                </c:pt>
                <c:pt idx="3888">
                  <c:v>8.7912092499999997E-2</c:v>
                </c:pt>
                <c:pt idx="3889">
                  <c:v>8.7912092499999997E-2</c:v>
                </c:pt>
                <c:pt idx="3890">
                  <c:v>9.7680097399999999E-2</c:v>
                </c:pt>
                <c:pt idx="3891">
                  <c:v>9.2796097399999999E-2</c:v>
                </c:pt>
                <c:pt idx="3892">
                  <c:v>0.10256410199999999</c:v>
                </c:pt>
                <c:pt idx="3893">
                  <c:v>8.7912092499999997E-2</c:v>
                </c:pt>
                <c:pt idx="3894">
                  <c:v>9.2796092499999996E-2</c:v>
                </c:pt>
                <c:pt idx="3895">
                  <c:v>9.2796097399999999E-2</c:v>
                </c:pt>
                <c:pt idx="3896">
                  <c:v>9.2796097399999999E-2</c:v>
                </c:pt>
                <c:pt idx="3897">
                  <c:v>9.7680097399999999E-2</c:v>
                </c:pt>
                <c:pt idx="3898">
                  <c:v>8.7912092499999997E-2</c:v>
                </c:pt>
                <c:pt idx="3899">
                  <c:v>9.2796097399999999E-2</c:v>
                </c:pt>
                <c:pt idx="3900">
                  <c:v>9.2796097399999999E-2</c:v>
                </c:pt>
                <c:pt idx="3901">
                  <c:v>9.2796097399999999E-2</c:v>
                </c:pt>
                <c:pt idx="3902">
                  <c:v>9.2796092499999996E-2</c:v>
                </c:pt>
                <c:pt idx="3903">
                  <c:v>8.7912092499999997E-2</c:v>
                </c:pt>
                <c:pt idx="3904">
                  <c:v>9.2796097399999999E-2</c:v>
                </c:pt>
                <c:pt idx="3905">
                  <c:v>9.2796097399999999E-2</c:v>
                </c:pt>
                <c:pt idx="3906">
                  <c:v>9.7680097399999999E-2</c:v>
                </c:pt>
                <c:pt idx="3907">
                  <c:v>9.2796092499999996E-2</c:v>
                </c:pt>
                <c:pt idx="3908">
                  <c:v>8.7912092499999997E-2</c:v>
                </c:pt>
                <c:pt idx="3909">
                  <c:v>9.2796097399999999E-2</c:v>
                </c:pt>
                <c:pt idx="3910">
                  <c:v>9.2796097399999999E-2</c:v>
                </c:pt>
                <c:pt idx="3911">
                  <c:v>9.2796097399999999E-2</c:v>
                </c:pt>
                <c:pt idx="3912">
                  <c:v>8.7912092499999997E-2</c:v>
                </c:pt>
                <c:pt idx="3913">
                  <c:v>8.7912092499999997E-2</c:v>
                </c:pt>
                <c:pt idx="3914">
                  <c:v>9.7680097399999999E-2</c:v>
                </c:pt>
                <c:pt idx="3915">
                  <c:v>9.7680101999999991E-2</c:v>
                </c:pt>
                <c:pt idx="3916">
                  <c:v>9.7680097399999999E-2</c:v>
                </c:pt>
                <c:pt idx="3917">
                  <c:v>9.2796092499999996E-2</c:v>
                </c:pt>
                <c:pt idx="3918">
                  <c:v>9.2796092499999996E-2</c:v>
                </c:pt>
                <c:pt idx="3919">
                  <c:v>9.7680097399999999E-2</c:v>
                </c:pt>
                <c:pt idx="3920">
                  <c:v>9.2796097399999999E-2</c:v>
                </c:pt>
                <c:pt idx="3921">
                  <c:v>8.7912092499999997E-2</c:v>
                </c:pt>
                <c:pt idx="3922">
                  <c:v>8.3028082500000003E-2</c:v>
                </c:pt>
                <c:pt idx="3923">
                  <c:v>9.2796097399999999E-2</c:v>
                </c:pt>
                <c:pt idx="3924">
                  <c:v>9.2796097399999999E-2</c:v>
                </c:pt>
                <c:pt idx="3925">
                  <c:v>9.7680097399999999E-2</c:v>
                </c:pt>
                <c:pt idx="3926">
                  <c:v>9.2796092499999996E-2</c:v>
                </c:pt>
                <c:pt idx="3927">
                  <c:v>9.2796092499999996E-2</c:v>
                </c:pt>
                <c:pt idx="3928">
                  <c:v>9.7680097399999999E-2</c:v>
                </c:pt>
                <c:pt idx="3929">
                  <c:v>9.2796097399999999E-2</c:v>
                </c:pt>
                <c:pt idx="3930">
                  <c:v>9.2796097399999999E-2</c:v>
                </c:pt>
                <c:pt idx="3931">
                  <c:v>9.2796097399999999E-2</c:v>
                </c:pt>
                <c:pt idx="3932">
                  <c:v>9.2796092499999996E-2</c:v>
                </c:pt>
                <c:pt idx="3933">
                  <c:v>8.7912092499999997E-2</c:v>
                </c:pt>
                <c:pt idx="3934">
                  <c:v>9.2796097399999999E-2</c:v>
                </c:pt>
                <c:pt idx="3935">
                  <c:v>9.7680097399999999E-2</c:v>
                </c:pt>
                <c:pt idx="3936">
                  <c:v>9.2796092499999996E-2</c:v>
                </c:pt>
                <c:pt idx="3937">
                  <c:v>8.7912092499999997E-2</c:v>
                </c:pt>
                <c:pt idx="3938">
                  <c:v>8.7912092499999997E-2</c:v>
                </c:pt>
                <c:pt idx="3939">
                  <c:v>8.7912087400000005E-2</c:v>
                </c:pt>
                <c:pt idx="3940">
                  <c:v>9.2796097399999999E-2</c:v>
                </c:pt>
                <c:pt idx="3941">
                  <c:v>9.2796092499999996E-2</c:v>
                </c:pt>
                <c:pt idx="3942">
                  <c:v>9.2796092499999996E-2</c:v>
                </c:pt>
                <c:pt idx="3943">
                  <c:v>9.2796092499999996E-2</c:v>
                </c:pt>
                <c:pt idx="3944">
                  <c:v>9.7680097399999999E-2</c:v>
                </c:pt>
                <c:pt idx="3945">
                  <c:v>9.2796097399999999E-2</c:v>
                </c:pt>
                <c:pt idx="3946">
                  <c:v>8.7912092499999997E-2</c:v>
                </c:pt>
                <c:pt idx="3947">
                  <c:v>8.7912092499999997E-2</c:v>
                </c:pt>
                <c:pt idx="3948">
                  <c:v>9.2796097399999999E-2</c:v>
                </c:pt>
                <c:pt idx="3949">
                  <c:v>9.2796097399999999E-2</c:v>
                </c:pt>
                <c:pt idx="3950">
                  <c:v>9.2796097399999999E-2</c:v>
                </c:pt>
                <c:pt idx="3951">
                  <c:v>9.2796092499999996E-2</c:v>
                </c:pt>
                <c:pt idx="3952">
                  <c:v>9.2796092499999996E-2</c:v>
                </c:pt>
                <c:pt idx="3953">
                  <c:v>9.7680097399999999E-2</c:v>
                </c:pt>
                <c:pt idx="3954">
                  <c:v>9.7680097399999999E-2</c:v>
                </c:pt>
                <c:pt idx="3955">
                  <c:v>9.7680097399999999E-2</c:v>
                </c:pt>
                <c:pt idx="3956">
                  <c:v>8.7912092499999997E-2</c:v>
                </c:pt>
                <c:pt idx="3957">
                  <c:v>8.7912092499999997E-2</c:v>
                </c:pt>
                <c:pt idx="3958">
                  <c:v>9.2796097399999999E-2</c:v>
                </c:pt>
                <c:pt idx="3959">
                  <c:v>9.2796097399999999E-2</c:v>
                </c:pt>
                <c:pt idx="3960">
                  <c:v>8.7912092499999997E-2</c:v>
                </c:pt>
                <c:pt idx="3961">
                  <c:v>8.7912092499999997E-2</c:v>
                </c:pt>
                <c:pt idx="3962">
                  <c:v>9.2796092499999996E-2</c:v>
                </c:pt>
                <c:pt idx="3963">
                  <c:v>9.7680097399999999E-2</c:v>
                </c:pt>
                <c:pt idx="3964">
                  <c:v>9.7680097399999999E-2</c:v>
                </c:pt>
                <c:pt idx="3965">
                  <c:v>9.2796097399999999E-2</c:v>
                </c:pt>
                <c:pt idx="3966">
                  <c:v>9.2796092499999996E-2</c:v>
                </c:pt>
                <c:pt idx="3967">
                  <c:v>9.2796092499999996E-2</c:v>
                </c:pt>
                <c:pt idx="3968">
                  <c:v>0.10256410199999999</c:v>
                </c:pt>
                <c:pt idx="3969">
                  <c:v>9.7680097399999999E-2</c:v>
                </c:pt>
                <c:pt idx="3970">
                  <c:v>8.7912092499999997E-2</c:v>
                </c:pt>
                <c:pt idx="3971">
                  <c:v>9.2796092499999996E-2</c:v>
                </c:pt>
                <c:pt idx="3972">
                  <c:v>8.7912092499999997E-2</c:v>
                </c:pt>
                <c:pt idx="3973">
                  <c:v>9.7680101999999991E-2</c:v>
                </c:pt>
                <c:pt idx="3974">
                  <c:v>9.2796097399999999E-2</c:v>
                </c:pt>
                <c:pt idx="3975">
                  <c:v>8.7912092499999997E-2</c:v>
                </c:pt>
                <c:pt idx="3976">
                  <c:v>9.2796092499999996E-2</c:v>
                </c:pt>
                <c:pt idx="3977">
                  <c:v>9.7680097399999999E-2</c:v>
                </c:pt>
                <c:pt idx="3978">
                  <c:v>9.7680097399999999E-2</c:v>
                </c:pt>
                <c:pt idx="3979">
                  <c:v>9.7680097399999999E-2</c:v>
                </c:pt>
                <c:pt idx="3980">
                  <c:v>9.2796092499999996E-2</c:v>
                </c:pt>
                <c:pt idx="3981">
                  <c:v>9.2796092499999996E-2</c:v>
                </c:pt>
                <c:pt idx="3982">
                  <c:v>9.7680097399999999E-2</c:v>
                </c:pt>
                <c:pt idx="3983">
                  <c:v>9.7680101999999991E-2</c:v>
                </c:pt>
                <c:pt idx="3984">
                  <c:v>8.7912092499999997E-2</c:v>
                </c:pt>
                <c:pt idx="3985">
                  <c:v>8.7912092499999997E-2</c:v>
                </c:pt>
                <c:pt idx="3986">
                  <c:v>9.2796092499999996E-2</c:v>
                </c:pt>
                <c:pt idx="3987">
                  <c:v>0.10256410199999999</c:v>
                </c:pt>
                <c:pt idx="3988">
                  <c:v>9.7680097399999999E-2</c:v>
                </c:pt>
                <c:pt idx="3989">
                  <c:v>8.7912092499999997E-2</c:v>
                </c:pt>
                <c:pt idx="3990">
                  <c:v>8.7912092499999997E-2</c:v>
                </c:pt>
                <c:pt idx="3991">
                  <c:v>9.2796097399999999E-2</c:v>
                </c:pt>
                <c:pt idx="3992">
                  <c:v>9.7680097399999999E-2</c:v>
                </c:pt>
                <c:pt idx="3993">
                  <c:v>9.7680101999999991E-2</c:v>
                </c:pt>
                <c:pt idx="3994">
                  <c:v>8.7912092499999997E-2</c:v>
                </c:pt>
                <c:pt idx="3995">
                  <c:v>9.2796092499999996E-2</c:v>
                </c:pt>
                <c:pt idx="3996">
                  <c:v>9.2796097399999999E-2</c:v>
                </c:pt>
                <c:pt idx="3997">
                  <c:v>9.7680097399999999E-2</c:v>
                </c:pt>
                <c:pt idx="3998">
                  <c:v>9.2796097399999999E-2</c:v>
                </c:pt>
                <c:pt idx="3999">
                  <c:v>8.7912092499999997E-2</c:v>
                </c:pt>
                <c:pt idx="4000">
                  <c:v>8.7912092499999997E-2</c:v>
                </c:pt>
                <c:pt idx="4001">
                  <c:v>9.2796097399999999E-2</c:v>
                </c:pt>
                <c:pt idx="4002">
                  <c:v>9.7680101999999991E-2</c:v>
                </c:pt>
                <c:pt idx="4003">
                  <c:v>9.2796097399999999E-2</c:v>
                </c:pt>
                <c:pt idx="4004">
                  <c:v>8.7912092499999997E-2</c:v>
                </c:pt>
                <c:pt idx="4005">
                  <c:v>8.7912092499999997E-2</c:v>
                </c:pt>
                <c:pt idx="4006">
                  <c:v>9.2796092499999996E-2</c:v>
                </c:pt>
                <c:pt idx="4007">
                  <c:v>9.7680101999999991E-2</c:v>
                </c:pt>
                <c:pt idx="4008">
                  <c:v>9.2796097399999999E-2</c:v>
                </c:pt>
                <c:pt idx="4009">
                  <c:v>8.7912092499999997E-2</c:v>
                </c:pt>
                <c:pt idx="4010">
                  <c:v>8.7912092499999997E-2</c:v>
                </c:pt>
                <c:pt idx="4011">
                  <c:v>9.7680097399999999E-2</c:v>
                </c:pt>
                <c:pt idx="4012">
                  <c:v>0.10256410199999999</c:v>
                </c:pt>
                <c:pt idx="4013">
                  <c:v>9.7680097399999999E-2</c:v>
                </c:pt>
                <c:pt idx="4014">
                  <c:v>9.2796092499999996E-2</c:v>
                </c:pt>
                <c:pt idx="4015">
                  <c:v>8.7912092499999997E-2</c:v>
                </c:pt>
                <c:pt idx="4016">
                  <c:v>9.7680097399999999E-2</c:v>
                </c:pt>
                <c:pt idx="4017">
                  <c:v>9.7680101999999991E-2</c:v>
                </c:pt>
                <c:pt idx="4018">
                  <c:v>8.7912092499999997E-2</c:v>
                </c:pt>
                <c:pt idx="4019">
                  <c:v>8.7912092499999997E-2</c:v>
                </c:pt>
                <c:pt idx="4020">
                  <c:v>9.7680097399999999E-2</c:v>
                </c:pt>
                <c:pt idx="4021">
                  <c:v>9.2796097399999999E-2</c:v>
                </c:pt>
                <c:pt idx="4022">
                  <c:v>9.2796097399999999E-2</c:v>
                </c:pt>
                <c:pt idx="4023">
                  <c:v>9.2796092499999996E-2</c:v>
                </c:pt>
                <c:pt idx="4024">
                  <c:v>8.7912092499999997E-2</c:v>
                </c:pt>
                <c:pt idx="4025">
                  <c:v>8.7912092499999997E-2</c:v>
                </c:pt>
                <c:pt idx="4026">
                  <c:v>9.2796097399999999E-2</c:v>
                </c:pt>
                <c:pt idx="4027">
                  <c:v>9.7680101999999991E-2</c:v>
                </c:pt>
                <c:pt idx="4028">
                  <c:v>8.7912092499999997E-2</c:v>
                </c:pt>
                <c:pt idx="4029">
                  <c:v>9.2796092499999996E-2</c:v>
                </c:pt>
                <c:pt idx="4030">
                  <c:v>8.7912092499999997E-2</c:v>
                </c:pt>
                <c:pt idx="4031">
                  <c:v>9.2796097399999999E-2</c:v>
                </c:pt>
                <c:pt idx="4032">
                  <c:v>9.2796097399999999E-2</c:v>
                </c:pt>
                <c:pt idx="4033">
                  <c:v>8.7912087400000005E-2</c:v>
                </c:pt>
                <c:pt idx="4034">
                  <c:v>8.7912092499999997E-2</c:v>
                </c:pt>
                <c:pt idx="4035">
                  <c:v>8.7912092499999997E-2</c:v>
                </c:pt>
                <c:pt idx="4036">
                  <c:v>9.2796097399999999E-2</c:v>
                </c:pt>
                <c:pt idx="4037">
                  <c:v>9.7680101999999991E-2</c:v>
                </c:pt>
                <c:pt idx="4038">
                  <c:v>9.7680097399999999E-2</c:v>
                </c:pt>
                <c:pt idx="4039">
                  <c:v>9.2796092499999996E-2</c:v>
                </c:pt>
                <c:pt idx="4040">
                  <c:v>9.2796092499999996E-2</c:v>
                </c:pt>
                <c:pt idx="4041">
                  <c:v>9.2796097399999999E-2</c:v>
                </c:pt>
                <c:pt idx="4042">
                  <c:v>9.7680097399999999E-2</c:v>
                </c:pt>
                <c:pt idx="4043">
                  <c:v>9.2796097399999999E-2</c:v>
                </c:pt>
                <c:pt idx="4044">
                  <c:v>8.3028082500000003E-2</c:v>
                </c:pt>
                <c:pt idx="4045">
                  <c:v>8.7912092499999997E-2</c:v>
                </c:pt>
                <c:pt idx="4046">
                  <c:v>9.7680097399999999E-2</c:v>
                </c:pt>
                <c:pt idx="4047">
                  <c:v>0.10256410199999999</c:v>
                </c:pt>
                <c:pt idx="4048">
                  <c:v>9.7680097399999999E-2</c:v>
                </c:pt>
                <c:pt idx="4049">
                  <c:v>8.7912092499999997E-2</c:v>
                </c:pt>
                <c:pt idx="4050">
                  <c:v>9.2796097399999999E-2</c:v>
                </c:pt>
                <c:pt idx="4051">
                  <c:v>9.2796097399999999E-2</c:v>
                </c:pt>
                <c:pt idx="4052">
                  <c:v>8.7912087400000005E-2</c:v>
                </c:pt>
                <c:pt idx="4053">
                  <c:v>9.2796097399999999E-2</c:v>
                </c:pt>
                <c:pt idx="4054">
                  <c:v>9.2796092499999996E-2</c:v>
                </c:pt>
                <c:pt idx="4055">
                  <c:v>9.7680097399999999E-2</c:v>
                </c:pt>
                <c:pt idx="4056">
                  <c:v>9.7680097399999999E-2</c:v>
                </c:pt>
                <c:pt idx="4057">
                  <c:v>9.7680097399999999E-2</c:v>
                </c:pt>
                <c:pt idx="4058">
                  <c:v>8.7912092499999997E-2</c:v>
                </c:pt>
                <c:pt idx="4059">
                  <c:v>8.7912092499999997E-2</c:v>
                </c:pt>
                <c:pt idx="4060">
                  <c:v>9.2796097399999999E-2</c:v>
                </c:pt>
                <c:pt idx="4061">
                  <c:v>9.2796097399999999E-2</c:v>
                </c:pt>
                <c:pt idx="4062">
                  <c:v>9.7680097399999999E-2</c:v>
                </c:pt>
                <c:pt idx="4063">
                  <c:v>9.2796092499999996E-2</c:v>
                </c:pt>
                <c:pt idx="4064">
                  <c:v>9.2796092499999996E-2</c:v>
                </c:pt>
                <c:pt idx="4065">
                  <c:v>9.7680097399999999E-2</c:v>
                </c:pt>
                <c:pt idx="4066">
                  <c:v>9.7680097399999999E-2</c:v>
                </c:pt>
                <c:pt idx="4067">
                  <c:v>9.2796097399999999E-2</c:v>
                </c:pt>
                <c:pt idx="4068">
                  <c:v>8.3028082500000003E-2</c:v>
                </c:pt>
                <c:pt idx="4069">
                  <c:v>8.7912092499999997E-2</c:v>
                </c:pt>
                <c:pt idx="4070">
                  <c:v>9.2796097399999999E-2</c:v>
                </c:pt>
                <c:pt idx="4071">
                  <c:v>9.7680101999999991E-2</c:v>
                </c:pt>
                <c:pt idx="4072">
                  <c:v>9.7680097399999999E-2</c:v>
                </c:pt>
                <c:pt idx="4073">
                  <c:v>9.2796092499999996E-2</c:v>
                </c:pt>
                <c:pt idx="4074">
                  <c:v>9.2796092499999996E-2</c:v>
                </c:pt>
                <c:pt idx="4075">
                  <c:v>9.7680097399999999E-2</c:v>
                </c:pt>
                <c:pt idx="4076">
                  <c:v>9.7680097399999999E-2</c:v>
                </c:pt>
                <c:pt idx="4077">
                  <c:v>9.7680101999999991E-2</c:v>
                </c:pt>
                <c:pt idx="4078">
                  <c:v>8.7912092499999997E-2</c:v>
                </c:pt>
                <c:pt idx="4079">
                  <c:v>8.7912092499999997E-2</c:v>
                </c:pt>
                <c:pt idx="4080">
                  <c:v>8.7912092499999997E-2</c:v>
                </c:pt>
                <c:pt idx="4081">
                  <c:v>9.7680097399999999E-2</c:v>
                </c:pt>
                <c:pt idx="4082">
                  <c:v>9.2796097399999999E-2</c:v>
                </c:pt>
                <c:pt idx="4083">
                  <c:v>9.2796092499999996E-2</c:v>
                </c:pt>
                <c:pt idx="4084">
                  <c:v>9.2796092499999996E-2</c:v>
                </c:pt>
                <c:pt idx="4085">
                  <c:v>9.2796092499999996E-2</c:v>
                </c:pt>
                <c:pt idx="4086">
                  <c:v>9.7680097399999999E-2</c:v>
                </c:pt>
                <c:pt idx="4087">
                  <c:v>0.10256410199999999</c:v>
                </c:pt>
                <c:pt idx="4088">
                  <c:v>9.2796097399999999E-2</c:v>
                </c:pt>
                <c:pt idx="4089">
                  <c:v>9.2796092499999996E-2</c:v>
                </c:pt>
                <c:pt idx="4090">
                  <c:v>9.7680097399999999E-2</c:v>
                </c:pt>
                <c:pt idx="4091">
                  <c:v>9.7680097399999999E-2</c:v>
                </c:pt>
                <c:pt idx="4092">
                  <c:v>8.7912092499999997E-2</c:v>
                </c:pt>
                <c:pt idx="4093">
                  <c:v>9.2796097399999999E-2</c:v>
                </c:pt>
                <c:pt idx="4094">
                  <c:v>9.2796097399999999E-2</c:v>
                </c:pt>
                <c:pt idx="4095">
                  <c:v>9.2796097399999999E-2</c:v>
                </c:pt>
              </c:numCache>
            </c:numRef>
          </c:val>
          <c:smooth val="0"/>
          <c:extLst>
            <c:ext xmlns:c16="http://schemas.microsoft.com/office/drawing/2014/chart" uri="{C3380CC4-5D6E-409C-BE32-E72D297353CC}">
              <c16:uniqueId val="{00000002-1503-4C69-9A7E-CBC5D974DEA8}"/>
            </c:ext>
          </c:extLst>
        </c:ser>
        <c:dLbls>
          <c:showLegendKey val="0"/>
          <c:showVal val="0"/>
          <c:showCatName val="0"/>
          <c:showSerName val="0"/>
          <c:showPercent val="0"/>
          <c:showBubbleSize val="0"/>
        </c:dLbls>
        <c:smooth val="0"/>
        <c:axId val="412296832"/>
        <c:axId val="412302112"/>
      </c:lineChart>
      <c:catAx>
        <c:axId val="412296832"/>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2302112"/>
        <c:crosses val="autoZero"/>
        <c:auto val="1"/>
        <c:lblAlgn val="ctr"/>
        <c:lblOffset val="100"/>
        <c:tickLblSkip val="1000"/>
        <c:noMultiLvlLbl val="0"/>
      </c:catAx>
      <c:valAx>
        <c:axId val="41230211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2296832"/>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A7BBB-32FE-43F1-A06A-0AB53623DEF5}" type="datetimeFigureOut">
              <a:rPr kumimoji="1" lang="ja-JP" altLang="en-US" smtClean="0"/>
              <a:t>2025/12/8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9A541-AF4C-4694-97EF-801316FA76B1}" type="slidenum">
              <a:rPr kumimoji="1" lang="ja-JP" altLang="en-US" smtClean="0"/>
              <a:t>‹#›</a:t>
            </a:fld>
            <a:endParaRPr kumimoji="1" lang="ja-JP" altLang="en-US"/>
          </a:p>
        </p:txBody>
      </p:sp>
    </p:spTree>
    <p:extLst>
      <p:ext uri="{BB962C8B-B14F-4D97-AF65-F5344CB8AC3E}">
        <p14:creationId xmlns:p14="http://schemas.microsoft.com/office/powerpoint/2010/main" val="41258254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日付と場所を追記</a:t>
            </a:r>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1</a:t>
            </a:fld>
            <a:endParaRPr kumimoji="1" lang="ja-JP" altLang="en-US"/>
          </a:p>
        </p:txBody>
      </p:sp>
    </p:spTree>
    <p:extLst>
      <p:ext uri="{BB962C8B-B14F-4D97-AF65-F5344CB8AC3E}">
        <p14:creationId xmlns:p14="http://schemas.microsoft.com/office/powerpoint/2010/main" val="49913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11</a:t>
            </a:fld>
            <a:endParaRPr kumimoji="1" lang="ja-JP" altLang="en-US"/>
          </a:p>
        </p:txBody>
      </p:sp>
    </p:spTree>
    <p:extLst>
      <p:ext uri="{BB962C8B-B14F-4D97-AF65-F5344CB8AC3E}">
        <p14:creationId xmlns:p14="http://schemas.microsoft.com/office/powerpoint/2010/main" val="929131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ここでの</a:t>
            </a:r>
            <a:r>
              <a:rPr kumimoji="1" lang="en-US" altLang="ja-JP" dirty="0"/>
              <a:t>Output I</a:t>
            </a:r>
            <a:r>
              <a:rPr kumimoji="1" lang="ja-JP" altLang="en-US" dirty="0"/>
              <a:t>は緑色？！</a:t>
            </a:r>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12</a:t>
            </a:fld>
            <a:endParaRPr kumimoji="1" lang="ja-JP" altLang="en-US"/>
          </a:p>
        </p:txBody>
      </p:sp>
    </p:spTree>
    <p:extLst>
      <p:ext uri="{BB962C8B-B14F-4D97-AF65-F5344CB8AC3E}">
        <p14:creationId xmlns:p14="http://schemas.microsoft.com/office/powerpoint/2010/main" val="2239641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73504-D245-BDE3-A6E0-8DE0F73A77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17293A-5B47-A98D-4E97-56205B8DF1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0F2DD5-247D-969B-5DD1-25B1370530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ここでの</a:t>
            </a:r>
            <a:r>
              <a:rPr kumimoji="1" lang="en-US" altLang="ja-JP" dirty="0"/>
              <a:t>Output I</a:t>
            </a:r>
            <a:r>
              <a:rPr kumimoji="1" lang="ja-JP" altLang="en-US" dirty="0"/>
              <a:t>は青色では無く緑色？！</a:t>
            </a:r>
          </a:p>
          <a:p>
            <a:r>
              <a:rPr lang="en-US" altLang="ja-JP" sz="1200" b="1" dirty="0">
                <a:cs typeface="Times New Roman" panose="02020603050405020304" pitchFamily="18" charset="0"/>
              </a:rPr>
              <a:t>±2.0</a:t>
            </a:r>
            <a:r>
              <a:rPr lang="ja-JP" altLang="en-US" sz="1200" b="1" dirty="0">
                <a:cs typeface="Times New Roman" panose="02020603050405020304" pitchFamily="18" charset="0"/>
              </a:rPr>
              <a:t>％以内　→　</a:t>
            </a:r>
            <a:r>
              <a:rPr lang="en-US" altLang="ja-JP" sz="1200" b="1" dirty="0">
                <a:cs typeface="Times New Roman" panose="02020603050405020304" pitchFamily="18" charset="0"/>
              </a:rPr>
              <a:t>±0.2</a:t>
            </a:r>
            <a:r>
              <a:rPr lang="ja-JP" altLang="en-US" sz="1200" b="1" dirty="0">
                <a:cs typeface="Times New Roman" panose="02020603050405020304" pitchFamily="18" charset="0"/>
              </a:rPr>
              <a:t>％以内</a:t>
            </a:r>
            <a:endParaRPr kumimoji="1" lang="ja-JP" altLang="en-US" dirty="0"/>
          </a:p>
        </p:txBody>
      </p:sp>
      <p:sp>
        <p:nvSpPr>
          <p:cNvPr id="4" name="スライド番号プレースホルダー 3">
            <a:extLst>
              <a:ext uri="{FF2B5EF4-FFF2-40B4-BE49-F238E27FC236}">
                <a16:creationId xmlns:a16="http://schemas.microsoft.com/office/drawing/2014/main" id="{643CAC1C-92EF-4DB3-7EEF-9F900BD42A9A}"/>
              </a:ext>
            </a:extLst>
          </p:cNvPr>
          <p:cNvSpPr>
            <a:spLocks noGrp="1"/>
          </p:cNvSpPr>
          <p:nvPr>
            <p:ph type="sldNum" sz="quarter" idx="5"/>
          </p:nvPr>
        </p:nvSpPr>
        <p:spPr/>
        <p:txBody>
          <a:bodyPr/>
          <a:lstStyle/>
          <a:p>
            <a:fld id="{0D49A541-AF4C-4694-97EF-801316FA76B1}" type="slidenum">
              <a:rPr kumimoji="1" lang="ja-JP" altLang="en-US" smtClean="0"/>
              <a:t>14</a:t>
            </a:fld>
            <a:endParaRPr kumimoji="1" lang="ja-JP" altLang="en-US"/>
          </a:p>
        </p:txBody>
      </p:sp>
    </p:spTree>
    <p:extLst>
      <p:ext uri="{BB962C8B-B14F-4D97-AF65-F5344CB8AC3E}">
        <p14:creationId xmlns:p14="http://schemas.microsoft.com/office/powerpoint/2010/main" val="141482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ここでの</a:t>
            </a:r>
            <a:r>
              <a:rPr kumimoji="1" lang="en-US" altLang="ja-JP" dirty="0" err="1"/>
              <a:t>OutputI</a:t>
            </a:r>
            <a:r>
              <a:rPr kumimoji="1" lang="ja-JP" altLang="en-US" dirty="0"/>
              <a:t>は青色では無く緑色？！</a:t>
            </a:r>
          </a:p>
          <a:p>
            <a:r>
              <a:rPr kumimoji="1" lang="ja-JP" altLang="en-US" dirty="0"/>
              <a:t>「実際」を削除</a:t>
            </a:r>
            <a:endParaRPr kumimoji="1" lang="en-US" altLang="ja-JP" dirty="0"/>
          </a:p>
          <a:p>
            <a:r>
              <a:rPr lang="en-US" altLang="ja-JP" sz="1200" b="1" dirty="0"/>
              <a:t>(Ideal I</a:t>
            </a:r>
            <a:r>
              <a:rPr lang="ja-JP" altLang="en-US" sz="1200" b="1" dirty="0"/>
              <a:t>）を追加</a:t>
            </a:r>
            <a:endParaRPr lang="en-US" altLang="ja-JP" sz="1200" b="1" dirty="0"/>
          </a:p>
          <a:p>
            <a:r>
              <a:rPr lang="en-US" altLang="ja-JP" sz="1200" b="1" dirty="0"/>
              <a:t>Output I</a:t>
            </a:r>
            <a:r>
              <a:rPr lang="ja-JP" altLang="en-US" sz="1200" b="1" dirty="0"/>
              <a:t>は緑色？</a:t>
            </a:r>
            <a:endParaRPr lang="en-US" altLang="ja-JP" sz="1200" b="1" dirty="0"/>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15</a:t>
            </a:fld>
            <a:endParaRPr kumimoji="1" lang="ja-JP" altLang="en-US"/>
          </a:p>
        </p:txBody>
      </p:sp>
    </p:spTree>
    <p:extLst>
      <p:ext uri="{BB962C8B-B14F-4D97-AF65-F5344CB8AC3E}">
        <p14:creationId xmlns:p14="http://schemas.microsoft.com/office/powerpoint/2010/main" val="3788302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2400" b="1" dirty="0"/>
              <a:t>NN</a:t>
            </a:r>
            <a:r>
              <a:rPr lang="ja-JP" altLang="en-US" sz="2400" b="1" dirty="0"/>
              <a:t>の出力データの形式を変更を追記</a:t>
            </a:r>
            <a:endParaRPr lang="en-US" altLang="ja-JP" sz="2400" b="1" dirty="0"/>
          </a:p>
          <a:p>
            <a:pPr lvl="1" algn="ctr"/>
            <a:endParaRPr lang="en-US" altLang="ja-JP" sz="2400" b="1" dirty="0"/>
          </a:p>
          <a:p>
            <a:endParaRPr kumimoji="1" lang="ja-JP" altLang="en-US" dirty="0"/>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16</a:t>
            </a:fld>
            <a:endParaRPr kumimoji="1" lang="ja-JP" altLang="en-US"/>
          </a:p>
        </p:txBody>
      </p:sp>
    </p:spTree>
    <p:extLst>
      <p:ext uri="{BB962C8B-B14F-4D97-AF65-F5344CB8AC3E}">
        <p14:creationId xmlns:p14="http://schemas.microsoft.com/office/powerpoint/2010/main" val="406852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青〇を追加</a:t>
            </a:r>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17</a:t>
            </a:fld>
            <a:endParaRPr kumimoji="1" lang="ja-JP" altLang="en-US"/>
          </a:p>
        </p:txBody>
      </p:sp>
    </p:spTree>
    <p:extLst>
      <p:ext uri="{BB962C8B-B14F-4D97-AF65-F5344CB8AC3E}">
        <p14:creationId xmlns:p14="http://schemas.microsoft.com/office/powerpoint/2010/main" val="194592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入力電圧＝出力電圧とみなしていたが</a:t>
            </a:r>
            <a:r>
              <a:rPr kumimoji="1" lang="en-US" altLang="ja-JP" b="1" dirty="0"/>
              <a:t>…</a:t>
            </a:r>
            <a:r>
              <a:rPr kumimoji="1" lang="ja-JP" altLang="en-US" b="1" dirty="0"/>
              <a:t>　　</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出力電圧というのは、入力した指令電圧の波形を</a:t>
            </a:r>
            <a:r>
              <a:rPr kumimoji="1" lang="en-US" altLang="ja-JP" b="1" dirty="0"/>
              <a:t>WER</a:t>
            </a:r>
            <a:r>
              <a:rPr kumimoji="1" lang="ja-JP" altLang="en-US" b="1" dirty="0"/>
              <a:t>（又はオシロ）で測定した波形のことですよね？</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電源の出力電圧では測定していないので。</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この説明が少し大変そうかもしれませんね。</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質問が合ったときにはフォローします。</a:t>
            </a:r>
            <a:endParaRPr kumimoji="1" lang="ja-JP" altLang="en-US" dirty="0"/>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18</a:t>
            </a:fld>
            <a:endParaRPr kumimoji="1" lang="ja-JP" altLang="en-US"/>
          </a:p>
        </p:txBody>
      </p:sp>
    </p:spTree>
    <p:extLst>
      <p:ext uri="{BB962C8B-B14F-4D97-AF65-F5344CB8AC3E}">
        <p14:creationId xmlns:p14="http://schemas.microsoft.com/office/powerpoint/2010/main" val="142512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19</a:t>
            </a:fld>
            <a:endParaRPr kumimoji="1" lang="ja-JP" altLang="en-US"/>
          </a:p>
        </p:txBody>
      </p:sp>
    </p:spTree>
    <p:extLst>
      <p:ext uri="{BB962C8B-B14F-4D97-AF65-F5344CB8AC3E}">
        <p14:creationId xmlns:p14="http://schemas.microsoft.com/office/powerpoint/2010/main" val="2825899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2" algn="l"/>
            <a:r>
              <a:rPr lang="ja-JP" altLang="en-US" b="1" dirty="0"/>
              <a:t>ビーム試験で使用する台形波形とペインティング入射で使用する減衰波形のいずれも予測可能　文言を少し変更</a:t>
            </a:r>
            <a:endParaRPr lang="en-US" altLang="ja-JP" b="1" dirty="0"/>
          </a:p>
          <a:p>
            <a:pPr lvl="2" algn="l"/>
            <a:endParaRPr kumimoji="1" lang="en-US" altLang="ja-JP" b="1" dirty="0"/>
          </a:p>
          <a:p>
            <a:pPr marL="914400" marR="0" lvl="2" indent="0" algn="l" defTabSz="914400" rtl="0" eaLnBrk="1" fontAlgn="auto" latinLnBrk="0" hangingPunct="1">
              <a:lnSpc>
                <a:spcPct val="100000"/>
              </a:lnSpc>
              <a:spcBef>
                <a:spcPts val="0"/>
              </a:spcBef>
              <a:spcAft>
                <a:spcPts val="0"/>
              </a:spcAft>
              <a:buClrTx/>
              <a:buSzTx/>
              <a:buFontTx/>
              <a:buNone/>
              <a:tabLst/>
              <a:defRPr/>
            </a:pPr>
            <a:r>
              <a:rPr lang="ja-JP" altLang="en-US" b="1" dirty="0"/>
              <a:t>ペイントバンプ波形とビームの情報を併せて学習させ、</a:t>
            </a:r>
            <a:br>
              <a:rPr lang="en-US" altLang="ja-JP" b="1" dirty="0"/>
            </a:br>
            <a:r>
              <a:rPr lang="ja-JP" altLang="en-US" b="1" dirty="0"/>
              <a:t>より最適化されたペイントバンプ波形を予測する　　→　これは、コミュッショニンググループからの要求だけでなく、こちらからも提案できるようにすることを将来的にはやりたい、ということですね（補足説明）</a:t>
            </a:r>
            <a:endParaRPr lang="en-US" altLang="ja-JP" b="1" dirty="0"/>
          </a:p>
          <a:p>
            <a:pPr lvl="2" algn="l"/>
            <a:endParaRPr kumimoji="1" lang="ja-JP" altLang="en-US" dirty="0"/>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20</a:t>
            </a:fld>
            <a:endParaRPr kumimoji="1" lang="ja-JP" altLang="en-US"/>
          </a:p>
        </p:txBody>
      </p:sp>
    </p:spTree>
    <p:extLst>
      <p:ext uri="{BB962C8B-B14F-4D97-AF65-F5344CB8AC3E}">
        <p14:creationId xmlns:p14="http://schemas.microsoft.com/office/powerpoint/2010/main" val="2587030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26</a:t>
            </a:fld>
            <a:endParaRPr kumimoji="1" lang="ja-JP" altLang="en-US"/>
          </a:p>
        </p:txBody>
      </p:sp>
    </p:spTree>
    <p:extLst>
      <p:ext uri="{BB962C8B-B14F-4D97-AF65-F5344CB8AC3E}">
        <p14:creationId xmlns:p14="http://schemas.microsoft.com/office/powerpoint/2010/main" val="253637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内容を追記</a:t>
            </a:r>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2</a:t>
            </a:fld>
            <a:endParaRPr kumimoji="1" lang="ja-JP" altLang="en-US"/>
          </a:p>
        </p:txBody>
      </p:sp>
    </p:spTree>
    <p:extLst>
      <p:ext uri="{BB962C8B-B14F-4D97-AF65-F5344CB8AC3E}">
        <p14:creationId xmlns:p14="http://schemas.microsoft.com/office/powerpoint/2010/main" val="1765794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27</a:t>
            </a:fld>
            <a:endParaRPr kumimoji="1" lang="ja-JP" altLang="en-US"/>
          </a:p>
        </p:txBody>
      </p:sp>
    </p:spTree>
    <p:extLst>
      <p:ext uri="{BB962C8B-B14F-4D97-AF65-F5344CB8AC3E}">
        <p14:creationId xmlns:p14="http://schemas.microsoft.com/office/powerpoint/2010/main" val="3455860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EAFF0-B8C5-4E47-97BE-FC4B154AE7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461C04-A92A-5BDC-36EC-48DDEB00EB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5A8230C-2208-DE2D-42D7-75835387D38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2004CAF-D043-F2F2-8D85-15A0FAF4EA67}"/>
              </a:ext>
            </a:extLst>
          </p:cNvPr>
          <p:cNvSpPr>
            <a:spLocks noGrp="1"/>
          </p:cNvSpPr>
          <p:nvPr>
            <p:ph type="sldNum" sz="quarter" idx="5"/>
          </p:nvPr>
        </p:nvSpPr>
        <p:spPr/>
        <p:txBody>
          <a:bodyPr/>
          <a:lstStyle/>
          <a:p>
            <a:fld id="{0D49A541-AF4C-4694-97EF-801316FA76B1}" type="slidenum">
              <a:rPr kumimoji="1" lang="ja-JP" altLang="en-US" smtClean="0"/>
              <a:t>28</a:t>
            </a:fld>
            <a:endParaRPr kumimoji="1" lang="ja-JP" altLang="en-US"/>
          </a:p>
        </p:txBody>
      </p:sp>
    </p:spTree>
    <p:extLst>
      <p:ext uri="{BB962C8B-B14F-4D97-AF65-F5344CB8AC3E}">
        <p14:creationId xmlns:p14="http://schemas.microsoft.com/office/powerpoint/2010/main" val="308278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3</a:t>
            </a:fld>
            <a:endParaRPr kumimoji="1" lang="ja-JP" altLang="en-US"/>
          </a:p>
        </p:txBody>
      </p:sp>
    </p:spTree>
    <p:extLst>
      <p:ext uri="{BB962C8B-B14F-4D97-AF65-F5344CB8AC3E}">
        <p14:creationId xmlns:p14="http://schemas.microsoft.com/office/powerpoint/2010/main" val="3279167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90</a:t>
            </a:r>
            <a:r>
              <a:rPr kumimoji="1" lang="ja-JP" altLang="en-US" dirty="0"/>
              <a:t>パターンの文字を大きくした。</a:t>
            </a:r>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4</a:t>
            </a:fld>
            <a:endParaRPr kumimoji="1" lang="ja-JP" altLang="en-US"/>
          </a:p>
        </p:txBody>
      </p:sp>
    </p:spTree>
    <p:extLst>
      <p:ext uri="{BB962C8B-B14F-4D97-AF65-F5344CB8AC3E}">
        <p14:creationId xmlns:p14="http://schemas.microsoft.com/office/powerpoint/2010/main" val="154406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指令電圧　目標波形　の文字色を変更し大きくした。</a:t>
            </a:r>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5</a:t>
            </a:fld>
            <a:endParaRPr kumimoji="1" lang="ja-JP" altLang="en-US"/>
          </a:p>
        </p:txBody>
      </p:sp>
    </p:spTree>
    <p:extLst>
      <p:ext uri="{BB962C8B-B14F-4D97-AF65-F5344CB8AC3E}">
        <p14:creationId xmlns:p14="http://schemas.microsoft.com/office/powerpoint/2010/main" val="129536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（必要パターン数</a:t>
            </a:r>
            <a:r>
              <a:rPr lang="en-US" altLang="ja-JP" b="1" dirty="0"/>
              <a:t>90</a:t>
            </a:r>
            <a:r>
              <a:rPr lang="ja-JP" altLang="en-US" b="1" dirty="0"/>
              <a:t>）を追加</a:t>
            </a:r>
            <a:endParaRPr kumimoji="1" lang="ja-JP" altLang="en-US" dirty="0"/>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6</a:t>
            </a:fld>
            <a:endParaRPr kumimoji="1" lang="ja-JP" altLang="en-US"/>
          </a:p>
        </p:txBody>
      </p:sp>
    </p:spTree>
    <p:extLst>
      <p:ext uri="{BB962C8B-B14F-4D97-AF65-F5344CB8AC3E}">
        <p14:creationId xmlns:p14="http://schemas.microsoft.com/office/powerpoint/2010/main" val="20382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電流→目標電流に変更</a:t>
            </a:r>
            <a:endParaRPr kumimoji="1" lang="en-US" altLang="ja-JP" dirty="0"/>
          </a:p>
          <a:p>
            <a:r>
              <a:rPr kumimoji="1" lang="ja-JP" altLang="en-US" dirty="0"/>
              <a:t>指令電流、指令電圧を追記</a:t>
            </a:r>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7</a:t>
            </a:fld>
            <a:endParaRPr kumimoji="1" lang="ja-JP" altLang="en-US"/>
          </a:p>
        </p:txBody>
      </p:sp>
    </p:spTree>
    <p:extLst>
      <p:ext uri="{BB962C8B-B14F-4D97-AF65-F5344CB8AC3E}">
        <p14:creationId xmlns:p14="http://schemas.microsoft.com/office/powerpoint/2010/main" val="316660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a:solidFill>
                  <a:srgbClr val="0000FF"/>
                </a:solidFill>
              </a:rPr>
              <a:t>出力電流波形の色を緑に変更（</a:t>
            </a:r>
            <a:r>
              <a:rPr lang="en-US" altLang="ja-JP" sz="1200" b="1" dirty="0">
                <a:solidFill>
                  <a:srgbClr val="0000FF"/>
                </a:solidFill>
              </a:rPr>
              <a:t>p.9</a:t>
            </a:r>
            <a:r>
              <a:rPr lang="ja-JP" altLang="en-US" sz="1200" b="1" dirty="0">
                <a:solidFill>
                  <a:srgbClr val="0000FF"/>
                </a:solidFill>
              </a:rPr>
              <a:t>の出力電流と合わせた）。</a:t>
            </a:r>
            <a:endParaRPr lang="en-US" altLang="ja-JP" sz="1200" b="1" dirty="0">
              <a:solidFill>
                <a:srgbClr val="0000FF"/>
              </a:solidFill>
            </a:endParaRPr>
          </a:p>
          <a:p>
            <a:r>
              <a:rPr lang="ja-JP" altLang="en-US" sz="1200" b="1" dirty="0">
                <a:solidFill>
                  <a:srgbClr val="0000FF"/>
                </a:solidFill>
              </a:rPr>
              <a:t>指令電流</a:t>
            </a:r>
            <a:r>
              <a:rPr kumimoji="1" lang="ja-JP" altLang="en-US" sz="1200" dirty="0"/>
              <a:t>と</a:t>
            </a:r>
            <a:r>
              <a:rPr kumimoji="1" lang="ja-JP" altLang="en-US" sz="1200" b="1" dirty="0">
                <a:solidFill>
                  <a:srgbClr val="FF00FF"/>
                </a:solidFill>
              </a:rPr>
              <a:t>出力電流の文字色を変更。</a:t>
            </a:r>
            <a:endParaRPr kumimoji="1" lang="en-US" altLang="ja-JP" sz="1200" b="1" dirty="0">
              <a:solidFill>
                <a:srgbClr val="FF00FF"/>
              </a:solidFill>
            </a:endParaRPr>
          </a:p>
          <a:p>
            <a:r>
              <a:rPr kumimoji="1" lang="ja-JP" altLang="en-US" sz="1200" b="1" dirty="0">
                <a:solidFill>
                  <a:srgbClr val="FF00FF"/>
                </a:solidFill>
              </a:rPr>
              <a:t>「出力電圧」を「指令電圧」に変更。</a:t>
            </a:r>
            <a:endParaRPr kumimoji="1" lang="en-US" altLang="ja-JP" sz="1200" b="1" dirty="0">
              <a:solidFill>
                <a:srgbClr val="FF00FF"/>
              </a:solidFill>
            </a:endParaRPr>
          </a:p>
          <a:p>
            <a:r>
              <a:rPr kumimoji="1" lang="en-US" altLang="ja-JP" sz="1200" b="1" dirty="0">
                <a:solidFill>
                  <a:srgbClr val="FF00FF"/>
                </a:solidFill>
              </a:rPr>
              <a:t>※</a:t>
            </a:r>
            <a:r>
              <a:rPr kumimoji="1" lang="ja-JP" altLang="en-US" sz="1200" b="1" dirty="0">
                <a:solidFill>
                  <a:srgbClr val="FF00FF"/>
                </a:solidFill>
              </a:rPr>
              <a:t>出力電圧は測定していない。</a:t>
            </a:r>
            <a:endParaRPr kumimoji="1" lang="ja-JP" altLang="en-US" dirty="0"/>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8</a:t>
            </a:fld>
            <a:endParaRPr kumimoji="1" lang="ja-JP" altLang="en-US"/>
          </a:p>
        </p:txBody>
      </p:sp>
    </p:spTree>
    <p:extLst>
      <p:ext uri="{BB962C8B-B14F-4D97-AF65-F5344CB8AC3E}">
        <p14:creationId xmlns:p14="http://schemas.microsoft.com/office/powerpoint/2010/main" val="152571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1" dirty="0">
                <a:cs typeface="Times New Roman" panose="02020603050405020304" pitchFamily="18" charset="0"/>
              </a:rPr>
              <a:t>p.11</a:t>
            </a:r>
            <a:r>
              <a:rPr lang="ja-JP" altLang="en-US" sz="1200" b="1" dirty="0">
                <a:cs typeface="Times New Roman" panose="02020603050405020304" pitchFamily="18" charset="0"/>
              </a:rPr>
              <a:t>、</a:t>
            </a:r>
            <a:r>
              <a:rPr lang="en-US" altLang="ja-JP" sz="1200" b="1" dirty="0">
                <a:cs typeface="Times New Roman" panose="02020603050405020304" pitchFamily="18" charset="0"/>
              </a:rPr>
              <a:t>p.14</a:t>
            </a:r>
            <a:r>
              <a:rPr lang="ja-JP" altLang="en-US" sz="1200" b="1" dirty="0">
                <a:cs typeface="Times New Roman" panose="02020603050405020304" pitchFamily="18" charset="0"/>
              </a:rPr>
              <a:t>、</a:t>
            </a:r>
            <a:r>
              <a:rPr lang="en-US" altLang="ja-JP" sz="1200" b="1" dirty="0">
                <a:cs typeface="Times New Roman" panose="02020603050405020304" pitchFamily="18" charset="0"/>
              </a:rPr>
              <a:t>p.15</a:t>
            </a:r>
            <a:r>
              <a:rPr lang="ja-JP" altLang="en-US" sz="1200" b="1" dirty="0">
                <a:cs typeface="Times New Roman" panose="02020603050405020304" pitchFamily="18" charset="0"/>
              </a:rPr>
              <a:t>のように、</a:t>
            </a:r>
            <a:r>
              <a:rPr lang="en-US" altLang="ja-JP" sz="1200" b="1" dirty="0">
                <a:cs typeface="Times New Roman" panose="02020603050405020304" pitchFamily="18" charset="0"/>
              </a:rPr>
              <a:t>NN</a:t>
            </a:r>
            <a:r>
              <a:rPr lang="ja-JP" altLang="en-US" sz="1200" b="1" dirty="0">
                <a:cs typeface="Times New Roman" panose="02020603050405020304" pitchFamily="18" charset="0"/>
              </a:rPr>
              <a:t>が予測した電圧波形を赤色とすると、ここではオレンジ色では無くて赤色？</a:t>
            </a:r>
            <a:endParaRPr lang="en-US" altLang="ja-JP" sz="1200" b="1" dirty="0">
              <a:cs typeface="Times New Roman" panose="02020603050405020304" pitchFamily="18" charset="0"/>
            </a:endParaRPr>
          </a:p>
          <a:p>
            <a:r>
              <a:rPr kumimoji="1" lang="ja-JP" altLang="en-US" sz="1200" b="1" dirty="0">
                <a:cs typeface="Times New Roman" panose="02020603050405020304" pitchFamily="18" charset="0"/>
              </a:rPr>
              <a:t>定義としては、手動で作った波形やこれまで使っていた電圧波形がオレンジ色になるのかな？</a:t>
            </a:r>
            <a:endParaRPr kumimoji="1" lang="en-US" altLang="ja-JP" sz="1200" b="1" dirty="0">
              <a:cs typeface="Times New Roman" panose="02020603050405020304" pitchFamily="18" charset="0"/>
            </a:endParaRPr>
          </a:p>
          <a:p>
            <a:r>
              <a:rPr kumimoji="1" lang="ja-JP" altLang="en-US" sz="1200" b="1" dirty="0">
                <a:cs typeface="Times New Roman" panose="02020603050405020304" pitchFamily="18" charset="0"/>
              </a:rPr>
              <a:t>→ここは予測じゃないのでオレンジで</a:t>
            </a:r>
            <a:r>
              <a:rPr kumimoji="1" lang="en-US" altLang="ja-JP" sz="1200" b="1" dirty="0">
                <a:cs typeface="Times New Roman" panose="02020603050405020304" pitchFamily="18" charset="0"/>
              </a:rPr>
              <a:t>OK</a:t>
            </a:r>
            <a:endParaRPr kumimoji="1" lang="ja-JP" altLang="en-US" dirty="0"/>
          </a:p>
        </p:txBody>
      </p:sp>
      <p:sp>
        <p:nvSpPr>
          <p:cNvPr id="4" name="スライド番号プレースホルダー 3"/>
          <p:cNvSpPr>
            <a:spLocks noGrp="1"/>
          </p:cNvSpPr>
          <p:nvPr>
            <p:ph type="sldNum" sz="quarter" idx="5"/>
          </p:nvPr>
        </p:nvSpPr>
        <p:spPr/>
        <p:txBody>
          <a:bodyPr/>
          <a:lstStyle/>
          <a:p>
            <a:fld id="{0D49A541-AF4C-4694-97EF-801316FA76B1}" type="slidenum">
              <a:rPr kumimoji="1" lang="ja-JP" altLang="en-US" smtClean="0"/>
              <a:t>9</a:t>
            </a:fld>
            <a:endParaRPr kumimoji="1" lang="ja-JP" altLang="en-US"/>
          </a:p>
        </p:txBody>
      </p:sp>
    </p:spTree>
    <p:extLst>
      <p:ext uri="{BB962C8B-B14F-4D97-AF65-F5344CB8AC3E}">
        <p14:creationId xmlns:p14="http://schemas.microsoft.com/office/powerpoint/2010/main" val="142565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C9DBE4-C90F-221F-830F-B54AABEA232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14BC050-B81F-39AE-04CE-8A972D5DF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E74006F-27EA-1DAC-CB8F-3C91C5B10754}"/>
              </a:ext>
            </a:extLst>
          </p:cNvPr>
          <p:cNvSpPr>
            <a:spLocks noGrp="1"/>
          </p:cNvSpPr>
          <p:nvPr>
            <p:ph type="dt" sz="half" idx="10"/>
          </p:nvPr>
        </p:nvSpPr>
        <p:spPr/>
        <p:txBody>
          <a:bodyPr/>
          <a:lstStyle/>
          <a:p>
            <a:r>
              <a:rPr kumimoji="1" lang="en-US" altLang="ja-JP"/>
              <a:t>2025/12/8</a:t>
            </a:r>
            <a:endParaRPr kumimoji="1" lang="ja-JP" altLang="en-US"/>
          </a:p>
        </p:txBody>
      </p:sp>
      <p:sp>
        <p:nvSpPr>
          <p:cNvPr id="5" name="フッター プレースホルダー 4">
            <a:extLst>
              <a:ext uri="{FF2B5EF4-FFF2-40B4-BE49-F238E27FC236}">
                <a16:creationId xmlns:a16="http://schemas.microsoft.com/office/drawing/2014/main" id="{3059EEE0-AEE9-D623-585D-734B1A5BF1ED}"/>
              </a:ext>
            </a:extLst>
          </p:cNvPr>
          <p:cNvSpPr>
            <a:spLocks noGrp="1"/>
          </p:cNvSpPr>
          <p:nvPr>
            <p:ph type="ftr" sz="quarter" idx="11"/>
          </p:nvPr>
        </p:nvSpPr>
        <p:spPr>
          <a:xfrm>
            <a:off x="3156858" y="6489700"/>
            <a:ext cx="5878285" cy="365125"/>
          </a:xfrm>
        </p:spPr>
        <p:txBody>
          <a:bodyPr/>
          <a:lstStyle/>
          <a:p>
            <a:r>
              <a:rPr kumimoji="1" lang="ja-JP" altLang="en-US"/>
              <a:t>加速器・ビーム物理の機械学習ワークショップ</a:t>
            </a:r>
            <a:r>
              <a:rPr kumimoji="1" lang="en-US" altLang="ja-JP"/>
              <a:t>2025</a:t>
            </a:r>
            <a:endParaRPr kumimoji="1" lang="ja-JP" altLang="en-US"/>
          </a:p>
        </p:txBody>
      </p:sp>
      <p:sp>
        <p:nvSpPr>
          <p:cNvPr id="6" name="スライド番号プレースホルダー 5">
            <a:extLst>
              <a:ext uri="{FF2B5EF4-FFF2-40B4-BE49-F238E27FC236}">
                <a16:creationId xmlns:a16="http://schemas.microsoft.com/office/drawing/2014/main" id="{07A7C2A2-02C8-00B6-493B-40AC52016D37}"/>
              </a:ext>
            </a:extLst>
          </p:cNvPr>
          <p:cNvSpPr>
            <a:spLocks noGrp="1"/>
          </p:cNvSpPr>
          <p:nvPr>
            <p:ph type="sldNum" sz="quarter" idx="12"/>
          </p:nvPr>
        </p:nvSpPr>
        <p:spPr/>
        <p:txBody>
          <a:bodyPr/>
          <a:lstStyle/>
          <a:p>
            <a:fld id="{3F769A1E-1AA7-465B-83A3-BC28DC61D578}" type="slidenum">
              <a:rPr kumimoji="1" lang="ja-JP" altLang="en-US" smtClean="0"/>
              <a:t>‹#›</a:t>
            </a:fld>
            <a:endParaRPr kumimoji="1" lang="ja-JP" altLang="en-US"/>
          </a:p>
        </p:txBody>
      </p:sp>
    </p:spTree>
    <p:extLst>
      <p:ext uri="{BB962C8B-B14F-4D97-AF65-F5344CB8AC3E}">
        <p14:creationId xmlns:p14="http://schemas.microsoft.com/office/powerpoint/2010/main" val="901199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1C7B98-8561-FBC7-2208-DB9C5AEC88F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092A1A-5424-0DF8-5FE9-71E6C95EAE6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526451-9764-D455-CCFD-AFC797D9FF30}"/>
              </a:ext>
            </a:extLst>
          </p:cNvPr>
          <p:cNvSpPr>
            <a:spLocks noGrp="1"/>
          </p:cNvSpPr>
          <p:nvPr>
            <p:ph type="dt" sz="half" idx="10"/>
          </p:nvPr>
        </p:nvSpPr>
        <p:spPr/>
        <p:txBody>
          <a:bodyPr/>
          <a:lstStyle/>
          <a:p>
            <a:r>
              <a:rPr kumimoji="1" lang="en-US" altLang="ja-JP"/>
              <a:t>2025/12/8</a:t>
            </a:r>
            <a:endParaRPr kumimoji="1" lang="ja-JP" altLang="en-US"/>
          </a:p>
        </p:txBody>
      </p:sp>
      <p:sp>
        <p:nvSpPr>
          <p:cNvPr id="5" name="フッター プレースホルダー 4">
            <a:extLst>
              <a:ext uri="{FF2B5EF4-FFF2-40B4-BE49-F238E27FC236}">
                <a16:creationId xmlns:a16="http://schemas.microsoft.com/office/drawing/2014/main" id="{5048F0FC-5307-1797-7446-162E212621C5}"/>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6" name="スライド番号プレースホルダー 5">
            <a:extLst>
              <a:ext uri="{FF2B5EF4-FFF2-40B4-BE49-F238E27FC236}">
                <a16:creationId xmlns:a16="http://schemas.microsoft.com/office/drawing/2014/main" id="{D517FD13-792D-A4D0-B2B4-1590635B832B}"/>
              </a:ext>
            </a:extLst>
          </p:cNvPr>
          <p:cNvSpPr>
            <a:spLocks noGrp="1"/>
          </p:cNvSpPr>
          <p:nvPr>
            <p:ph type="sldNum" sz="quarter" idx="12"/>
          </p:nvPr>
        </p:nvSpPr>
        <p:spPr/>
        <p:txBody>
          <a:bodyPr/>
          <a:lstStyle/>
          <a:p>
            <a:fld id="{3F769A1E-1AA7-465B-83A3-BC28DC61D578}" type="slidenum">
              <a:rPr kumimoji="1" lang="ja-JP" altLang="en-US" smtClean="0"/>
              <a:t>‹#›</a:t>
            </a:fld>
            <a:endParaRPr kumimoji="1" lang="ja-JP" altLang="en-US"/>
          </a:p>
        </p:txBody>
      </p:sp>
    </p:spTree>
    <p:extLst>
      <p:ext uri="{BB962C8B-B14F-4D97-AF65-F5344CB8AC3E}">
        <p14:creationId xmlns:p14="http://schemas.microsoft.com/office/powerpoint/2010/main" val="18524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0D44435-451C-474D-6543-BDC9F34BB6E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8B502FF-3DA1-A128-AB33-CD3E5094011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D68610-9907-923D-7E2E-ACA7056132A6}"/>
              </a:ext>
            </a:extLst>
          </p:cNvPr>
          <p:cNvSpPr>
            <a:spLocks noGrp="1"/>
          </p:cNvSpPr>
          <p:nvPr>
            <p:ph type="dt" sz="half" idx="10"/>
          </p:nvPr>
        </p:nvSpPr>
        <p:spPr/>
        <p:txBody>
          <a:bodyPr/>
          <a:lstStyle/>
          <a:p>
            <a:r>
              <a:rPr kumimoji="1" lang="en-US" altLang="ja-JP"/>
              <a:t>2025/12/8</a:t>
            </a:r>
            <a:endParaRPr kumimoji="1" lang="ja-JP" altLang="en-US"/>
          </a:p>
        </p:txBody>
      </p:sp>
      <p:sp>
        <p:nvSpPr>
          <p:cNvPr id="5" name="フッター プレースホルダー 4">
            <a:extLst>
              <a:ext uri="{FF2B5EF4-FFF2-40B4-BE49-F238E27FC236}">
                <a16:creationId xmlns:a16="http://schemas.microsoft.com/office/drawing/2014/main" id="{9ADBECE6-9DC7-0ADA-D3C4-32980FEA2A3F}"/>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6" name="スライド番号プレースホルダー 5">
            <a:extLst>
              <a:ext uri="{FF2B5EF4-FFF2-40B4-BE49-F238E27FC236}">
                <a16:creationId xmlns:a16="http://schemas.microsoft.com/office/drawing/2014/main" id="{396B24F9-4F71-88CD-86E6-38E4339C498C}"/>
              </a:ext>
            </a:extLst>
          </p:cNvPr>
          <p:cNvSpPr>
            <a:spLocks noGrp="1"/>
          </p:cNvSpPr>
          <p:nvPr>
            <p:ph type="sldNum" sz="quarter" idx="12"/>
          </p:nvPr>
        </p:nvSpPr>
        <p:spPr/>
        <p:txBody>
          <a:bodyPr/>
          <a:lstStyle/>
          <a:p>
            <a:fld id="{3F769A1E-1AA7-465B-83A3-BC28DC61D578}" type="slidenum">
              <a:rPr kumimoji="1" lang="ja-JP" altLang="en-US" smtClean="0"/>
              <a:t>‹#›</a:t>
            </a:fld>
            <a:endParaRPr kumimoji="1" lang="ja-JP" altLang="en-US"/>
          </a:p>
        </p:txBody>
      </p:sp>
    </p:spTree>
    <p:extLst>
      <p:ext uri="{BB962C8B-B14F-4D97-AF65-F5344CB8AC3E}">
        <p14:creationId xmlns:p14="http://schemas.microsoft.com/office/powerpoint/2010/main" val="300711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0D43FA9-1791-B6A2-F3B3-3FAFA9CDD86F}"/>
              </a:ext>
            </a:extLst>
          </p:cNvPr>
          <p:cNvSpPr>
            <a:spLocks noGrp="1"/>
          </p:cNvSpPr>
          <p:nvPr>
            <p:ph idx="1"/>
          </p:nvPr>
        </p:nvSpPr>
        <p:spPr>
          <a:xfrm>
            <a:off x="190500" y="1098550"/>
            <a:ext cx="11734800" cy="507841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7AC2D2-F3B3-61E0-59B3-7BF291709831}"/>
              </a:ext>
            </a:extLst>
          </p:cNvPr>
          <p:cNvSpPr>
            <a:spLocks noGrp="1"/>
          </p:cNvSpPr>
          <p:nvPr>
            <p:ph type="dt" sz="half" idx="10"/>
          </p:nvPr>
        </p:nvSpPr>
        <p:spPr/>
        <p:txBody>
          <a:bodyPr/>
          <a:lstStyle/>
          <a:p>
            <a:r>
              <a:rPr kumimoji="1" lang="en-US" altLang="ja-JP"/>
              <a:t>2025/12/8</a:t>
            </a:r>
            <a:endParaRPr kumimoji="1" lang="ja-JP" altLang="en-US"/>
          </a:p>
        </p:txBody>
      </p:sp>
      <p:sp>
        <p:nvSpPr>
          <p:cNvPr id="5" name="フッター プレースホルダー 4">
            <a:extLst>
              <a:ext uri="{FF2B5EF4-FFF2-40B4-BE49-F238E27FC236}">
                <a16:creationId xmlns:a16="http://schemas.microsoft.com/office/drawing/2014/main" id="{B90C02CD-0050-9D65-7D5E-4DD93494C1DF}"/>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6" name="スライド番号プレースホルダー 5">
            <a:extLst>
              <a:ext uri="{FF2B5EF4-FFF2-40B4-BE49-F238E27FC236}">
                <a16:creationId xmlns:a16="http://schemas.microsoft.com/office/drawing/2014/main" id="{A7E9C4A2-0F52-0B67-36A1-3693B3AA73FB}"/>
              </a:ext>
            </a:extLst>
          </p:cNvPr>
          <p:cNvSpPr>
            <a:spLocks noGrp="1"/>
          </p:cNvSpPr>
          <p:nvPr>
            <p:ph type="sldNum" sz="quarter" idx="12"/>
          </p:nvPr>
        </p:nvSpPr>
        <p:spPr/>
        <p:txBody>
          <a:bodyPr/>
          <a:lstStyle/>
          <a:p>
            <a:fld id="{3F769A1E-1AA7-465B-83A3-BC28DC61D578}"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937C236A-DE32-834B-4D71-03F897BBA9B9}"/>
              </a:ext>
            </a:extLst>
          </p:cNvPr>
          <p:cNvSpPr/>
          <p:nvPr userDrawn="1"/>
        </p:nvSpPr>
        <p:spPr>
          <a:xfrm>
            <a:off x="0" y="0"/>
            <a:ext cx="12192000" cy="962025"/>
          </a:xfrm>
          <a:prstGeom prst="rect">
            <a:avLst/>
          </a:prstGeom>
          <a:solidFill>
            <a:srgbClr val="66B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42F6AB8-068A-C61B-592C-740DBB4DC769}"/>
              </a:ext>
            </a:extLst>
          </p:cNvPr>
          <p:cNvSpPr>
            <a:spLocks noGrp="1"/>
          </p:cNvSpPr>
          <p:nvPr>
            <p:ph type="title"/>
          </p:nvPr>
        </p:nvSpPr>
        <p:spPr>
          <a:xfrm>
            <a:off x="190499" y="136525"/>
            <a:ext cx="11734799" cy="825500"/>
          </a:xfrm>
        </p:spPr>
        <p:txBody>
          <a:bodyPr/>
          <a:lstStyle>
            <a:lvl1pPr>
              <a:defRPr b="1"/>
            </a:lvl1pPr>
          </a:lstStyle>
          <a:p>
            <a:r>
              <a:rPr kumimoji="1" lang="ja-JP" altLang="en-US" dirty="0"/>
              <a:t>マスター タイトルの書式設定</a:t>
            </a:r>
          </a:p>
        </p:txBody>
      </p:sp>
    </p:spTree>
    <p:extLst>
      <p:ext uri="{BB962C8B-B14F-4D97-AF65-F5344CB8AC3E}">
        <p14:creationId xmlns:p14="http://schemas.microsoft.com/office/powerpoint/2010/main" val="407711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B91556-1BF0-D17B-1E23-1807E36B487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433DAB-B856-AC3E-66F6-FD913AC14E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267E681-0387-E8C0-6B30-0A69472A994C}"/>
              </a:ext>
            </a:extLst>
          </p:cNvPr>
          <p:cNvSpPr>
            <a:spLocks noGrp="1"/>
          </p:cNvSpPr>
          <p:nvPr>
            <p:ph type="dt" sz="half" idx="10"/>
          </p:nvPr>
        </p:nvSpPr>
        <p:spPr/>
        <p:txBody>
          <a:bodyPr/>
          <a:lstStyle/>
          <a:p>
            <a:r>
              <a:rPr kumimoji="1" lang="en-US" altLang="ja-JP"/>
              <a:t>2025/12/8</a:t>
            </a:r>
            <a:endParaRPr kumimoji="1" lang="ja-JP" altLang="en-US"/>
          </a:p>
        </p:txBody>
      </p:sp>
      <p:sp>
        <p:nvSpPr>
          <p:cNvPr id="5" name="フッター プレースホルダー 4">
            <a:extLst>
              <a:ext uri="{FF2B5EF4-FFF2-40B4-BE49-F238E27FC236}">
                <a16:creationId xmlns:a16="http://schemas.microsoft.com/office/drawing/2014/main" id="{386B8570-9128-C177-2617-4D76EA6E0822}"/>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6" name="スライド番号プレースホルダー 5">
            <a:extLst>
              <a:ext uri="{FF2B5EF4-FFF2-40B4-BE49-F238E27FC236}">
                <a16:creationId xmlns:a16="http://schemas.microsoft.com/office/drawing/2014/main" id="{B60CA9CF-2B47-6F48-BD33-68DABC2CA7BB}"/>
              </a:ext>
            </a:extLst>
          </p:cNvPr>
          <p:cNvSpPr>
            <a:spLocks noGrp="1"/>
          </p:cNvSpPr>
          <p:nvPr>
            <p:ph type="sldNum" sz="quarter" idx="12"/>
          </p:nvPr>
        </p:nvSpPr>
        <p:spPr/>
        <p:txBody>
          <a:bodyPr/>
          <a:lstStyle/>
          <a:p>
            <a:fld id="{3F769A1E-1AA7-465B-83A3-BC28DC61D578}" type="slidenum">
              <a:rPr kumimoji="1" lang="ja-JP" altLang="en-US" smtClean="0"/>
              <a:t>‹#›</a:t>
            </a:fld>
            <a:endParaRPr kumimoji="1" lang="ja-JP" altLang="en-US"/>
          </a:p>
        </p:txBody>
      </p:sp>
    </p:spTree>
    <p:extLst>
      <p:ext uri="{BB962C8B-B14F-4D97-AF65-F5344CB8AC3E}">
        <p14:creationId xmlns:p14="http://schemas.microsoft.com/office/powerpoint/2010/main" val="163486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BB7B0-2122-3305-8119-60E799CA0DD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7ABAD2F-757C-8AC5-F6BC-4823E7B2846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46A0A41-B04D-51ED-1110-E3FCF706CBB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5B9CE12-3BCD-A661-D48E-7D51A8C2DDA6}"/>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4C65A9C2-3AFE-9539-3052-D0A981C6A638}"/>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7" name="スライド番号プレースホルダー 6">
            <a:extLst>
              <a:ext uri="{FF2B5EF4-FFF2-40B4-BE49-F238E27FC236}">
                <a16:creationId xmlns:a16="http://schemas.microsoft.com/office/drawing/2014/main" id="{08D4AD4A-36F6-1C59-A0C7-9043A054A59E}"/>
              </a:ext>
            </a:extLst>
          </p:cNvPr>
          <p:cNvSpPr>
            <a:spLocks noGrp="1"/>
          </p:cNvSpPr>
          <p:nvPr>
            <p:ph type="sldNum" sz="quarter" idx="12"/>
          </p:nvPr>
        </p:nvSpPr>
        <p:spPr/>
        <p:txBody>
          <a:bodyPr/>
          <a:lstStyle/>
          <a:p>
            <a:fld id="{3F769A1E-1AA7-465B-83A3-BC28DC61D578}" type="slidenum">
              <a:rPr kumimoji="1" lang="ja-JP" altLang="en-US" smtClean="0"/>
              <a:t>‹#›</a:t>
            </a:fld>
            <a:endParaRPr kumimoji="1" lang="ja-JP" altLang="en-US"/>
          </a:p>
        </p:txBody>
      </p:sp>
    </p:spTree>
    <p:extLst>
      <p:ext uri="{BB962C8B-B14F-4D97-AF65-F5344CB8AC3E}">
        <p14:creationId xmlns:p14="http://schemas.microsoft.com/office/powerpoint/2010/main" val="416435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17E95-26A0-4287-D4D0-97C26518DAA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719ABF-308B-308F-8036-CF738555CE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3110FD0-1FE7-09E6-F133-A9BF8ACD8AD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1328045-BD91-6000-A5FA-4502A0115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3974493-5CC9-0665-C3FB-69AC1486254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36E7E47-B784-59E8-8FE7-E8FA2E362E23}"/>
              </a:ext>
            </a:extLst>
          </p:cNvPr>
          <p:cNvSpPr>
            <a:spLocks noGrp="1"/>
          </p:cNvSpPr>
          <p:nvPr>
            <p:ph type="dt" sz="half" idx="10"/>
          </p:nvPr>
        </p:nvSpPr>
        <p:spPr/>
        <p:txBody>
          <a:bodyPr/>
          <a:lstStyle/>
          <a:p>
            <a:r>
              <a:rPr kumimoji="1" lang="en-US" altLang="ja-JP"/>
              <a:t>2025/12/8</a:t>
            </a:r>
            <a:endParaRPr kumimoji="1" lang="ja-JP" altLang="en-US"/>
          </a:p>
        </p:txBody>
      </p:sp>
      <p:sp>
        <p:nvSpPr>
          <p:cNvPr id="8" name="フッター プレースホルダー 7">
            <a:extLst>
              <a:ext uri="{FF2B5EF4-FFF2-40B4-BE49-F238E27FC236}">
                <a16:creationId xmlns:a16="http://schemas.microsoft.com/office/drawing/2014/main" id="{FBAFA7FF-67E8-681C-1EA2-C062BCF19C9F}"/>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9" name="スライド番号プレースホルダー 8">
            <a:extLst>
              <a:ext uri="{FF2B5EF4-FFF2-40B4-BE49-F238E27FC236}">
                <a16:creationId xmlns:a16="http://schemas.microsoft.com/office/drawing/2014/main" id="{CD6D1712-64D3-B6E9-509D-1F2121454071}"/>
              </a:ext>
            </a:extLst>
          </p:cNvPr>
          <p:cNvSpPr>
            <a:spLocks noGrp="1"/>
          </p:cNvSpPr>
          <p:nvPr>
            <p:ph type="sldNum" sz="quarter" idx="12"/>
          </p:nvPr>
        </p:nvSpPr>
        <p:spPr/>
        <p:txBody>
          <a:bodyPr/>
          <a:lstStyle/>
          <a:p>
            <a:fld id="{3F769A1E-1AA7-465B-83A3-BC28DC61D578}" type="slidenum">
              <a:rPr kumimoji="1" lang="ja-JP" altLang="en-US" smtClean="0"/>
              <a:t>‹#›</a:t>
            </a:fld>
            <a:endParaRPr kumimoji="1" lang="ja-JP" altLang="en-US"/>
          </a:p>
        </p:txBody>
      </p:sp>
    </p:spTree>
    <p:extLst>
      <p:ext uri="{BB962C8B-B14F-4D97-AF65-F5344CB8AC3E}">
        <p14:creationId xmlns:p14="http://schemas.microsoft.com/office/powerpoint/2010/main" val="214390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C378762C-0290-D3BD-5517-1C62A3805389}"/>
              </a:ext>
            </a:extLst>
          </p:cNvPr>
          <p:cNvSpPr>
            <a:spLocks noGrp="1"/>
          </p:cNvSpPr>
          <p:nvPr>
            <p:ph type="dt" sz="half" idx="10"/>
          </p:nvPr>
        </p:nvSpPr>
        <p:spPr/>
        <p:txBody>
          <a:bodyPr/>
          <a:lstStyle/>
          <a:p>
            <a:r>
              <a:rPr kumimoji="1" lang="en-US" altLang="ja-JP"/>
              <a:t>2025/12/8</a:t>
            </a:r>
            <a:endParaRPr kumimoji="1" lang="ja-JP" altLang="en-US"/>
          </a:p>
        </p:txBody>
      </p:sp>
      <p:sp>
        <p:nvSpPr>
          <p:cNvPr id="4" name="フッター プレースホルダー 3">
            <a:extLst>
              <a:ext uri="{FF2B5EF4-FFF2-40B4-BE49-F238E27FC236}">
                <a16:creationId xmlns:a16="http://schemas.microsoft.com/office/drawing/2014/main" id="{E67E905C-3A6B-AC6A-BAD1-C937FDE921B0}"/>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5" name="スライド番号プレースホルダー 4">
            <a:extLst>
              <a:ext uri="{FF2B5EF4-FFF2-40B4-BE49-F238E27FC236}">
                <a16:creationId xmlns:a16="http://schemas.microsoft.com/office/drawing/2014/main" id="{BF38A4FC-0AA9-BA38-BDE2-F54B593CF123}"/>
              </a:ext>
            </a:extLst>
          </p:cNvPr>
          <p:cNvSpPr>
            <a:spLocks noGrp="1"/>
          </p:cNvSpPr>
          <p:nvPr>
            <p:ph type="sldNum" sz="quarter" idx="12"/>
          </p:nvPr>
        </p:nvSpPr>
        <p:spPr/>
        <p:txBody>
          <a:bodyPr/>
          <a:lstStyle/>
          <a:p>
            <a:fld id="{3F769A1E-1AA7-465B-83A3-BC28DC61D578}" type="slidenum">
              <a:rPr kumimoji="1" lang="ja-JP" altLang="en-US" smtClean="0"/>
              <a:t>‹#›</a:t>
            </a:fld>
            <a:endParaRPr kumimoji="1" lang="ja-JP" altLang="en-US"/>
          </a:p>
        </p:txBody>
      </p:sp>
      <p:sp>
        <p:nvSpPr>
          <p:cNvPr id="6" name="正方形/長方形 5">
            <a:extLst>
              <a:ext uri="{FF2B5EF4-FFF2-40B4-BE49-F238E27FC236}">
                <a16:creationId xmlns:a16="http://schemas.microsoft.com/office/drawing/2014/main" id="{C8DB2B68-95B4-AD71-BCCB-82752573F72B}"/>
              </a:ext>
            </a:extLst>
          </p:cNvPr>
          <p:cNvSpPr/>
          <p:nvPr userDrawn="1"/>
        </p:nvSpPr>
        <p:spPr>
          <a:xfrm>
            <a:off x="0" y="0"/>
            <a:ext cx="12192000" cy="962025"/>
          </a:xfrm>
          <a:prstGeom prst="rect">
            <a:avLst/>
          </a:prstGeom>
          <a:solidFill>
            <a:srgbClr val="66B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4617FBD7-5FDF-2755-CD1A-3106607A458A}"/>
              </a:ext>
            </a:extLst>
          </p:cNvPr>
          <p:cNvSpPr>
            <a:spLocks noGrp="1"/>
          </p:cNvSpPr>
          <p:nvPr>
            <p:ph type="title"/>
          </p:nvPr>
        </p:nvSpPr>
        <p:spPr>
          <a:xfrm>
            <a:off x="190499" y="136525"/>
            <a:ext cx="11734799" cy="825500"/>
          </a:xfrm>
        </p:spPr>
        <p:txBody>
          <a:bodyPr/>
          <a:lstStyle>
            <a:lvl1pPr>
              <a:defRPr b="1"/>
            </a:lvl1pPr>
          </a:lstStyle>
          <a:p>
            <a:r>
              <a:rPr kumimoji="1" lang="ja-JP" altLang="en-US" dirty="0"/>
              <a:t>マスター タイトルの書式設定</a:t>
            </a:r>
          </a:p>
        </p:txBody>
      </p:sp>
    </p:spTree>
    <p:extLst>
      <p:ext uri="{BB962C8B-B14F-4D97-AF65-F5344CB8AC3E}">
        <p14:creationId xmlns:p14="http://schemas.microsoft.com/office/powerpoint/2010/main" val="396962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B0FBEB9-6190-EB80-DC15-099BD07097B7}"/>
              </a:ext>
            </a:extLst>
          </p:cNvPr>
          <p:cNvSpPr>
            <a:spLocks noGrp="1"/>
          </p:cNvSpPr>
          <p:nvPr>
            <p:ph type="dt" sz="half" idx="10"/>
          </p:nvPr>
        </p:nvSpPr>
        <p:spPr/>
        <p:txBody>
          <a:bodyPr/>
          <a:lstStyle/>
          <a:p>
            <a:r>
              <a:rPr kumimoji="1" lang="en-US" altLang="ja-JP"/>
              <a:t>2025/12/8</a:t>
            </a:r>
            <a:endParaRPr kumimoji="1" lang="ja-JP" altLang="en-US"/>
          </a:p>
        </p:txBody>
      </p:sp>
      <p:sp>
        <p:nvSpPr>
          <p:cNvPr id="3" name="フッター プレースホルダー 2">
            <a:extLst>
              <a:ext uri="{FF2B5EF4-FFF2-40B4-BE49-F238E27FC236}">
                <a16:creationId xmlns:a16="http://schemas.microsoft.com/office/drawing/2014/main" id="{81F5D874-4937-4EFC-B6E3-064581C9EC59}"/>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4" name="スライド番号プレースホルダー 3">
            <a:extLst>
              <a:ext uri="{FF2B5EF4-FFF2-40B4-BE49-F238E27FC236}">
                <a16:creationId xmlns:a16="http://schemas.microsoft.com/office/drawing/2014/main" id="{43DBB725-AAAD-F099-453A-B27931D5E5F8}"/>
              </a:ext>
            </a:extLst>
          </p:cNvPr>
          <p:cNvSpPr>
            <a:spLocks noGrp="1"/>
          </p:cNvSpPr>
          <p:nvPr>
            <p:ph type="sldNum" sz="quarter" idx="12"/>
          </p:nvPr>
        </p:nvSpPr>
        <p:spPr/>
        <p:txBody>
          <a:bodyPr/>
          <a:lstStyle/>
          <a:p>
            <a:fld id="{3F769A1E-1AA7-465B-83A3-BC28DC61D578}" type="slidenum">
              <a:rPr kumimoji="1" lang="ja-JP" altLang="en-US" smtClean="0"/>
              <a:t>‹#›</a:t>
            </a:fld>
            <a:endParaRPr kumimoji="1" lang="ja-JP" altLang="en-US"/>
          </a:p>
        </p:txBody>
      </p:sp>
      <p:sp>
        <p:nvSpPr>
          <p:cNvPr id="5" name="正方形/長方形 4">
            <a:extLst>
              <a:ext uri="{FF2B5EF4-FFF2-40B4-BE49-F238E27FC236}">
                <a16:creationId xmlns:a16="http://schemas.microsoft.com/office/drawing/2014/main" id="{8EB63288-96A4-B405-D3D7-B291E7A00F22}"/>
              </a:ext>
            </a:extLst>
          </p:cNvPr>
          <p:cNvSpPr/>
          <p:nvPr userDrawn="1"/>
        </p:nvSpPr>
        <p:spPr>
          <a:xfrm>
            <a:off x="0" y="0"/>
            <a:ext cx="12192000" cy="962025"/>
          </a:xfrm>
          <a:prstGeom prst="rect">
            <a:avLst/>
          </a:prstGeom>
          <a:solidFill>
            <a:srgbClr val="66B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37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4D9B8E-A054-06FE-4EDB-BF82E4FB6F5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FA07C6-C4B9-9ECA-0C8C-43329E219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1C69481-2307-AC55-943E-C875C938D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DD45530-62FF-E764-58ED-701EAFBC5E73}"/>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472BC376-5CB6-2024-DF92-4BC5F2232573}"/>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7" name="スライド番号プレースホルダー 6">
            <a:extLst>
              <a:ext uri="{FF2B5EF4-FFF2-40B4-BE49-F238E27FC236}">
                <a16:creationId xmlns:a16="http://schemas.microsoft.com/office/drawing/2014/main" id="{5CCB5448-677A-C5DF-295E-C7A373BDAD25}"/>
              </a:ext>
            </a:extLst>
          </p:cNvPr>
          <p:cNvSpPr>
            <a:spLocks noGrp="1"/>
          </p:cNvSpPr>
          <p:nvPr>
            <p:ph type="sldNum" sz="quarter" idx="12"/>
          </p:nvPr>
        </p:nvSpPr>
        <p:spPr/>
        <p:txBody>
          <a:bodyPr/>
          <a:lstStyle/>
          <a:p>
            <a:fld id="{3F769A1E-1AA7-465B-83A3-BC28DC61D578}" type="slidenum">
              <a:rPr kumimoji="1" lang="ja-JP" altLang="en-US" smtClean="0"/>
              <a:t>‹#›</a:t>
            </a:fld>
            <a:endParaRPr kumimoji="1" lang="ja-JP" altLang="en-US"/>
          </a:p>
        </p:txBody>
      </p:sp>
    </p:spTree>
    <p:extLst>
      <p:ext uri="{BB962C8B-B14F-4D97-AF65-F5344CB8AC3E}">
        <p14:creationId xmlns:p14="http://schemas.microsoft.com/office/powerpoint/2010/main" val="314778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EE928F-E632-EE8C-72D0-369C114E55D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3E7D7FE-A8F6-8D60-4429-7EA4CB1C8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06098CB-3D31-0355-D5B7-8B0959866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AF55DF-9962-55A6-8167-E17738ED35DA}"/>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42FE7675-A021-F684-928F-8B040EE40992}"/>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7" name="スライド番号プレースホルダー 6">
            <a:extLst>
              <a:ext uri="{FF2B5EF4-FFF2-40B4-BE49-F238E27FC236}">
                <a16:creationId xmlns:a16="http://schemas.microsoft.com/office/drawing/2014/main" id="{8A8818C1-3801-7155-DD1F-A3D858415A32}"/>
              </a:ext>
            </a:extLst>
          </p:cNvPr>
          <p:cNvSpPr>
            <a:spLocks noGrp="1"/>
          </p:cNvSpPr>
          <p:nvPr>
            <p:ph type="sldNum" sz="quarter" idx="12"/>
          </p:nvPr>
        </p:nvSpPr>
        <p:spPr/>
        <p:txBody>
          <a:bodyPr/>
          <a:lstStyle/>
          <a:p>
            <a:fld id="{3F769A1E-1AA7-465B-83A3-BC28DC61D578}" type="slidenum">
              <a:rPr kumimoji="1" lang="ja-JP" altLang="en-US" smtClean="0"/>
              <a:t>‹#›</a:t>
            </a:fld>
            <a:endParaRPr kumimoji="1" lang="ja-JP" altLang="en-US"/>
          </a:p>
        </p:txBody>
      </p:sp>
    </p:spTree>
    <p:extLst>
      <p:ext uri="{BB962C8B-B14F-4D97-AF65-F5344CB8AC3E}">
        <p14:creationId xmlns:p14="http://schemas.microsoft.com/office/powerpoint/2010/main" val="121669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EABDC10-3F6C-7125-ACA0-F95AFF7169FF}"/>
              </a:ext>
            </a:extLst>
          </p:cNvPr>
          <p:cNvSpPr/>
          <p:nvPr userDrawn="1"/>
        </p:nvSpPr>
        <p:spPr>
          <a:xfrm>
            <a:off x="0" y="6492875"/>
            <a:ext cx="12192000" cy="365125"/>
          </a:xfrm>
          <a:prstGeom prst="rect">
            <a:avLst/>
          </a:prstGeom>
          <a:solidFill>
            <a:srgbClr val="66B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a:extLst>
              <a:ext uri="{FF2B5EF4-FFF2-40B4-BE49-F238E27FC236}">
                <a16:creationId xmlns:a16="http://schemas.microsoft.com/office/drawing/2014/main" id="{88CEB722-DCA0-9082-910E-67C363F83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5C4BD47-7641-50F6-8BC8-20196E06F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9D506C-7845-32ED-55D7-0D9CE275FDEF}"/>
              </a:ext>
            </a:extLst>
          </p:cNvPr>
          <p:cNvSpPr>
            <a:spLocks noGrp="1"/>
          </p:cNvSpPr>
          <p:nvPr>
            <p:ph type="dt" sz="half" idx="2"/>
          </p:nvPr>
        </p:nvSpPr>
        <p:spPr>
          <a:xfrm>
            <a:off x="838200" y="6489700"/>
            <a:ext cx="2743200" cy="365125"/>
          </a:xfrm>
          <a:prstGeom prst="rect">
            <a:avLst/>
          </a:prstGeom>
        </p:spPr>
        <p:txBody>
          <a:bodyPr vert="horz" lIns="91440" tIns="45720" rIns="91440" bIns="45720" rtlCol="0" anchor="ctr"/>
          <a:lstStyle>
            <a:lvl1pPr algn="l">
              <a:defRPr sz="1600" b="1">
                <a:solidFill>
                  <a:schemeClr val="tx1"/>
                </a:solidFill>
              </a:defRPr>
            </a:lvl1pPr>
          </a:lstStyle>
          <a:p>
            <a:r>
              <a:rPr lang="en-US" altLang="ja-JP"/>
              <a:t>2025/12/8</a:t>
            </a:r>
            <a:endParaRPr lang="ja-JP" altLang="en-US"/>
          </a:p>
        </p:txBody>
      </p:sp>
      <p:sp>
        <p:nvSpPr>
          <p:cNvPr id="5" name="フッター プレースホルダー 4">
            <a:extLst>
              <a:ext uri="{FF2B5EF4-FFF2-40B4-BE49-F238E27FC236}">
                <a16:creationId xmlns:a16="http://schemas.microsoft.com/office/drawing/2014/main" id="{5325C66F-84C9-6B23-095E-F92D242D4F42}"/>
              </a:ext>
            </a:extLst>
          </p:cNvPr>
          <p:cNvSpPr>
            <a:spLocks noGrp="1"/>
          </p:cNvSpPr>
          <p:nvPr>
            <p:ph type="ftr" sz="quarter" idx="3"/>
          </p:nvPr>
        </p:nvSpPr>
        <p:spPr>
          <a:xfrm>
            <a:off x="3171372" y="6489700"/>
            <a:ext cx="5849256" cy="365125"/>
          </a:xfrm>
          <a:prstGeom prst="rect">
            <a:avLst/>
          </a:prstGeom>
        </p:spPr>
        <p:txBody>
          <a:bodyPr vert="horz" lIns="91440" tIns="45720" rIns="91440" bIns="45720" rtlCol="0" anchor="ctr"/>
          <a:lstStyle>
            <a:lvl1pPr algn="ctr">
              <a:defRPr sz="1600" b="1">
                <a:solidFill>
                  <a:schemeClr val="tx1"/>
                </a:solidFill>
              </a:defRPr>
            </a:lvl1pPr>
          </a:lstStyle>
          <a:p>
            <a:r>
              <a:rPr lang="ja-JP" altLang="en-US"/>
              <a:t>加速器・ビーム物理の機械学習ワークショップ</a:t>
            </a:r>
            <a:r>
              <a:rPr lang="en-US" altLang="ja-JP"/>
              <a:t>2025</a:t>
            </a:r>
            <a:endParaRPr lang="ja-JP" altLang="en-US"/>
          </a:p>
        </p:txBody>
      </p:sp>
      <p:sp>
        <p:nvSpPr>
          <p:cNvPr id="6" name="スライド番号プレースホルダー 5">
            <a:extLst>
              <a:ext uri="{FF2B5EF4-FFF2-40B4-BE49-F238E27FC236}">
                <a16:creationId xmlns:a16="http://schemas.microsoft.com/office/drawing/2014/main" id="{CE7D8FA6-94B8-FEDD-A34C-E5CB2878093D}"/>
              </a:ext>
            </a:extLst>
          </p:cNvPr>
          <p:cNvSpPr>
            <a:spLocks noGrp="1"/>
          </p:cNvSpPr>
          <p:nvPr>
            <p:ph type="sldNum" sz="quarter" idx="4"/>
          </p:nvPr>
        </p:nvSpPr>
        <p:spPr>
          <a:xfrm>
            <a:off x="8610600" y="6489700"/>
            <a:ext cx="2743200" cy="365125"/>
          </a:xfrm>
          <a:prstGeom prst="rect">
            <a:avLst/>
          </a:prstGeom>
        </p:spPr>
        <p:txBody>
          <a:bodyPr vert="horz" lIns="91440" tIns="45720" rIns="91440" bIns="45720" rtlCol="0" anchor="ctr"/>
          <a:lstStyle>
            <a:lvl1pPr algn="r">
              <a:defRPr sz="1600" b="1">
                <a:solidFill>
                  <a:schemeClr val="tx1"/>
                </a:solidFill>
              </a:defRPr>
            </a:lvl1pPr>
          </a:lstStyle>
          <a:p>
            <a:fld id="{3F769A1E-1AA7-465B-83A3-BC28DC61D578}" type="slidenum">
              <a:rPr lang="ja-JP" altLang="en-US" smtClean="0"/>
              <a:pPr/>
              <a:t>‹#›</a:t>
            </a:fld>
            <a:endParaRPr lang="ja-JP" altLang="en-US"/>
          </a:p>
        </p:txBody>
      </p:sp>
    </p:spTree>
    <p:extLst>
      <p:ext uri="{BB962C8B-B14F-4D97-AF65-F5344CB8AC3E}">
        <p14:creationId xmlns:p14="http://schemas.microsoft.com/office/powerpoint/2010/main" val="36457596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EB9F40-B814-EE2F-46E8-49AEC8D3F36B}"/>
              </a:ext>
            </a:extLst>
          </p:cNvPr>
          <p:cNvSpPr>
            <a:spLocks noGrp="1"/>
          </p:cNvSpPr>
          <p:nvPr>
            <p:ph type="ctrTitle"/>
          </p:nvPr>
        </p:nvSpPr>
        <p:spPr>
          <a:xfrm>
            <a:off x="150312" y="1122363"/>
            <a:ext cx="11912252" cy="2387600"/>
          </a:xfrm>
        </p:spPr>
        <p:txBody>
          <a:bodyPr>
            <a:normAutofit/>
          </a:bodyPr>
          <a:lstStyle/>
          <a:p>
            <a:r>
              <a:rPr kumimoji="1" lang="en-US" altLang="ja-JP" sz="4800" b="1" dirty="0"/>
              <a:t>J-PARC RCS</a:t>
            </a:r>
            <a:r>
              <a:rPr kumimoji="1" lang="ja-JP" altLang="en-US" sz="4800" b="1" dirty="0"/>
              <a:t>における機械学習を用いた</a:t>
            </a:r>
            <a:br>
              <a:rPr kumimoji="1" lang="en-US" altLang="ja-JP" sz="4800" b="1" dirty="0"/>
            </a:br>
            <a:r>
              <a:rPr kumimoji="1" lang="ja-JP" altLang="en-US" sz="4800" b="1" dirty="0"/>
              <a:t>ペイントバンプ電源用任意波形の生成</a:t>
            </a:r>
          </a:p>
        </p:txBody>
      </p:sp>
      <p:sp>
        <p:nvSpPr>
          <p:cNvPr id="3" name="字幕 2">
            <a:extLst>
              <a:ext uri="{FF2B5EF4-FFF2-40B4-BE49-F238E27FC236}">
                <a16:creationId xmlns:a16="http://schemas.microsoft.com/office/drawing/2014/main" id="{9D39F008-E03D-E6DD-FD4F-2F0553E9AA43}"/>
              </a:ext>
            </a:extLst>
          </p:cNvPr>
          <p:cNvSpPr>
            <a:spLocks noGrp="1"/>
          </p:cNvSpPr>
          <p:nvPr>
            <p:ph type="subTitle" idx="1"/>
          </p:nvPr>
        </p:nvSpPr>
        <p:spPr/>
        <p:txBody>
          <a:bodyPr>
            <a:normAutofit/>
          </a:bodyPr>
          <a:lstStyle/>
          <a:p>
            <a:r>
              <a:rPr lang="en-US" altLang="ja-JP" sz="1800" dirty="0"/>
              <a:t>2025.12.08@</a:t>
            </a:r>
            <a:r>
              <a:rPr lang="es-ES" altLang="ja-JP" sz="1800" dirty="0"/>
              <a:t>JAEA Tokai Mirai Base</a:t>
            </a:r>
            <a:endParaRPr lang="en-US" altLang="ja-JP" sz="1800" dirty="0"/>
          </a:p>
          <a:p>
            <a:r>
              <a:rPr lang="ja-JP" altLang="en-US" dirty="0"/>
              <a:t>杉田萌</a:t>
            </a:r>
            <a:endParaRPr kumimoji="1" lang="en-US" altLang="ja-JP" dirty="0"/>
          </a:p>
          <a:p>
            <a:r>
              <a:rPr lang="ja-JP" altLang="en-US" dirty="0"/>
              <a:t>日本原子力研究開発機構　</a:t>
            </a:r>
            <a:r>
              <a:rPr lang="en-US" altLang="ja-JP" dirty="0"/>
              <a:t>J-PARC</a:t>
            </a:r>
            <a:r>
              <a:rPr lang="ja-JP" altLang="en-US" dirty="0"/>
              <a:t>センター</a:t>
            </a:r>
            <a:endParaRPr kumimoji="1" lang="ja-JP" altLang="en-US" dirty="0"/>
          </a:p>
        </p:txBody>
      </p:sp>
      <p:sp>
        <p:nvSpPr>
          <p:cNvPr id="4" name="スライド番号プレースホルダー 3">
            <a:extLst>
              <a:ext uri="{FF2B5EF4-FFF2-40B4-BE49-F238E27FC236}">
                <a16:creationId xmlns:a16="http://schemas.microsoft.com/office/drawing/2014/main" id="{F5A73989-95D2-F4BE-E05D-A85F02FA07D6}"/>
              </a:ext>
            </a:extLst>
          </p:cNvPr>
          <p:cNvSpPr>
            <a:spLocks noGrp="1"/>
          </p:cNvSpPr>
          <p:nvPr>
            <p:ph type="sldNum" sz="quarter" idx="12"/>
          </p:nvPr>
        </p:nvSpPr>
        <p:spPr/>
        <p:txBody>
          <a:bodyPr/>
          <a:lstStyle/>
          <a:p>
            <a:fld id="{3F769A1E-1AA7-465B-83A3-BC28DC61D578}" type="slidenum">
              <a:rPr kumimoji="1" lang="ja-JP" altLang="en-US" smtClean="0"/>
              <a:t>1</a:t>
            </a:fld>
            <a:endParaRPr kumimoji="1" lang="ja-JP" altLang="en-US"/>
          </a:p>
        </p:txBody>
      </p:sp>
      <p:sp>
        <p:nvSpPr>
          <p:cNvPr id="5" name="フッター プレースホルダー 4">
            <a:extLst>
              <a:ext uri="{FF2B5EF4-FFF2-40B4-BE49-F238E27FC236}">
                <a16:creationId xmlns:a16="http://schemas.microsoft.com/office/drawing/2014/main" id="{A6E9C031-99E1-661A-7708-65310EEBA399}"/>
              </a:ext>
            </a:extLst>
          </p:cNvPr>
          <p:cNvSpPr>
            <a:spLocks noGrp="1"/>
          </p:cNvSpPr>
          <p:nvPr>
            <p:ph type="ftr" sz="quarter" idx="11"/>
          </p:nvPr>
        </p:nvSpPr>
        <p:spPr/>
        <p:txBody>
          <a:bodyPr/>
          <a:lstStyle/>
          <a:p>
            <a:r>
              <a:rPr kumimoji="1" lang="ja-JP" altLang="en-US" dirty="0"/>
              <a:t>加速器・ビーム物理の機械学習ワークショップ</a:t>
            </a:r>
            <a:r>
              <a:rPr kumimoji="1" lang="en-US" altLang="ja-JP" dirty="0"/>
              <a:t>2025</a:t>
            </a:r>
            <a:endParaRPr kumimoji="1" lang="ja-JP" altLang="en-US" dirty="0"/>
          </a:p>
        </p:txBody>
      </p:sp>
      <p:sp>
        <p:nvSpPr>
          <p:cNvPr id="6" name="日付プレースホルダー 5">
            <a:extLst>
              <a:ext uri="{FF2B5EF4-FFF2-40B4-BE49-F238E27FC236}">
                <a16:creationId xmlns:a16="http://schemas.microsoft.com/office/drawing/2014/main" id="{3CA36C33-D358-4482-51C2-465B1D091072}"/>
              </a:ext>
            </a:extLst>
          </p:cNvPr>
          <p:cNvSpPr>
            <a:spLocks noGrp="1"/>
          </p:cNvSpPr>
          <p:nvPr>
            <p:ph type="dt" sz="half" idx="10"/>
          </p:nvPr>
        </p:nvSpPr>
        <p:spPr/>
        <p:txBody>
          <a:bodyPr/>
          <a:lstStyle/>
          <a:p>
            <a:r>
              <a:rPr kumimoji="1" lang="en-US" altLang="ja-JP"/>
              <a:t>2025/12/8</a:t>
            </a:r>
            <a:endParaRPr kumimoji="1" lang="ja-JP" altLang="en-US"/>
          </a:p>
        </p:txBody>
      </p:sp>
    </p:spTree>
    <p:extLst>
      <p:ext uri="{BB962C8B-B14F-4D97-AF65-F5344CB8AC3E}">
        <p14:creationId xmlns:p14="http://schemas.microsoft.com/office/powerpoint/2010/main" val="35992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F3458DE-37BC-47B7-0620-F781A8FB0F7F}"/>
                  </a:ext>
                </a:extLst>
              </p:cNvPr>
              <p:cNvSpPr txBox="1"/>
              <p:nvPr/>
            </p:nvSpPr>
            <p:spPr>
              <a:xfrm>
                <a:off x="6281035" y="1429594"/>
                <a:ext cx="5548313" cy="4585871"/>
              </a:xfrm>
              <a:prstGeom prst="rect">
                <a:avLst/>
              </a:prstGeom>
              <a:noFill/>
            </p:spPr>
            <p:txBody>
              <a:bodyPr wrap="square" rtlCol="0">
                <a:spAutoFit/>
              </a:bodyPr>
              <a:lstStyle/>
              <a:p>
                <a:r>
                  <a:rPr kumimoji="1" lang="ja-JP" altLang="en-US" sz="2400" dirty="0"/>
                  <a:t>損失関数</a:t>
                </a:r>
                <a:r>
                  <a:rPr kumimoji="1" lang="en-US" altLang="ja-JP" sz="2400" dirty="0"/>
                  <a:t>(</a:t>
                </a:r>
                <a:r>
                  <a:rPr kumimoji="1" lang="ja-JP" altLang="en-US" sz="2400" dirty="0"/>
                  <a:t>平均二乗誤差</a:t>
                </a:r>
                <a:r>
                  <a:rPr kumimoji="1" lang="en-US" altLang="ja-JP" sz="2400" dirty="0"/>
                  <a:t>)</a:t>
                </a:r>
              </a:p>
              <a:p>
                <a:endParaRPr kumimoji="1" lang="en-US" altLang="ja-JP" sz="2400" dirty="0"/>
              </a:p>
              <a:p>
                <a:endParaRPr lang="en-US" altLang="ja-JP" sz="2400" dirty="0"/>
              </a:p>
              <a:p>
                <a:endParaRPr lang="en-US" altLang="ja-JP" sz="2400" dirty="0"/>
              </a:p>
              <a:p>
                <a14:m>
                  <m:oMath xmlns:m="http://schemas.openxmlformats.org/officeDocument/2006/math">
                    <m:acc>
                      <m:accPr>
                        <m:chr m:val="̂"/>
                        <m:ctrlPr>
                          <a:rPr lang="ja-JP" altLang="en-US" sz="2400" i="1" smtClean="0">
                            <a:latin typeface="Cambria Math" panose="02040503050406030204" pitchFamily="18" charset="0"/>
                          </a:rPr>
                        </m:ctrlPr>
                      </m:accPr>
                      <m:e>
                        <m:r>
                          <a:rPr lang="en-US" altLang="ja-JP" sz="2400" b="0" i="1" smtClean="0">
                            <a:latin typeface="Cambria Math" panose="02040503050406030204" pitchFamily="18" charset="0"/>
                          </a:rPr>
                          <m:t>𝑦</m:t>
                        </m:r>
                      </m:e>
                    </m:acc>
                  </m:oMath>
                </a14:m>
                <a:r>
                  <a:rPr lang="en-US" altLang="ja-JP" sz="2400" dirty="0"/>
                  <a:t>: </a:t>
                </a:r>
                <a:r>
                  <a:rPr lang="ja-JP" altLang="en-US" sz="2400" dirty="0"/>
                  <a:t>予測データ</a:t>
                </a:r>
                <a:endParaRPr lang="en-US" altLang="ja-JP" sz="2400" dirty="0"/>
              </a:p>
              <a:p>
                <a14:m>
                  <m:oMath xmlns:m="http://schemas.openxmlformats.org/officeDocument/2006/math">
                    <m:r>
                      <a:rPr kumimoji="1" lang="en-US" altLang="ja-JP" sz="2400" b="0" i="1" smtClean="0">
                        <a:latin typeface="Cambria Math" panose="02040503050406030204" pitchFamily="18" charset="0"/>
                      </a:rPr>
                      <m:t>𝑦</m:t>
                    </m:r>
                  </m:oMath>
                </a14:m>
                <a:r>
                  <a:rPr kumimoji="1" lang="en-US" altLang="ja-JP" sz="2400" dirty="0"/>
                  <a:t>: </a:t>
                </a:r>
                <a:r>
                  <a:rPr kumimoji="1" lang="ja-JP" altLang="en-US" sz="2400" dirty="0"/>
                  <a:t>教師データ</a:t>
                </a:r>
                <a:r>
                  <a:rPr kumimoji="1" lang="en-US" altLang="ja-JP" sz="2400" dirty="0"/>
                  <a:t>(</a:t>
                </a:r>
                <a:r>
                  <a:rPr kumimoji="1" lang="ja-JP" altLang="en-US" sz="2400" dirty="0"/>
                  <a:t>正解</a:t>
                </a:r>
                <a:r>
                  <a:rPr kumimoji="1" lang="en-US" altLang="ja-JP" sz="2400" dirty="0"/>
                  <a:t>)</a:t>
                </a:r>
              </a:p>
              <a:p>
                <a14:m>
                  <m:oMath xmlns:m="http://schemas.openxmlformats.org/officeDocument/2006/math">
                    <m:r>
                      <a:rPr kumimoji="1" lang="en-US" altLang="ja-JP" sz="2400" b="0" i="1" smtClean="0">
                        <a:latin typeface="Cambria Math" panose="02040503050406030204" pitchFamily="18" charset="0"/>
                      </a:rPr>
                      <m:t>𝑛</m:t>
                    </m:r>
                  </m:oMath>
                </a14:m>
                <a:r>
                  <a:rPr kumimoji="1" lang="en-US" altLang="ja-JP" sz="2400" dirty="0"/>
                  <a:t>:</a:t>
                </a:r>
                <a:r>
                  <a:rPr kumimoji="1" lang="ja-JP" altLang="en-US" sz="2400" dirty="0"/>
                  <a:t> データセット数</a:t>
                </a:r>
                <a:endParaRPr kumimoji="1" lang="en-US" altLang="ja-JP" sz="2400" dirty="0"/>
              </a:p>
              <a:p>
                <a:endParaRPr kumimoji="1" lang="en-US" altLang="ja-JP" sz="2400" dirty="0"/>
              </a:p>
              <a:p>
                <a:r>
                  <a:rPr kumimoji="1" lang="ja-JP" altLang="en-US" sz="2400" b="1" dirty="0"/>
                  <a:t>学習回数を重ねることで</a:t>
                </a:r>
                <a:r>
                  <a:rPr kumimoji="1" lang="en-US" altLang="ja-JP" sz="2400" b="1" dirty="0"/>
                  <a:t>Loss</a:t>
                </a:r>
                <a:r>
                  <a:rPr kumimoji="1" lang="ja-JP" altLang="en-US" sz="2400" b="1" dirty="0"/>
                  <a:t>が減少</a:t>
                </a:r>
                <a:br>
                  <a:rPr kumimoji="1" lang="en-US" altLang="ja-JP" sz="2400" b="1" dirty="0"/>
                </a:br>
                <a:r>
                  <a:rPr kumimoji="1" lang="ja-JP" altLang="en-US" sz="2400" b="1" dirty="0"/>
                  <a:t>⇒予測データと教師データが一致</a:t>
                </a:r>
                <a:endParaRPr kumimoji="1" lang="en-US" altLang="ja-JP" sz="2400" b="1" dirty="0"/>
              </a:p>
              <a:p>
                <a:endParaRPr lang="en-US" altLang="ja-JP" sz="2400" b="1" dirty="0"/>
              </a:p>
              <a:p>
                <a:r>
                  <a:rPr kumimoji="1" lang="ja-JP" altLang="en-US" sz="2800" b="1" dirty="0">
                    <a:solidFill>
                      <a:srgbClr val="FF0000"/>
                    </a:solidFill>
                  </a:rPr>
                  <a:t>非線形の関数を</a:t>
                </a:r>
                <a:r>
                  <a:rPr kumimoji="1" lang="en-US" altLang="ja-JP" sz="2800" b="1" dirty="0">
                    <a:solidFill>
                      <a:srgbClr val="FF0000"/>
                    </a:solidFill>
                  </a:rPr>
                  <a:t>NN</a:t>
                </a:r>
                <a:r>
                  <a:rPr kumimoji="1" lang="ja-JP" altLang="en-US" sz="2800" b="1" dirty="0">
                    <a:solidFill>
                      <a:srgbClr val="FF0000"/>
                    </a:solidFill>
                  </a:rPr>
                  <a:t>で表現できた</a:t>
                </a:r>
              </a:p>
            </p:txBody>
          </p:sp>
        </mc:Choice>
        <mc:Fallback xmlns="">
          <p:sp>
            <p:nvSpPr>
              <p:cNvPr id="8" name="テキスト ボックス 7">
                <a:extLst>
                  <a:ext uri="{FF2B5EF4-FFF2-40B4-BE49-F238E27FC236}">
                    <a16:creationId xmlns:a16="http://schemas.microsoft.com/office/drawing/2014/main" id="{EF3458DE-37BC-47B7-0620-F781A8FB0F7F}"/>
                  </a:ext>
                </a:extLst>
              </p:cNvPr>
              <p:cNvSpPr txBox="1">
                <a:spLocks noRot="1" noChangeAspect="1" noMove="1" noResize="1" noEditPoints="1" noAdjustHandles="1" noChangeArrowheads="1" noChangeShapeType="1" noTextEdit="1"/>
              </p:cNvSpPr>
              <p:nvPr/>
            </p:nvSpPr>
            <p:spPr>
              <a:xfrm>
                <a:off x="6281035" y="1429594"/>
                <a:ext cx="5548313" cy="4585871"/>
              </a:xfrm>
              <a:prstGeom prst="rect">
                <a:avLst/>
              </a:prstGeom>
              <a:blipFill>
                <a:blip r:embed="rId2"/>
                <a:stretch>
                  <a:fillRect l="-2195" t="-1064" b="-2793"/>
                </a:stretch>
              </a:blipFill>
            </p:spPr>
            <p:txBody>
              <a:bodyPr/>
              <a:lstStyle/>
              <a:p>
                <a:r>
                  <a:rPr lang="ja-JP" altLang="en-US">
                    <a:noFill/>
                  </a:rPr>
                  <a:t> </a:t>
                </a:r>
              </a:p>
            </p:txBody>
          </p:sp>
        </mc:Fallback>
      </mc:AlternateContent>
      <p:pic>
        <p:nvPicPr>
          <p:cNvPr id="3" name="図 2" descr="ヒストグラム&#10;&#10;AI によって生成されたコンテンツは間違っている可能性があります。">
            <a:extLst>
              <a:ext uri="{FF2B5EF4-FFF2-40B4-BE49-F238E27FC236}">
                <a16:creationId xmlns:a16="http://schemas.microsoft.com/office/drawing/2014/main" id="{51E69860-663F-4D21-159A-47612869A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63" y="1234435"/>
            <a:ext cx="5852172" cy="4389129"/>
          </a:xfrm>
          <a:prstGeom prst="rect">
            <a:avLst/>
          </a:prstGeom>
        </p:spPr>
      </p:pic>
      <p:sp>
        <p:nvSpPr>
          <p:cNvPr id="9" name="テキスト ボックス 8">
            <a:extLst>
              <a:ext uri="{FF2B5EF4-FFF2-40B4-BE49-F238E27FC236}">
                <a16:creationId xmlns:a16="http://schemas.microsoft.com/office/drawing/2014/main" id="{F21A4442-3676-DFC4-7110-41CC87C6C091}"/>
              </a:ext>
            </a:extLst>
          </p:cNvPr>
          <p:cNvSpPr txBox="1"/>
          <p:nvPr/>
        </p:nvSpPr>
        <p:spPr>
          <a:xfrm>
            <a:off x="2986899" y="5438898"/>
            <a:ext cx="840295"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E</a:t>
            </a:r>
            <a:r>
              <a:rPr kumimoji="1" lang="en-US" altLang="ja-JP" sz="2000" dirty="0">
                <a:latin typeface="Times New Roman" panose="02020603050405020304" pitchFamily="18" charset="0"/>
                <a:cs typeface="Times New Roman" panose="02020603050405020304" pitchFamily="18" charset="0"/>
              </a:rPr>
              <a:t>poch</a:t>
            </a:r>
            <a:endParaRPr kumimoji="1" lang="ja-JP" altLang="en-US" sz="20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B8912D5D-C2D7-E60C-0DD2-152F0980945D}"/>
              </a:ext>
            </a:extLst>
          </p:cNvPr>
          <p:cNvSpPr txBox="1"/>
          <p:nvPr/>
        </p:nvSpPr>
        <p:spPr>
          <a:xfrm rot="16200000">
            <a:off x="-17087" y="3228944"/>
            <a:ext cx="668773"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Loss</a:t>
            </a:r>
            <a:endParaRPr kumimoji="1" lang="ja-JP" altLang="en-US" sz="20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4CD98D7A-201A-468B-AF14-397B740842B4}"/>
              </a:ext>
            </a:extLst>
          </p:cNvPr>
          <p:cNvSpPr txBox="1"/>
          <p:nvPr/>
        </p:nvSpPr>
        <p:spPr>
          <a:xfrm>
            <a:off x="2175346" y="5769243"/>
            <a:ext cx="2624436" cy="369332"/>
          </a:xfrm>
          <a:prstGeom prst="rect">
            <a:avLst/>
          </a:prstGeom>
          <a:noFill/>
        </p:spPr>
        <p:txBody>
          <a:bodyPr wrap="none" rtlCol="0">
            <a:spAutoFit/>
          </a:bodyPr>
          <a:lstStyle/>
          <a:p>
            <a:pPr algn="ctr"/>
            <a:r>
              <a:rPr lang="ja-JP" altLang="en-US" dirty="0"/>
              <a:t>図</a:t>
            </a:r>
            <a:r>
              <a:rPr lang="en-US" altLang="ja-JP" dirty="0"/>
              <a:t>:</a:t>
            </a:r>
            <a:r>
              <a:rPr lang="ja-JP" altLang="en-US" dirty="0"/>
              <a:t> 台形波形</a:t>
            </a:r>
            <a:r>
              <a:rPr kumimoji="1" lang="ja-JP" altLang="en-US" dirty="0"/>
              <a:t>の学習過程</a:t>
            </a:r>
            <a:endParaRPr kumimoji="1" lang="en-US" altLang="ja-JP" dirty="0"/>
          </a:p>
        </p:txBody>
      </p:sp>
      <p:sp>
        <p:nvSpPr>
          <p:cNvPr id="2" name="タイトル 1">
            <a:extLst>
              <a:ext uri="{FF2B5EF4-FFF2-40B4-BE49-F238E27FC236}">
                <a16:creationId xmlns:a16="http://schemas.microsoft.com/office/drawing/2014/main" id="{1167B835-B4DC-824E-0BC6-ED86A85A4384}"/>
              </a:ext>
            </a:extLst>
          </p:cNvPr>
          <p:cNvSpPr>
            <a:spLocks noGrp="1"/>
          </p:cNvSpPr>
          <p:nvPr>
            <p:ph type="title"/>
          </p:nvPr>
        </p:nvSpPr>
        <p:spPr/>
        <p:txBody>
          <a:bodyPr/>
          <a:lstStyle/>
          <a:p>
            <a:r>
              <a:rPr lang="ja-JP" altLang="ja-JP" b="1" dirty="0"/>
              <a:t>学習過程</a:t>
            </a:r>
            <a:r>
              <a:rPr lang="en-US" altLang="ja-JP" b="1" dirty="0"/>
              <a:t>(</a:t>
            </a:r>
            <a:r>
              <a:rPr lang="ja-JP" altLang="en-US" b="1" dirty="0"/>
              <a:t>台形</a:t>
            </a:r>
            <a:r>
              <a:rPr lang="en-US" altLang="ja-JP" b="1" dirty="0"/>
              <a:t>)</a:t>
            </a:r>
            <a:endParaRPr lang="ja-JP" altLang="en-US" b="1"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B8B0FE23-00BA-16B8-831B-D8801BD6695C}"/>
                  </a:ext>
                </a:extLst>
              </p:cNvPr>
              <p:cNvSpPr txBox="1"/>
              <p:nvPr/>
            </p:nvSpPr>
            <p:spPr>
              <a:xfrm>
                <a:off x="7762288" y="1880637"/>
                <a:ext cx="2659767"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ja-JP" i="1" smtClean="0">
                          <a:latin typeface="Cambria Math" panose="02040503050406030204" pitchFamily="18" charset="0"/>
                        </a:rPr>
                        <m:t>L</m:t>
                      </m:r>
                      <m:r>
                        <a:rPr lang="en-US" altLang="ja-JP" b="0" i="1" smtClean="0">
                          <a:latin typeface="Cambria Math" panose="02040503050406030204" pitchFamily="18" charset="0"/>
                        </a:rPr>
                        <m:t>𝑜𝑠</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𝑀𝑆𝐸</m:t>
                          </m:r>
                        </m:sub>
                      </m:sSub>
                      <m:r>
                        <a:rPr lang="ja-JP" altLang="en-US" i="1">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0" smtClean="0">
                              <a:latin typeface="Cambria Math" panose="02040503050406030204" pitchFamily="18" charset="0"/>
                            </a:rPr>
                            <m:t>1</m:t>
                          </m:r>
                        </m:num>
                        <m:den>
                          <m:r>
                            <m:rPr>
                              <m:sty m:val="p"/>
                            </m:rPr>
                            <a:rPr lang="en-US" altLang="ja-JP" b="0" i="0" smtClean="0">
                              <a:latin typeface="Cambria Math" panose="02040503050406030204" pitchFamily="18" charset="0"/>
                            </a:rPr>
                            <m:t>n</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acc>
                                    <m:accPr>
                                      <m:chr m:val="̂"/>
                                      <m:ctrlPr>
                                        <a:rPr lang="en-US" altLang="ja-JP" b="0" i="1" smtClean="0">
                                          <a:latin typeface="Cambria Math" panose="02040503050406030204" pitchFamily="18" charset="0"/>
                                        </a:rPr>
                                      </m:ctrlPr>
                                    </m:acc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e>
                                  </m:acc>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e>
                              </m:d>
                            </m:e>
                            <m:sup>
                              <m:r>
                                <a:rPr lang="en-US" altLang="ja-JP" b="0" i="1" smtClean="0">
                                  <a:latin typeface="Cambria Math" panose="02040503050406030204" pitchFamily="18" charset="0"/>
                                </a:rPr>
                                <m:t>2</m:t>
                              </m:r>
                            </m:sup>
                          </m:sSup>
                        </m:e>
                      </m:nary>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B8B0FE23-00BA-16B8-831B-D8801BD6695C}"/>
                  </a:ext>
                </a:extLst>
              </p:cNvPr>
              <p:cNvSpPr txBox="1">
                <a:spLocks noRot="1" noChangeAspect="1" noMove="1" noResize="1" noEditPoints="1" noAdjustHandles="1" noChangeArrowheads="1" noChangeShapeType="1" noTextEdit="1"/>
              </p:cNvSpPr>
              <p:nvPr/>
            </p:nvSpPr>
            <p:spPr>
              <a:xfrm>
                <a:off x="7762288" y="1880637"/>
                <a:ext cx="2659767" cy="756233"/>
              </a:xfrm>
              <a:prstGeom prst="rect">
                <a:avLst/>
              </a:prstGeom>
              <a:blipFill>
                <a:blip r:embed="rId4"/>
                <a:stretch>
                  <a:fillRect/>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F1D58957-2AC3-27F6-7525-EFA3F6A11821}"/>
              </a:ext>
            </a:extLst>
          </p:cNvPr>
          <p:cNvSpPr txBox="1"/>
          <p:nvPr/>
        </p:nvSpPr>
        <p:spPr>
          <a:xfrm>
            <a:off x="1390953" y="4652683"/>
            <a:ext cx="1338828" cy="369332"/>
          </a:xfrm>
          <a:prstGeom prst="rect">
            <a:avLst/>
          </a:prstGeom>
          <a:noFill/>
        </p:spPr>
        <p:txBody>
          <a:bodyPr wrap="none" rtlCol="0">
            <a:spAutoFit/>
          </a:bodyPr>
          <a:lstStyle/>
          <a:p>
            <a:r>
              <a:rPr kumimoji="1" lang="ja-JP" altLang="en-US" dirty="0">
                <a:solidFill>
                  <a:schemeClr val="accent1"/>
                </a:solidFill>
              </a:rPr>
              <a:t>学習データ</a:t>
            </a:r>
          </a:p>
        </p:txBody>
      </p:sp>
      <p:sp>
        <p:nvSpPr>
          <p:cNvPr id="7" name="テキスト ボックス 6">
            <a:extLst>
              <a:ext uri="{FF2B5EF4-FFF2-40B4-BE49-F238E27FC236}">
                <a16:creationId xmlns:a16="http://schemas.microsoft.com/office/drawing/2014/main" id="{68266CFB-547E-81DB-974C-23A8AB1F7B16}"/>
              </a:ext>
            </a:extLst>
          </p:cNvPr>
          <p:cNvSpPr txBox="1"/>
          <p:nvPr/>
        </p:nvSpPr>
        <p:spPr>
          <a:xfrm>
            <a:off x="3157780" y="3763386"/>
            <a:ext cx="1338828" cy="369332"/>
          </a:xfrm>
          <a:prstGeom prst="rect">
            <a:avLst/>
          </a:prstGeom>
          <a:noFill/>
        </p:spPr>
        <p:txBody>
          <a:bodyPr wrap="none" rtlCol="0">
            <a:spAutoFit/>
          </a:bodyPr>
          <a:lstStyle/>
          <a:p>
            <a:r>
              <a:rPr kumimoji="1" lang="ja-JP" altLang="en-US" dirty="0">
                <a:solidFill>
                  <a:schemeClr val="accent2"/>
                </a:solidFill>
              </a:rPr>
              <a:t>検証データ</a:t>
            </a:r>
          </a:p>
        </p:txBody>
      </p:sp>
      <p:sp>
        <p:nvSpPr>
          <p:cNvPr id="12" name="スライド番号プレースホルダー 11">
            <a:extLst>
              <a:ext uri="{FF2B5EF4-FFF2-40B4-BE49-F238E27FC236}">
                <a16:creationId xmlns:a16="http://schemas.microsoft.com/office/drawing/2014/main" id="{D581D476-2A18-4F77-FA35-E17CF83B47EC}"/>
              </a:ext>
            </a:extLst>
          </p:cNvPr>
          <p:cNvSpPr>
            <a:spLocks noGrp="1"/>
          </p:cNvSpPr>
          <p:nvPr>
            <p:ph type="sldNum" sz="quarter" idx="12"/>
          </p:nvPr>
        </p:nvSpPr>
        <p:spPr/>
        <p:txBody>
          <a:bodyPr/>
          <a:lstStyle/>
          <a:p>
            <a:fld id="{3F769A1E-1AA7-465B-83A3-BC28DC61D578}" type="slidenum">
              <a:rPr kumimoji="1" lang="ja-JP" altLang="en-US" smtClean="0"/>
              <a:t>10</a:t>
            </a:fld>
            <a:endParaRPr kumimoji="1" lang="ja-JP" altLang="en-US"/>
          </a:p>
        </p:txBody>
      </p:sp>
      <p:sp>
        <p:nvSpPr>
          <p:cNvPr id="11" name="日付プレースホルダー 10">
            <a:extLst>
              <a:ext uri="{FF2B5EF4-FFF2-40B4-BE49-F238E27FC236}">
                <a16:creationId xmlns:a16="http://schemas.microsoft.com/office/drawing/2014/main" id="{168E91CE-CE84-5469-96EE-56708D8212BB}"/>
              </a:ext>
            </a:extLst>
          </p:cNvPr>
          <p:cNvSpPr>
            <a:spLocks noGrp="1"/>
          </p:cNvSpPr>
          <p:nvPr>
            <p:ph type="dt" sz="half" idx="10"/>
          </p:nvPr>
        </p:nvSpPr>
        <p:spPr/>
        <p:txBody>
          <a:bodyPr/>
          <a:lstStyle/>
          <a:p>
            <a:r>
              <a:rPr kumimoji="1" lang="en-US" altLang="ja-JP"/>
              <a:t>2025/12/8</a:t>
            </a:r>
            <a:endParaRPr kumimoji="1" lang="ja-JP" altLang="en-US"/>
          </a:p>
        </p:txBody>
      </p:sp>
      <p:sp>
        <p:nvSpPr>
          <p:cNvPr id="13" name="フッター プレースホルダー 12">
            <a:extLst>
              <a:ext uri="{FF2B5EF4-FFF2-40B4-BE49-F238E27FC236}">
                <a16:creationId xmlns:a16="http://schemas.microsoft.com/office/drawing/2014/main" id="{3E1E108A-052A-32F2-E58F-E8DAACE1D0F9}"/>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271237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777FA-8452-4D1E-DB09-E4BBBE7CA6F3}"/>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035A9E4-1A6D-27B9-D9E6-7380AAAC0EF2}"/>
              </a:ext>
            </a:extLst>
          </p:cNvPr>
          <p:cNvSpPr>
            <a:spLocks noGrp="1"/>
          </p:cNvSpPr>
          <p:nvPr>
            <p:ph type="sldNum" sz="quarter" idx="12"/>
          </p:nvPr>
        </p:nvSpPr>
        <p:spPr/>
        <p:txBody>
          <a:bodyPr/>
          <a:lstStyle/>
          <a:p>
            <a:fld id="{3F769A1E-1AA7-465B-83A3-BC28DC61D578}" type="slidenum">
              <a:rPr kumimoji="1" lang="ja-JP" altLang="en-US" smtClean="0"/>
              <a:t>11</a:t>
            </a:fld>
            <a:endParaRPr kumimoji="1" lang="ja-JP" altLang="en-US"/>
          </a:p>
        </p:txBody>
      </p:sp>
      <p:sp>
        <p:nvSpPr>
          <p:cNvPr id="2" name="タイトル 1">
            <a:extLst>
              <a:ext uri="{FF2B5EF4-FFF2-40B4-BE49-F238E27FC236}">
                <a16:creationId xmlns:a16="http://schemas.microsoft.com/office/drawing/2014/main" id="{BD113287-5377-6602-9EC8-38FD19F5150C}"/>
              </a:ext>
            </a:extLst>
          </p:cNvPr>
          <p:cNvSpPr>
            <a:spLocks noGrp="1"/>
          </p:cNvSpPr>
          <p:nvPr>
            <p:ph type="title"/>
          </p:nvPr>
        </p:nvSpPr>
        <p:spPr/>
        <p:txBody>
          <a:bodyPr/>
          <a:lstStyle/>
          <a:p>
            <a:r>
              <a:rPr kumimoji="1" lang="ja-JP" altLang="en-US" sz="4800" b="1" dirty="0">
                <a:latin typeface="+mn-ea"/>
              </a:rPr>
              <a:t>ペイントバンプ電源波形</a:t>
            </a:r>
            <a:r>
              <a:rPr kumimoji="1" lang="en-US" altLang="ja-JP" sz="4800" b="1" dirty="0">
                <a:latin typeface="+mn-ea"/>
              </a:rPr>
              <a:t>(</a:t>
            </a:r>
            <a:r>
              <a:rPr kumimoji="1" lang="ja-JP" altLang="en-US" sz="4800" b="1" dirty="0">
                <a:latin typeface="+mn-ea"/>
              </a:rPr>
              <a:t>台形</a:t>
            </a:r>
            <a:r>
              <a:rPr kumimoji="1" lang="en-US" altLang="ja-JP" sz="4800" b="1" dirty="0">
                <a:latin typeface="+mn-ea"/>
              </a:rPr>
              <a:t>)</a:t>
            </a:r>
            <a:r>
              <a:rPr kumimoji="1" lang="ja-JP" altLang="en-US" sz="4800" b="1" dirty="0">
                <a:latin typeface="+mn-ea"/>
              </a:rPr>
              <a:t>の</a:t>
            </a:r>
            <a:r>
              <a:rPr lang="ja-JP" altLang="en-US" sz="4800" b="1" dirty="0">
                <a:latin typeface="+mn-ea"/>
              </a:rPr>
              <a:t>確認</a:t>
            </a:r>
            <a:endParaRPr lang="ja-JP" altLang="en-US" b="1" dirty="0"/>
          </a:p>
        </p:txBody>
      </p:sp>
      <p:sp>
        <p:nvSpPr>
          <p:cNvPr id="5" name="テキスト ボックス 4">
            <a:extLst>
              <a:ext uri="{FF2B5EF4-FFF2-40B4-BE49-F238E27FC236}">
                <a16:creationId xmlns:a16="http://schemas.microsoft.com/office/drawing/2014/main" id="{EA93F898-A52C-9C06-370D-7209D038F042}"/>
              </a:ext>
            </a:extLst>
          </p:cNvPr>
          <p:cNvSpPr txBox="1"/>
          <p:nvPr/>
        </p:nvSpPr>
        <p:spPr>
          <a:xfrm>
            <a:off x="7449414" y="1256926"/>
            <a:ext cx="4495803" cy="4942443"/>
          </a:xfrm>
          <a:prstGeom prst="rect">
            <a:avLst/>
          </a:prstGeom>
          <a:noFill/>
        </p:spPr>
        <p:txBody>
          <a:bodyPr wrap="square" rtlCol="0">
            <a:spAutoFit/>
          </a:bodyPr>
          <a:lstStyle/>
          <a:p>
            <a:pPr>
              <a:lnSpc>
                <a:spcPct val="120000"/>
              </a:lnSpc>
            </a:pPr>
            <a:r>
              <a:rPr lang="ja-JP" altLang="en-US" sz="2400" b="1" dirty="0"/>
              <a:t>確認</a:t>
            </a:r>
            <a:endParaRPr lang="en-US" altLang="ja-JP" sz="2400" b="1" dirty="0"/>
          </a:p>
          <a:p>
            <a:pPr marL="342900" indent="-342900">
              <a:lnSpc>
                <a:spcPct val="120000"/>
              </a:lnSpc>
              <a:buFont typeface="+mj-ea"/>
              <a:buAutoNum type="circleNumDbPlain"/>
            </a:pPr>
            <a:r>
              <a:rPr lang="ja-JP" altLang="en-US" sz="2400" b="1" dirty="0"/>
              <a:t>学習済み</a:t>
            </a:r>
            <a:r>
              <a:rPr lang="en-US" altLang="ja-JP" sz="2400" b="1" dirty="0"/>
              <a:t>NN</a:t>
            </a:r>
            <a:r>
              <a:rPr lang="ja-JP" altLang="en-US" sz="2400" b="1" dirty="0"/>
              <a:t>に</a:t>
            </a:r>
            <a:br>
              <a:rPr lang="en-US" altLang="ja-JP" sz="2400" b="1" dirty="0"/>
            </a:br>
            <a:r>
              <a:rPr lang="ja-JP" altLang="en-US" sz="2400" b="1" dirty="0">
                <a:solidFill>
                  <a:srgbClr val="0000FF"/>
                </a:solidFill>
              </a:rPr>
              <a:t>指令電流波形</a:t>
            </a:r>
            <a:r>
              <a:rPr lang="en-US" altLang="ja-JP" sz="2400" b="1" dirty="0"/>
              <a:t>(</a:t>
            </a:r>
            <a:r>
              <a:rPr lang="ja-JP" altLang="en-US" sz="2400" b="1" dirty="0">
                <a:solidFill>
                  <a:srgbClr val="0000FF"/>
                </a:solidFill>
              </a:rPr>
              <a:t>目標波形</a:t>
            </a:r>
            <a:r>
              <a:rPr lang="en-US" altLang="ja-JP" sz="2400" b="1" dirty="0">
                <a:solidFill>
                  <a:srgbClr val="0000FF"/>
                </a:solidFill>
              </a:rPr>
              <a:t>)</a:t>
            </a:r>
            <a:r>
              <a:rPr lang="ja-JP" altLang="en-US" sz="2400" b="1" dirty="0"/>
              <a:t>を</a:t>
            </a:r>
            <a:br>
              <a:rPr lang="en-US" altLang="ja-JP" sz="2400" b="1" dirty="0"/>
            </a:br>
            <a:r>
              <a:rPr lang="ja-JP" altLang="en-US" sz="2400" b="1" dirty="0"/>
              <a:t>入力し、</a:t>
            </a:r>
            <a:r>
              <a:rPr lang="ja-JP" altLang="en-US" sz="2400" b="1" dirty="0">
                <a:solidFill>
                  <a:srgbClr val="FF0000"/>
                </a:solidFill>
              </a:rPr>
              <a:t>指令電圧波形</a:t>
            </a:r>
            <a:r>
              <a:rPr lang="ja-JP" altLang="en-US" sz="2400" b="1" dirty="0"/>
              <a:t>を予測させる</a:t>
            </a:r>
            <a:endParaRPr lang="en-US" altLang="ja-JP" sz="2400" b="1" dirty="0"/>
          </a:p>
          <a:p>
            <a:pPr marL="342900" indent="-342900">
              <a:lnSpc>
                <a:spcPct val="120000"/>
              </a:lnSpc>
              <a:buFont typeface="+mj-ea"/>
              <a:buAutoNum type="circleNumDbPlain"/>
            </a:pPr>
            <a:endParaRPr lang="en-US" altLang="ja-JP" sz="2400" b="1" dirty="0"/>
          </a:p>
          <a:p>
            <a:pPr marL="342900" indent="-342900">
              <a:lnSpc>
                <a:spcPct val="120000"/>
              </a:lnSpc>
              <a:buFont typeface="+mj-ea"/>
              <a:buAutoNum type="circleNumDbPlain"/>
            </a:pPr>
            <a:endParaRPr lang="en-US" altLang="ja-JP" sz="2400" b="1" dirty="0"/>
          </a:p>
          <a:p>
            <a:pPr marL="342900" indent="-342900">
              <a:lnSpc>
                <a:spcPct val="120000"/>
              </a:lnSpc>
              <a:buFont typeface="+mj-ea"/>
              <a:buAutoNum type="circleNumDbPlain"/>
            </a:pPr>
            <a:r>
              <a:rPr lang="ja-JP" altLang="en-US" sz="2400" b="1" dirty="0"/>
              <a:t>予測された</a:t>
            </a:r>
            <a:r>
              <a:rPr lang="ja-JP" altLang="en-US" sz="2400" b="1" dirty="0">
                <a:solidFill>
                  <a:srgbClr val="FF0000"/>
                </a:solidFill>
              </a:rPr>
              <a:t>指令電圧波形</a:t>
            </a:r>
            <a:r>
              <a:rPr lang="ja-JP" altLang="en-US" sz="2400" b="1" dirty="0"/>
              <a:t>を</a:t>
            </a:r>
            <a:br>
              <a:rPr lang="en-US" altLang="ja-JP" sz="2400" b="1" dirty="0"/>
            </a:br>
            <a:r>
              <a:rPr lang="ja-JP" altLang="en-US" sz="2400" b="1" dirty="0"/>
              <a:t>ペイントバンプ電源に入力し、</a:t>
            </a:r>
            <a:r>
              <a:rPr lang="ja-JP" altLang="en-US" sz="2400" b="1" dirty="0">
                <a:solidFill>
                  <a:schemeClr val="accent6"/>
                </a:solidFill>
              </a:rPr>
              <a:t>出力電流波形</a:t>
            </a:r>
            <a:r>
              <a:rPr lang="ja-JP" altLang="en-US" sz="2400" b="1" dirty="0"/>
              <a:t>を確認する</a:t>
            </a:r>
            <a:endParaRPr lang="en-US" altLang="ja-JP" sz="2400" b="1" dirty="0"/>
          </a:p>
          <a:p>
            <a:pPr marL="342900" indent="-342900">
              <a:lnSpc>
                <a:spcPct val="120000"/>
              </a:lnSpc>
              <a:buFont typeface="+mj-ea"/>
              <a:buAutoNum type="circleNumDbPlain"/>
            </a:pPr>
            <a:endParaRPr lang="en-US" altLang="ja-JP" sz="2400" b="1" dirty="0"/>
          </a:p>
        </p:txBody>
      </p:sp>
      <p:pic>
        <p:nvPicPr>
          <p:cNvPr id="20" name="図 19">
            <a:extLst>
              <a:ext uri="{FF2B5EF4-FFF2-40B4-BE49-F238E27FC236}">
                <a16:creationId xmlns:a16="http://schemas.microsoft.com/office/drawing/2014/main" id="{03F18129-C35A-1FB8-CC52-464AD4195DAB}"/>
              </a:ext>
            </a:extLst>
          </p:cNvPr>
          <p:cNvPicPr>
            <a:picLocks noChangeAspect="1"/>
          </p:cNvPicPr>
          <p:nvPr/>
        </p:nvPicPr>
        <p:blipFill>
          <a:blip r:embed="rId3">
            <a:extLst>
              <a:ext uri="{28A0092B-C50C-407E-A947-70E740481C1C}">
                <a14:useLocalDpi xmlns:a14="http://schemas.microsoft.com/office/drawing/2010/main" val="0"/>
              </a:ext>
            </a:extLst>
          </a:blip>
          <a:srcRect l="4031" r="4031"/>
          <a:stretch/>
        </p:blipFill>
        <p:spPr>
          <a:xfrm>
            <a:off x="4497396" y="1248785"/>
            <a:ext cx="2808180" cy="2293200"/>
          </a:xfrm>
          <a:prstGeom prst="rect">
            <a:avLst/>
          </a:prstGeom>
        </p:spPr>
      </p:pic>
      <p:pic>
        <p:nvPicPr>
          <p:cNvPr id="21" name="図 20">
            <a:extLst>
              <a:ext uri="{FF2B5EF4-FFF2-40B4-BE49-F238E27FC236}">
                <a16:creationId xmlns:a16="http://schemas.microsoft.com/office/drawing/2014/main" id="{F576474A-B777-7783-BEEE-6DDD5A5593A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2634" y="1248785"/>
            <a:ext cx="2805985" cy="2293200"/>
          </a:xfrm>
          <a:prstGeom prst="rect">
            <a:avLst/>
          </a:prstGeom>
        </p:spPr>
      </p:pic>
      <p:sp>
        <p:nvSpPr>
          <p:cNvPr id="22" name="矢印: 右 21">
            <a:extLst>
              <a:ext uri="{FF2B5EF4-FFF2-40B4-BE49-F238E27FC236}">
                <a16:creationId xmlns:a16="http://schemas.microsoft.com/office/drawing/2014/main" id="{27A03CCF-08C5-812D-2E22-8ECBAF3DAEFF}"/>
              </a:ext>
            </a:extLst>
          </p:cNvPr>
          <p:cNvSpPr/>
          <p:nvPr/>
        </p:nvSpPr>
        <p:spPr>
          <a:xfrm>
            <a:off x="3843440" y="2035317"/>
            <a:ext cx="384214" cy="871297"/>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6" name="テキスト ボックス 45">
            <a:extLst>
              <a:ext uri="{FF2B5EF4-FFF2-40B4-BE49-F238E27FC236}">
                <a16:creationId xmlns:a16="http://schemas.microsoft.com/office/drawing/2014/main" id="{144459E6-FDF0-6794-0162-9E79A1F53252}"/>
              </a:ext>
            </a:extLst>
          </p:cNvPr>
          <p:cNvSpPr txBox="1"/>
          <p:nvPr/>
        </p:nvSpPr>
        <p:spPr>
          <a:xfrm>
            <a:off x="4802161" y="1702582"/>
            <a:ext cx="2433678" cy="461665"/>
          </a:xfrm>
          <a:prstGeom prst="rect">
            <a:avLst/>
          </a:prstGeom>
          <a:noFill/>
        </p:spPr>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Predict V</a:t>
            </a:r>
          </a:p>
        </p:txBody>
      </p:sp>
      <p:grpSp>
        <p:nvGrpSpPr>
          <p:cNvPr id="52" name="グループ化 51">
            <a:extLst>
              <a:ext uri="{FF2B5EF4-FFF2-40B4-BE49-F238E27FC236}">
                <a16:creationId xmlns:a16="http://schemas.microsoft.com/office/drawing/2014/main" id="{F586B4BD-38E9-B2FB-C775-406C8FE2FC42}"/>
              </a:ext>
            </a:extLst>
          </p:cNvPr>
          <p:cNvGrpSpPr/>
          <p:nvPr/>
        </p:nvGrpSpPr>
        <p:grpSpPr>
          <a:xfrm>
            <a:off x="3723192" y="2265167"/>
            <a:ext cx="603710" cy="598428"/>
            <a:chOff x="4796151" y="1832361"/>
            <a:chExt cx="2663305" cy="2640002"/>
          </a:xfrm>
        </p:grpSpPr>
        <p:sp>
          <p:nvSpPr>
            <p:cNvPr id="53" name="楕円 52">
              <a:extLst>
                <a:ext uri="{FF2B5EF4-FFF2-40B4-BE49-F238E27FC236}">
                  <a16:creationId xmlns:a16="http://schemas.microsoft.com/office/drawing/2014/main" id="{016C62CA-1768-AFEB-7581-1887E37881DC}"/>
                </a:ext>
              </a:extLst>
            </p:cNvPr>
            <p:cNvSpPr/>
            <p:nvPr/>
          </p:nvSpPr>
          <p:spPr>
            <a:xfrm>
              <a:off x="4844627" y="1832361"/>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4" name="楕円 53">
              <a:extLst>
                <a:ext uri="{FF2B5EF4-FFF2-40B4-BE49-F238E27FC236}">
                  <a16:creationId xmlns:a16="http://schemas.microsoft.com/office/drawing/2014/main" id="{B6515E60-01BB-CD20-FA6D-1F74B8E259DB}"/>
                </a:ext>
              </a:extLst>
            </p:cNvPr>
            <p:cNvSpPr/>
            <p:nvPr/>
          </p:nvSpPr>
          <p:spPr>
            <a:xfrm>
              <a:off x="4844627" y="2792362"/>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5" name="楕円 54">
              <a:extLst>
                <a:ext uri="{FF2B5EF4-FFF2-40B4-BE49-F238E27FC236}">
                  <a16:creationId xmlns:a16="http://schemas.microsoft.com/office/drawing/2014/main" id="{69544B75-91D1-220D-06AD-400EB1F4C07A}"/>
                </a:ext>
              </a:extLst>
            </p:cNvPr>
            <p:cNvSpPr/>
            <p:nvPr/>
          </p:nvSpPr>
          <p:spPr>
            <a:xfrm>
              <a:off x="4796151" y="3752363"/>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6" name="楕円 55">
              <a:extLst>
                <a:ext uri="{FF2B5EF4-FFF2-40B4-BE49-F238E27FC236}">
                  <a16:creationId xmlns:a16="http://schemas.microsoft.com/office/drawing/2014/main" id="{C7860697-7108-A10C-191D-78608531AFAA}"/>
                </a:ext>
              </a:extLst>
            </p:cNvPr>
            <p:cNvSpPr/>
            <p:nvPr/>
          </p:nvSpPr>
          <p:spPr>
            <a:xfrm>
              <a:off x="6739456" y="1832361"/>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7" name="楕円 56">
              <a:extLst>
                <a:ext uri="{FF2B5EF4-FFF2-40B4-BE49-F238E27FC236}">
                  <a16:creationId xmlns:a16="http://schemas.microsoft.com/office/drawing/2014/main" id="{56C4BE4E-774C-E727-AD73-31B6E4F36A94}"/>
                </a:ext>
              </a:extLst>
            </p:cNvPr>
            <p:cNvSpPr/>
            <p:nvPr/>
          </p:nvSpPr>
          <p:spPr>
            <a:xfrm>
              <a:off x="6739456" y="2792362"/>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8" name="楕円 57">
              <a:extLst>
                <a:ext uri="{FF2B5EF4-FFF2-40B4-BE49-F238E27FC236}">
                  <a16:creationId xmlns:a16="http://schemas.microsoft.com/office/drawing/2014/main" id="{316D43E7-DD4C-DFF9-D4BD-109BDD25A8CA}"/>
                </a:ext>
              </a:extLst>
            </p:cNvPr>
            <p:cNvSpPr/>
            <p:nvPr/>
          </p:nvSpPr>
          <p:spPr>
            <a:xfrm>
              <a:off x="6739456" y="3752363"/>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9" name="楕円 58">
              <a:extLst>
                <a:ext uri="{FF2B5EF4-FFF2-40B4-BE49-F238E27FC236}">
                  <a16:creationId xmlns:a16="http://schemas.microsoft.com/office/drawing/2014/main" id="{426BB402-66F0-21F2-DCC8-3D6178CBBD72}"/>
                </a:ext>
              </a:extLst>
            </p:cNvPr>
            <p:cNvSpPr/>
            <p:nvPr/>
          </p:nvSpPr>
          <p:spPr>
            <a:xfrm>
              <a:off x="5821021" y="2412109"/>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0" name="楕円 59">
              <a:extLst>
                <a:ext uri="{FF2B5EF4-FFF2-40B4-BE49-F238E27FC236}">
                  <a16:creationId xmlns:a16="http://schemas.microsoft.com/office/drawing/2014/main" id="{513B7D1D-8F58-A2DD-0961-F90480AA2419}"/>
                </a:ext>
              </a:extLst>
            </p:cNvPr>
            <p:cNvSpPr/>
            <p:nvPr/>
          </p:nvSpPr>
          <p:spPr>
            <a:xfrm>
              <a:off x="5798897" y="3386094"/>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cxnSp>
          <p:nvCxnSpPr>
            <p:cNvPr id="61" name="直線コネクタ 60">
              <a:extLst>
                <a:ext uri="{FF2B5EF4-FFF2-40B4-BE49-F238E27FC236}">
                  <a16:creationId xmlns:a16="http://schemas.microsoft.com/office/drawing/2014/main" id="{22EA481E-9553-76AF-5C09-D7C7E91E181B}"/>
                </a:ext>
              </a:extLst>
            </p:cNvPr>
            <p:cNvCxnSpPr>
              <a:cxnSpLocks/>
            </p:cNvCxnSpPr>
            <p:nvPr/>
          </p:nvCxnSpPr>
          <p:spPr>
            <a:xfrm flipV="1">
              <a:off x="6227747" y="2208923"/>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256A57E-F3A8-F249-24DA-294F798B983D}"/>
                </a:ext>
              </a:extLst>
            </p:cNvPr>
            <p:cNvCxnSpPr>
              <a:cxnSpLocks/>
            </p:cNvCxnSpPr>
            <p:nvPr/>
          </p:nvCxnSpPr>
          <p:spPr>
            <a:xfrm>
              <a:off x="5195398" y="2198137"/>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3D4D644A-BCFD-5571-0986-BA5D0A578DD3}"/>
                </a:ext>
              </a:extLst>
            </p:cNvPr>
            <p:cNvCxnSpPr>
              <a:cxnSpLocks/>
            </p:cNvCxnSpPr>
            <p:nvPr/>
          </p:nvCxnSpPr>
          <p:spPr>
            <a:xfrm flipV="1">
              <a:off x="6161086" y="3161662"/>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9789F934-4FBB-FD20-EA62-097571396B8C}"/>
                </a:ext>
              </a:extLst>
            </p:cNvPr>
            <p:cNvCxnSpPr>
              <a:cxnSpLocks/>
            </p:cNvCxnSpPr>
            <p:nvPr/>
          </p:nvCxnSpPr>
          <p:spPr>
            <a:xfrm>
              <a:off x="5128737" y="3150876"/>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D58BB917-CA47-5258-840C-8EBE369B79CD}"/>
                </a:ext>
              </a:extLst>
            </p:cNvPr>
            <p:cNvCxnSpPr>
              <a:cxnSpLocks/>
            </p:cNvCxnSpPr>
            <p:nvPr/>
          </p:nvCxnSpPr>
          <p:spPr>
            <a:xfrm>
              <a:off x="6227747" y="3707205"/>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76A6777-FD05-ABDC-324D-2B7654635179}"/>
                </a:ext>
              </a:extLst>
            </p:cNvPr>
            <p:cNvCxnSpPr>
              <a:cxnSpLocks/>
            </p:cNvCxnSpPr>
            <p:nvPr/>
          </p:nvCxnSpPr>
          <p:spPr>
            <a:xfrm flipV="1">
              <a:off x="5195398" y="3696419"/>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5D6AA11E-0705-C3F1-BFA0-F75AD8955D55}"/>
                </a:ext>
              </a:extLst>
            </p:cNvPr>
            <p:cNvCxnSpPr>
              <a:cxnSpLocks/>
            </p:cNvCxnSpPr>
            <p:nvPr/>
          </p:nvCxnSpPr>
          <p:spPr>
            <a:xfrm>
              <a:off x="6134673" y="2704891"/>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48343712-F94A-9BC0-2C51-4F132EEC96A1}"/>
                </a:ext>
              </a:extLst>
            </p:cNvPr>
            <p:cNvCxnSpPr>
              <a:cxnSpLocks/>
            </p:cNvCxnSpPr>
            <p:nvPr/>
          </p:nvCxnSpPr>
          <p:spPr>
            <a:xfrm flipV="1">
              <a:off x="5102324" y="2694105"/>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69125CD4-2FBE-12F1-F5F6-772BB752D5B2}"/>
                </a:ext>
              </a:extLst>
            </p:cNvPr>
            <p:cNvCxnSpPr>
              <a:cxnSpLocks/>
            </p:cNvCxnSpPr>
            <p:nvPr/>
          </p:nvCxnSpPr>
          <p:spPr>
            <a:xfrm>
              <a:off x="5347798" y="2350537"/>
              <a:ext cx="746628" cy="1390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15724CB9-77B0-B609-08F8-63413C04C26C}"/>
                </a:ext>
              </a:extLst>
            </p:cNvPr>
            <p:cNvCxnSpPr>
              <a:cxnSpLocks/>
            </p:cNvCxnSpPr>
            <p:nvPr/>
          </p:nvCxnSpPr>
          <p:spPr>
            <a:xfrm flipV="1">
              <a:off x="6149616" y="2138452"/>
              <a:ext cx="1041602" cy="1607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6B53A299-F513-C5ED-0CC1-71DAABF09A30}"/>
                </a:ext>
              </a:extLst>
            </p:cNvPr>
            <p:cNvCxnSpPr>
              <a:cxnSpLocks/>
            </p:cNvCxnSpPr>
            <p:nvPr/>
          </p:nvCxnSpPr>
          <p:spPr>
            <a:xfrm flipV="1">
              <a:off x="5281137" y="2818856"/>
              <a:ext cx="746628" cy="1390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FC33A465-E16F-3518-B6F2-28E3EA402B2D}"/>
                </a:ext>
              </a:extLst>
            </p:cNvPr>
            <p:cNvCxnSpPr>
              <a:cxnSpLocks/>
            </p:cNvCxnSpPr>
            <p:nvPr/>
          </p:nvCxnSpPr>
          <p:spPr>
            <a:xfrm>
              <a:off x="6082955" y="2606771"/>
              <a:ext cx="1041602" cy="1607642"/>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テキスト ボックス 72">
            <a:extLst>
              <a:ext uri="{FF2B5EF4-FFF2-40B4-BE49-F238E27FC236}">
                <a16:creationId xmlns:a16="http://schemas.microsoft.com/office/drawing/2014/main" id="{79DA108B-3B65-2558-2142-5F614FC41079}"/>
              </a:ext>
            </a:extLst>
          </p:cNvPr>
          <p:cNvSpPr txBox="1"/>
          <p:nvPr/>
        </p:nvSpPr>
        <p:spPr>
          <a:xfrm>
            <a:off x="3683179" y="1528577"/>
            <a:ext cx="956949" cy="523220"/>
          </a:xfrm>
          <a:prstGeom prst="rect">
            <a:avLst/>
          </a:prstGeom>
          <a:noFill/>
        </p:spPr>
        <p:txBody>
          <a:bodyPr wrap="square" rtlCol="0">
            <a:spAutoFit/>
          </a:bodyPr>
          <a:lstStyle/>
          <a:p>
            <a:r>
              <a:rPr lang="en-US" altLang="ja-JP" sz="2800" b="1" dirty="0">
                <a:latin typeface="Times New Roman" panose="02020603050405020304" pitchFamily="18" charset="0"/>
                <a:cs typeface="Times New Roman" panose="02020603050405020304" pitchFamily="18" charset="0"/>
              </a:rPr>
              <a:t>NN</a:t>
            </a:r>
          </a:p>
        </p:txBody>
      </p:sp>
      <p:sp>
        <p:nvSpPr>
          <p:cNvPr id="75" name="テキスト ボックス 74">
            <a:extLst>
              <a:ext uri="{FF2B5EF4-FFF2-40B4-BE49-F238E27FC236}">
                <a16:creationId xmlns:a16="http://schemas.microsoft.com/office/drawing/2014/main" id="{F73A5360-17D2-8A82-E10A-602E45A2844D}"/>
              </a:ext>
            </a:extLst>
          </p:cNvPr>
          <p:cNvSpPr txBox="1"/>
          <p:nvPr/>
        </p:nvSpPr>
        <p:spPr>
          <a:xfrm rot="16200000">
            <a:off x="14039" y="2144550"/>
            <a:ext cx="1431133"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Current</a:t>
            </a:r>
            <a:r>
              <a:rPr kumimoji="1" lang="en-US" altLang="ja-JP" dirty="0">
                <a:latin typeface="Times New Roman" panose="02020603050405020304" pitchFamily="18" charset="0"/>
                <a:cs typeface="Times New Roman" panose="02020603050405020304" pitchFamily="18" charset="0"/>
              </a:rPr>
              <a:t> (kA)</a:t>
            </a:r>
            <a:endParaRPr kumimoji="1" lang="ja-JP" altLang="en-US" dirty="0">
              <a:latin typeface="Times New Roman" panose="02020603050405020304" pitchFamily="18" charset="0"/>
              <a:cs typeface="Times New Roman" panose="02020603050405020304" pitchFamily="18" charset="0"/>
            </a:endParaRPr>
          </a:p>
        </p:txBody>
      </p:sp>
      <p:sp>
        <p:nvSpPr>
          <p:cNvPr id="76" name="テキスト ボックス 75">
            <a:extLst>
              <a:ext uri="{FF2B5EF4-FFF2-40B4-BE49-F238E27FC236}">
                <a16:creationId xmlns:a16="http://schemas.microsoft.com/office/drawing/2014/main" id="{79CC53A6-7403-0253-7493-ED23BA8FD5B2}"/>
              </a:ext>
            </a:extLst>
          </p:cNvPr>
          <p:cNvSpPr txBox="1"/>
          <p:nvPr/>
        </p:nvSpPr>
        <p:spPr>
          <a:xfrm rot="16200000">
            <a:off x="3807316" y="2197455"/>
            <a:ext cx="1325322"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Voltage</a:t>
            </a:r>
            <a:r>
              <a:rPr kumimoji="1" lang="en-US" altLang="ja-JP"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V</a:t>
            </a:r>
            <a:r>
              <a:rPr kumimoji="1"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pic>
        <p:nvPicPr>
          <p:cNvPr id="6" name="図 5">
            <a:extLst>
              <a:ext uri="{FF2B5EF4-FFF2-40B4-BE49-F238E27FC236}">
                <a16:creationId xmlns:a16="http://schemas.microsoft.com/office/drawing/2014/main" id="{F6B90924-3145-1833-27EB-58A222BE456C}"/>
              </a:ext>
            </a:extLst>
          </p:cNvPr>
          <p:cNvPicPr>
            <a:picLocks noChangeAspect="1"/>
          </p:cNvPicPr>
          <p:nvPr/>
        </p:nvPicPr>
        <p:blipFill>
          <a:blip r:embed="rId3">
            <a:extLst>
              <a:ext uri="{28A0092B-C50C-407E-A947-70E740481C1C}">
                <a14:useLocalDpi xmlns:a14="http://schemas.microsoft.com/office/drawing/2010/main" val="0"/>
              </a:ext>
            </a:extLst>
          </a:blip>
          <a:srcRect l="4031" r="4031"/>
          <a:stretch/>
        </p:blipFill>
        <p:spPr>
          <a:xfrm>
            <a:off x="872634" y="3739059"/>
            <a:ext cx="2808180" cy="2293200"/>
          </a:xfrm>
          <a:prstGeom prst="rect">
            <a:avLst/>
          </a:prstGeom>
        </p:spPr>
      </p:pic>
      <p:sp>
        <p:nvSpPr>
          <p:cNvPr id="47" name="テキスト ボックス 46">
            <a:extLst>
              <a:ext uri="{FF2B5EF4-FFF2-40B4-BE49-F238E27FC236}">
                <a16:creationId xmlns:a16="http://schemas.microsoft.com/office/drawing/2014/main" id="{61BC2A4E-46E7-9031-1F24-66B0FC650E5C}"/>
              </a:ext>
            </a:extLst>
          </p:cNvPr>
          <p:cNvSpPr txBox="1"/>
          <p:nvPr/>
        </p:nvSpPr>
        <p:spPr>
          <a:xfrm>
            <a:off x="1169883" y="1859616"/>
            <a:ext cx="2433678" cy="461665"/>
          </a:xfrm>
          <a:prstGeom prst="rect">
            <a:avLst/>
          </a:prstGeom>
          <a:noFill/>
        </p:spPr>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Ideal I</a:t>
            </a:r>
          </a:p>
        </p:txBody>
      </p:sp>
      <p:sp>
        <p:nvSpPr>
          <p:cNvPr id="79" name="テキスト ボックス 78">
            <a:extLst>
              <a:ext uri="{FF2B5EF4-FFF2-40B4-BE49-F238E27FC236}">
                <a16:creationId xmlns:a16="http://schemas.microsoft.com/office/drawing/2014/main" id="{8865C1DA-8934-ABE4-3CD2-94B406E7017E}"/>
              </a:ext>
            </a:extLst>
          </p:cNvPr>
          <p:cNvSpPr txBox="1"/>
          <p:nvPr/>
        </p:nvSpPr>
        <p:spPr>
          <a:xfrm>
            <a:off x="1544735" y="3427662"/>
            <a:ext cx="3358748"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Time(arb. unit)</a:t>
            </a:r>
          </a:p>
        </p:txBody>
      </p:sp>
      <p:sp>
        <p:nvSpPr>
          <p:cNvPr id="80" name="テキスト ボックス 79">
            <a:extLst>
              <a:ext uri="{FF2B5EF4-FFF2-40B4-BE49-F238E27FC236}">
                <a16:creationId xmlns:a16="http://schemas.microsoft.com/office/drawing/2014/main" id="{1494B292-06E1-890A-3450-7CF82CAEBA67}"/>
              </a:ext>
            </a:extLst>
          </p:cNvPr>
          <p:cNvSpPr txBox="1"/>
          <p:nvPr/>
        </p:nvSpPr>
        <p:spPr>
          <a:xfrm>
            <a:off x="5122966" y="3444158"/>
            <a:ext cx="3358748"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Time(arb. unit)</a:t>
            </a:r>
            <a:endParaRPr kumimoji="1" lang="ja-JP" altLang="en-US"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C63D93C-436E-DE79-1755-ABA727DEFB69}"/>
              </a:ext>
            </a:extLst>
          </p:cNvPr>
          <p:cNvSpPr txBox="1"/>
          <p:nvPr/>
        </p:nvSpPr>
        <p:spPr>
          <a:xfrm>
            <a:off x="1418387" y="6070865"/>
            <a:ext cx="3358748"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Time(arb. unit)</a:t>
            </a:r>
          </a:p>
        </p:txBody>
      </p:sp>
      <p:sp>
        <p:nvSpPr>
          <p:cNvPr id="8" name="テキスト ボックス 7">
            <a:extLst>
              <a:ext uri="{FF2B5EF4-FFF2-40B4-BE49-F238E27FC236}">
                <a16:creationId xmlns:a16="http://schemas.microsoft.com/office/drawing/2014/main" id="{4846228F-63E0-1C6A-ABAE-9671EC9F6DDE}"/>
              </a:ext>
            </a:extLst>
          </p:cNvPr>
          <p:cNvSpPr txBox="1"/>
          <p:nvPr/>
        </p:nvSpPr>
        <p:spPr>
          <a:xfrm>
            <a:off x="4996618" y="6087361"/>
            <a:ext cx="3358748"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Time(arb. unit)</a:t>
            </a:r>
            <a:endParaRPr kumimoji="1" lang="ja-JP" altLang="en-US" dirty="0">
              <a:latin typeface="Times New Roman" panose="02020603050405020304" pitchFamily="18" charset="0"/>
              <a:cs typeface="Times New Roman" panose="02020603050405020304" pitchFamily="18" charset="0"/>
            </a:endParaRPr>
          </a:p>
        </p:txBody>
      </p:sp>
      <p:pic>
        <p:nvPicPr>
          <p:cNvPr id="10" name="図 9">
            <a:extLst>
              <a:ext uri="{FF2B5EF4-FFF2-40B4-BE49-F238E27FC236}">
                <a16:creationId xmlns:a16="http://schemas.microsoft.com/office/drawing/2014/main" id="{25228E97-5999-6415-2592-A7E4805A1E8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83499" y="3739059"/>
            <a:ext cx="3102037" cy="2326528"/>
          </a:xfrm>
          <a:prstGeom prst="rect">
            <a:avLst/>
          </a:prstGeom>
        </p:spPr>
      </p:pic>
      <p:sp>
        <p:nvSpPr>
          <p:cNvPr id="11" name="矢印: 右 10">
            <a:extLst>
              <a:ext uri="{FF2B5EF4-FFF2-40B4-BE49-F238E27FC236}">
                <a16:creationId xmlns:a16="http://schemas.microsoft.com/office/drawing/2014/main" id="{D6D292CB-F733-84BF-9E39-6B494B4D3D78}"/>
              </a:ext>
            </a:extLst>
          </p:cNvPr>
          <p:cNvSpPr/>
          <p:nvPr/>
        </p:nvSpPr>
        <p:spPr>
          <a:xfrm>
            <a:off x="3816762" y="4436307"/>
            <a:ext cx="403207" cy="914367"/>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7AA9253-F687-439E-4C75-2E295A6DC61D}"/>
              </a:ext>
            </a:extLst>
          </p:cNvPr>
          <p:cNvSpPr txBox="1"/>
          <p:nvPr/>
        </p:nvSpPr>
        <p:spPr>
          <a:xfrm>
            <a:off x="3663937" y="3971787"/>
            <a:ext cx="604653" cy="523220"/>
          </a:xfrm>
          <a:prstGeom prst="rect">
            <a:avLst/>
          </a:prstGeom>
          <a:noFill/>
        </p:spPr>
        <p:txBody>
          <a:bodyPr wrap="none" rtlCol="0">
            <a:spAutoFit/>
          </a:bodyPr>
          <a:lstStyle/>
          <a:p>
            <a:r>
              <a:rPr kumimoji="1" lang="en-US" altLang="ja-JP" sz="2800" b="1" dirty="0">
                <a:latin typeface="Times New Roman" panose="02020603050405020304" pitchFamily="18" charset="0"/>
                <a:cs typeface="Times New Roman" panose="02020603050405020304" pitchFamily="18" charset="0"/>
              </a:rPr>
              <a:t>PS</a:t>
            </a:r>
            <a:endParaRPr kumimoji="1" lang="ja-JP" altLang="en-US" sz="3200" b="1"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7F0109D6-E261-4A59-2061-76A732B86443}"/>
              </a:ext>
            </a:extLst>
          </p:cNvPr>
          <p:cNvSpPr txBox="1"/>
          <p:nvPr/>
        </p:nvSpPr>
        <p:spPr>
          <a:xfrm>
            <a:off x="1058787" y="4222129"/>
            <a:ext cx="2433678" cy="461665"/>
          </a:xfrm>
          <a:prstGeom prst="rect">
            <a:avLst/>
          </a:prstGeom>
          <a:noFill/>
        </p:spPr>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Predict V</a:t>
            </a:r>
          </a:p>
        </p:txBody>
      </p:sp>
      <p:sp>
        <p:nvSpPr>
          <p:cNvPr id="44" name="テキスト ボックス 43">
            <a:extLst>
              <a:ext uri="{FF2B5EF4-FFF2-40B4-BE49-F238E27FC236}">
                <a16:creationId xmlns:a16="http://schemas.microsoft.com/office/drawing/2014/main" id="{DF64A21F-D7ED-4384-622E-015FD1124D3B}"/>
              </a:ext>
            </a:extLst>
          </p:cNvPr>
          <p:cNvSpPr txBox="1"/>
          <p:nvPr/>
        </p:nvSpPr>
        <p:spPr>
          <a:xfrm>
            <a:off x="5122966" y="4174725"/>
            <a:ext cx="1839419" cy="523220"/>
          </a:xfrm>
          <a:prstGeom prst="rect">
            <a:avLst/>
          </a:prstGeom>
          <a:noFill/>
        </p:spPr>
        <p:txBody>
          <a:bodyPr wrap="square" rtlCol="0">
            <a:spAutoFit/>
          </a:bodyPr>
          <a:lstStyle/>
          <a:p>
            <a:pPr algn="ctr"/>
            <a:r>
              <a:rPr lang="en-US" altLang="ja-JP" sz="2800" dirty="0">
                <a:latin typeface="Times New Roman" panose="02020603050405020304" pitchFamily="18" charset="0"/>
                <a:cs typeface="Times New Roman" panose="02020603050405020304" pitchFamily="18" charset="0"/>
              </a:rPr>
              <a:t>Output I</a:t>
            </a:r>
          </a:p>
        </p:txBody>
      </p:sp>
      <p:sp>
        <p:nvSpPr>
          <p:cNvPr id="4" name="テキスト ボックス 3">
            <a:extLst>
              <a:ext uri="{FF2B5EF4-FFF2-40B4-BE49-F238E27FC236}">
                <a16:creationId xmlns:a16="http://schemas.microsoft.com/office/drawing/2014/main" id="{CE532047-085D-9606-9DB2-B4BB94B1ED49}"/>
              </a:ext>
            </a:extLst>
          </p:cNvPr>
          <p:cNvSpPr txBox="1"/>
          <p:nvPr/>
        </p:nvSpPr>
        <p:spPr>
          <a:xfrm>
            <a:off x="5580418" y="4683363"/>
            <a:ext cx="877163" cy="923330"/>
          </a:xfrm>
          <a:prstGeom prst="rect">
            <a:avLst/>
          </a:prstGeom>
          <a:noFill/>
        </p:spPr>
        <p:txBody>
          <a:bodyPr wrap="none" rtlCol="0">
            <a:spAutoFit/>
          </a:bodyPr>
          <a:lstStyle/>
          <a:p>
            <a:r>
              <a:rPr lang="ja-JP" altLang="en-US" sz="5400" b="1" dirty="0"/>
              <a:t>？</a:t>
            </a:r>
            <a:endParaRPr kumimoji="1" lang="en-US" altLang="ja-JP" sz="5400" b="1" dirty="0"/>
          </a:p>
        </p:txBody>
      </p:sp>
      <p:sp>
        <p:nvSpPr>
          <p:cNvPr id="15" name="テキスト ボックス 14">
            <a:extLst>
              <a:ext uri="{FF2B5EF4-FFF2-40B4-BE49-F238E27FC236}">
                <a16:creationId xmlns:a16="http://schemas.microsoft.com/office/drawing/2014/main" id="{B938BD32-3EFF-2713-E9C9-6BA5299322FD}"/>
              </a:ext>
            </a:extLst>
          </p:cNvPr>
          <p:cNvSpPr txBox="1"/>
          <p:nvPr/>
        </p:nvSpPr>
        <p:spPr>
          <a:xfrm rot="16200000">
            <a:off x="68389" y="4595119"/>
            <a:ext cx="1431133"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Current</a:t>
            </a:r>
            <a:r>
              <a:rPr kumimoji="1" lang="en-US" altLang="ja-JP" dirty="0">
                <a:latin typeface="Times New Roman" panose="02020603050405020304" pitchFamily="18" charset="0"/>
                <a:cs typeface="Times New Roman" panose="02020603050405020304" pitchFamily="18" charset="0"/>
              </a:rPr>
              <a:t> (kA)</a:t>
            </a:r>
            <a:endParaRPr kumimoji="1" lang="ja-JP" altLang="en-US"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63EF720D-B299-A1F0-8FCF-D424FB0C67F7}"/>
              </a:ext>
            </a:extLst>
          </p:cNvPr>
          <p:cNvSpPr txBox="1"/>
          <p:nvPr/>
        </p:nvSpPr>
        <p:spPr>
          <a:xfrm rot="16200000">
            <a:off x="3861666" y="4595120"/>
            <a:ext cx="1325322"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Voltage</a:t>
            </a:r>
            <a:r>
              <a:rPr kumimoji="1" lang="en-US" altLang="ja-JP"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V</a:t>
            </a:r>
            <a:r>
              <a:rPr kumimoji="1"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9" name="正方形/長方形 8">
            <a:extLst>
              <a:ext uri="{FF2B5EF4-FFF2-40B4-BE49-F238E27FC236}">
                <a16:creationId xmlns:a16="http://schemas.microsoft.com/office/drawing/2014/main" id="{638881D8-006D-FF28-11C9-92C958F1FC5A}"/>
              </a:ext>
            </a:extLst>
          </p:cNvPr>
          <p:cNvSpPr/>
          <p:nvPr/>
        </p:nvSpPr>
        <p:spPr>
          <a:xfrm>
            <a:off x="529391" y="1252175"/>
            <a:ext cx="6776185" cy="2574081"/>
          </a:xfrm>
          <a:prstGeom prst="rect">
            <a:avLst/>
          </a:prstGeom>
          <a:noFill/>
          <a:ln w="38100">
            <a:solidFill>
              <a:srgbClr val="66B4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日付プレースホルダー 13">
            <a:extLst>
              <a:ext uri="{FF2B5EF4-FFF2-40B4-BE49-F238E27FC236}">
                <a16:creationId xmlns:a16="http://schemas.microsoft.com/office/drawing/2014/main" id="{1FDDBA7C-F583-4D52-B4D3-BC8F17F0D76E}"/>
              </a:ext>
            </a:extLst>
          </p:cNvPr>
          <p:cNvSpPr>
            <a:spLocks noGrp="1"/>
          </p:cNvSpPr>
          <p:nvPr>
            <p:ph type="dt" sz="half" idx="10"/>
          </p:nvPr>
        </p:nvSpPr>
        <p:spPr/>
        <p:txBody>
          <a:bodyPr/>
          <a:lstStyle/>
          <a:p>
            <a:r>
              <a:rPr kumimoji="1" lang="en-US" altLang="ja-JP"/>
              <a:t>2025/12/8</a:t>
            </a:r>
            <a:endParaRPr kumimoji="1" lang="ja-JP" altLang="en-US"/>
          </a:p>
        </p:txBody>
      </p:sp>
      <p:sp>
        <p:nvSpPr>
          <p:cNvPr id="17" name="フッター プレースホルダー 16">
            <a:extLst>
              <a:ext uri="{FF2B5EF4-FFF2-40B4-BE49-F238E27FC236}">
                <a16:creationId xmlns:a16="http://schemas.microsoft.com/office/drawing/2014/main" id="{D040D1CF-5194-5493-8B5F-234EA0838258}"/>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31739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E5B6D6A1-24B1-B5A9-2F40-0B2EAC978476}"/>
              </a:ext>
            </a:extLst>
          </p:cNvPr>
          <p:cNvPicPr>
            <a:picLocks noChangeAspect="1"/>
          </p:cNvPicPr>
          <p:nvPr/>
        </p:nvPicPr>
        <p:blipFill>
          <a:blip r:embed="rId3">
            <a:extLst>
              <a:ext uri="{28A0092B-C50C-407E-A947-70E740481C1C}">
                <a14:useLocalDpi xmlns:a14="http://schemas.microsoft.com/office/drawing/2010/main" val="0"/>
              </a:ext>
            </a:extLst>
          </a:blip>
          <a:srcRect t="5395" b="5395"/>
          <a:stretch/>
        </p:blipFill>
        <p:spPr>
          <a:xfrm>
            <a:off x="221761" y="1351223"/>
            <a:ext cx="2699982" cy="1809006"/>
          </a:xfrm>
          <a:prstGeom prst="rect">
            <a:avLst/>
          </a:prstGeom>
        </p:spPr>
      </p:pic>
      <p:sp>
        <p:nvSpPr>
          <p:cNvPr id="12" name="テキスト ボックス 11">
            <a:extLst>
              <a:ext uri="{FF2B5EF4-FFF2-40B4-BE49-F238E27FC236}">
                <a16:creationId xmlns:a16="http://schemas.microsoft.com/office/drawing/2014/main" id="{4732B489-10DB-3835-D009-C5D3396BD843}"/>
              </a:ext>
            </a:extLst>
          </p:cNvPr>
          <p:cNvSpPr txBox="1"/>
          <p:nvPr/>
        </p:nvSpPr>
        <p:spPr>
          <a:xfrm rot="16200000">
            <a:off x="-536527" y="2010347"/>
            <a:ext cx="1515158"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Current</a:t>
            </a:r>
            <a:r>
              <a:rPr kumimoji="1" lang="en-US" altLang="ja-JP" sz="2000" dirty="0">
                <a:latin typeface="Times New Roman" panose="02020603050405020304" pitchFamily="18" charset="0"/>
                <a:cs typeface="Times New Roman" panose="02020603050405020304" pitchFamily="18" charset="0"/>
              </a:rPr>
              <a:t> (kA)</a:t>
            </a:r>
            <a:endParaRPr kumimoji="1" lang="ja-JP" altLang="en-US" sz="200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0454E779-E5CD-B53E-1323-06BE15B6DA20}"/>
              </a:ext>
            </a:extLst>
          </p:cNvPr>
          <p:cNvSpPr txBox="1"/>
          <p:nvPr/>
        </p:nvSpPr>
        <p:spPr>
          <a:xfrm>
            <a:off x="730986" y="3122460"/>
            <a:ext cx="1738553"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Time(arb. unit)</a:t>
            </a:r>
            <a:endParaRPr kumimoji="1" lang="ja-JP" altLang="en-US" sz="2000" dirty="0">
              <a:latin typeface="Times New Roman" panose="02020603050405020304" pitchFamily="18" charset="0"/>
              <a:cs typeface="Times New Roman" panose="02020603050405020304" pitchFamily="18" charset="0"/>
            </a:endParaRPr>
          </a:p>
        </p:txBody>
      </p:sp>
      <p:pic>
        <p:nvPicPr>
          <p:cNvPr id="3" name="図 2">
            <a:extLst>
              <a:ext uri="{FF2B5EF4-FFF2-40B4-BE49-F238E27FC236}">
                <a16:creationId xmlns:a16="http://schemas.microsoft.com/office/drawing/2014/main" id="{75DA04B9-4DF6-771E-6954-949C6CB700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25532" y="1161583"/>
            <a:ext cx="2800328" cy="2100245"/>
          </a:xfrm>
          <a:prstGeom prst="rect">
            <a:avLst/>
          </a:prstGeom>
        </p:spPr>
      </p:pic>
      <p:sp>
        <p:nvSpPr>
          <p:cNvPr id="4" name="テキスト ボックス 3">
            <a:extLst>
              <a:ext uri="{FF2B5EF4-FFF2-40B4-BE49-F238E27FC236}">
                <a16:creationId xmlns:a16="http://schemas.microsoft.com/office/drawing/2014/main" id="{C1E2E03E-E774-45F2-B4CA-B83D69FA39F1}"/>
              </a:ext>
            </a:extLst>
          </p:cNvPr>
          <p:cNvSpPr txBox="1"/>
          <p:nvPr/>
        </p:nvSpPr>
        <p:spPr>
          <a:xfrm>
            <a:off x="3921225" y="3122460"/>
            <a:ext cx="1738553"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Time(arb. unit)</a:t>
            </a:r>
            <a:endParaRPr kumimoji="1" lang="ja-JP" altLang="en-US" sz="2000"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E324C2D-EE33-12D0-32AA-A2BAD4D6B58B}"/>
              </a:ext>
            </a:extLst>
          </p:cNvPr>
          <p:cNvSpPr txBox="1"/>
          <p:nvPr/>
        </p:nvSpPr>
        <p:spPr>
          <a:xfrm rot="16200000">
            <a:off x="2627673" y="1912671"/>
            <a:ext cx="1446806"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Voltage</a:t>
            </a:r>
            <a:r>
              <a:rPr kumimoji="1"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endParaRPr kumimoji="1" lang="ja-JP" altLang="en-US" sz="2000" dirty="0">
              <a:latin typeface="Times New Roman" panose="02020603050405020304" pitchFamily="18" charset="0"/>
              <a:cs typeface="Times New Roman" panose="02020603050405020304" pitchFamily="18" charset="0"/>
            </a:endParaRPr>
          </a:p>
        </p:txBody>
      </p:sp>
      <p:pic>
        <p:nvPicPr>
          <p:cNvPr id="6" name="図 5">
            <a:extLst>
              <a:ext uri="{FF2B5EF4-FFF2-40B4-BE49-F238E27FC236}">
                <a16:creationId xmlns:a16="http://schemas.microsoft.com/office/drawing/2014/main" id="{54770426-68CD-9DAA-AEB0-287967B5E4F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92201" y="1353406"/>
            <a:ext cx="5852172" cy="4389128"/>
          </a:xfrm>
          <a:prstGeom prst="rect">
            <a:avLst/>
          </a:prstGeom>
        </p:spPr>
      </p:pic>
      <p:sp>
        <p:nvSpPr>
          <p:cNvPr id="7" name="テキスト ボックス 6">
            <a:extLst>
              <a:ext uri="{FF2B5EF4-FFF2-40B4-BE49-F238E27FC236}">
                <a16:creationId xmlns:a16="http://schemas.microsoft.com/office/drawing/2014/main" id="{09E77599-07D1-81B2-1888-F5780449ABB6}"/>
              </a:ext>
            </a:extLst>
          </p:cNvPr>
          <p:cNvSpPr txBox="1"/>
          <p:nvPr/>
        </p:nvSpPr>
        <p:spPr>
          <a:xfrm>
            <a:off x="8336647" y="5611459"/>
            <a:ext cx="1196738"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 (µs)</a:t>
            </a:r>
            <a:endParaRPr kumimoji="1" lang="ja-JP" altLang="en-US" sz="2000"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97D2F0AF-583B-241B-5D4C-0645E0A4A857}"/>
              </a:ext>
            </a:extLst>
          </p:cNvPr>
          <p:cNvSpPr txBox="1"/>
          <p:nvPr/>
        </p:nvSpPr>
        <p:spPr>
          <a:xfrm rot="16200000">
            <a:off x="5435566" y="3331419"/>
            <a:ext cx="1515158"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Current</a:t>
            </a:r>
            <a:r>
              <a:rPr kumimoji="1" lang="en-US" altLang="ja-JP" sz="2000" dirty="0">
                <a:latin typeface="Times New Roman" panose="02020603050405020304" pitchFamily="18" charset="0"/>
                <a:cs typeface="Times New Roman" panose="02020603050405020304" pitchFamily="18" charset="0"/>
              </a:rPr>
              <a:t> (kA)</a:t>
            </a:r>
            <a:endParaRPr kumimoji="1" lang="ja-JP" altLang="en-US" sz="20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B5C577EB-9005-6619-D84E-46DFA074E7B5}"/>
              </a:ext>
            </a:extLst>
          </p:cNvPr>
          <p:cNvSpPr txBox="1"/>
          <p:nvPr/>
        </p:nvSpPr>
        <p:spPr>
          <a:xfrm>
            <a:off x="6929728" y="4329861"/>
            <a:ext cx="1313180" cy="707886"/>
          </a:xfrm>
          <a:prstGeom prst="rect">
            <a:avLst/>
          </a:prstGeom>
          <a:noFill/>
        </p:spPr>
        <p:txBody>
          <a:bodyPr wrap="none" rtlCol="0">
            <a:spAutoFit/>
          </a:bodyPr>
          <a:lstStyle/>
          <a:p>
            <a:pPr algn="ctr"/>
            <a:r>
              <a:rPr lang="en-US" altLang="ja-JP" sz="2000" dirty="0">
                <a:latin typeface="Times New Roman" panose="02020603050405020304" pitchFamily="18" charset="0"/>
                <a:cs typeface="Times New Roman" panose="02020603050405020304" pitchFamily="18" charset="0"/>
              </a:rPr>
              <a:t>D</a:t>
            </a:r>
            <a:r>
              <a:rPr kumimoji="1" lang="en-US" altLang="ja-JP" sz="2000" dirty="0">
                <a:latin typeface="Times New Roman" panose="02020603050405020304" pitchFamily="18" charset="0"/>
                <a:cs typeface="Times New Roman" panose="02020603050405020304" pitchFamily="18" charset="0"/>
              </a:rPr>
              <a:t>eviation</a:t>
            </a:r>
          </a:p>
          <a:p>
            <a:pPr algn="ctr"/>
            <a:r>
              <a:rPr kumimoji="1" lang="en-US" altLang="ja-JP" sz="2000" dirty="0">
                <a:latin typeface="Times New Roman" panose="02020603050405020304" pitchFamily="18" charset="0"/>
                <a:cs typeface="Times New Roman" panose="02020603050405020304" pitchFamily="18" charset="0"/>
              </a:rPr>
              <a:t>(right axis)</a:t>
            </a:r>
            <a:endParaRPr kumimoji="1" lang="ja-JP" altLang="en-US" sz="20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4A4E0AA8-B40B-0B61-1B38-790BF4DB6363}"/>
              </a:ext>
            </a:extLst>
          </p:cNvPr>
          <p:cNvSpPr txBox="1"/>
          <p:nvPr/>
        </p:nvSpPr>
        <p:spPr>
          <a:xfrm>
            <a:off x="6533245" y="1884929"/>
            <a:ext cx="1170513" cy="707886"/>
          </a:xfrm>
          <a:prstGeom prst="rect">
            <a:avLst/>
          </a:prstGeom>
          <a:noFill/>
        </p:spPr>
        <p:txBody>
          <a:bodyPr wrap="none" rtlCol="0">
            <a:spAutoFit/>
          </a:bodyPr>
          <a:lstStyle/>
          <a:p>
            <a:pPr algn="ctr"/>
            <a:r>
              <a:rPr lang="en-US" altLang="ja-JP" sz="2000" dirty="0">
                <a:solidFill>
                  <a:srgbClr val="0000FF"/>
                </a:solidFill>
                <a:latin typeface="Times New Roman" panose="02020603050405020304" pitchFamily="18" charset="0"/>
                <a:cs typeface="Times New Roman" panose="02020603050405020304" pitchFamily="18" charset="0"/>
              </a:rPr>
              <a:t>Ideal</a:t>
            </a:r>
            <a:r>
              <a:rPr lang="ja-JP" altLang="en-US" sz="2000" dirty="0">
                <a:solidFill>
                  <a:srgbClr val="0000FF"/>
                </a:solidFill>
                <a:latin typeface="Times New Roman" panose="02020603050405020304" pitchFamily="18" charset="0"/>
                <a:cs typeface="Times New Roman" panose="02020603050405020304" pitchFamily="18" charset="0"/>
              </a:rPr>
              <a:t> </a:t>
            </a:r>
            <a:r>
              <a:rPr lang="en-US" altLang="ja-JP" sz="2000" dirty="0">
                <a:solidFill>
                  <a:srgbClr val="0000FF"/>
                </a:solidFill>
                <a:latin typeface="Times New Roman" panose="02020603050405020304" pitchFamily="18" charset="0"/>
                <a:cs typeface="Times New Roman" panose="02020603050405020304" pitchFamily="18" charset="0"/>
              </a:rPr>
              <a:t>I</a:t>
            </a:r>
            <a:endParaRPr kumimoji="1" lang="en-US" altLang="ja-JP" sz="2000" dirty="0">
              <a:solidFill>
                <a:srgbClr val="0000FF"/>
              </a:solidFill>
              <a:latin typeface="Times New Roman" panose="02020603050405020304" pitchFamily="18" charset="0"/>
              <a:cs typeface="Times New Roman" panose="02020603050405020304" pitchFamily="18" charset="0"/>
            </a:endParaRPr>
          </a:p>
          <a:p>
            <a:pPr algn="ctr"/>
            <a:r>
              <a:rPr kumimoji="1" lang="en-US" altLang="ja-JP" sz="2000" dirty="0">
                <a:solidFill>
                  <a:srgbClr val="0000FF"/>
                </a:solidFill>
                <a:latin typeface="Times New Roman" panose="02020603050405020304" pitchFamily="18" charset="0"/>
                <a:cs typeface="Times New Roman" panose="02020603050405020304" pitchFamily="18" charset="0"/>
              </a:rPr>
              <a:t>(left axis)</a:t>
            </a:r>
            <a:endParaRPr kumimoji="1" lang="ja-JP" altLang="en-US" sz="2000" dirty="0">
              <a:solidFill>
                <a:srgbClr val="0000FF"/>
              </a:solidFill>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A480799-3B89-ECF4-06AB-CB82CDFC7FCF}"/>
              </a:ext>
            </a:extLst>
          </p:cNvPr>
          <p:cNvSpPr txBox="1"/>
          <p:nvPr/>
        </p:nvSpPr>
        <p:spPr>
          <a:xfrm>
            <a:off x="9316223" y="1884929"/>
            <a:ext cx="1170513" cy="707886"/>
          </a:xfrm>
          <a:prstGeom prst="rect">
            <a:avLst/>
          </a:prstGeom>
          <a:noFill/>
        </p:spPr>
        <p:txBody>
          <a:bodyPr wrap="none" rtlCol="0">
            <a:spAutoFit/>
          </a:bodyPr>
          <a:lstStyle/>
          <a:p>
            <a:pPr algn="ctr"/>
            <a:r>
              <a:rPr lang="en-US" altLang="ja-JP" sz="2000" dirty="0">
                <a:solidFill>
                  <a:srgbClr val="4EA72E"/>
                </a:solidFill>
                <a:latin typeface="Times New Roman" panose="02020603050405020304" pitchFamily="18" charset="0"/>
                <a:cs typeface="Times New Roman" panose="02020603050405020304" pitchFamily="18" charset="0"/>
              </a:rPr>
              <a:t>O</a:t>
            </a:r>
            <a:r>
              <a:rPr kumimoji="1" lang="en-US" altLang="ja-JP" sz="2000" dirty="0">
                <a:solidFill>
                  <a:srgbClr val="4EA72E"/>
                </a:solidFill>
                <a:latin typeface="Times New Roman" panose="02020603050405020304" pitchFamily="18" charset="0"/>
                <a:cs typeface="Times New Roman" panose="02020603050405020304" pitchFamily="18" charset="0"/>
              </a:rPr>
              <a:t>utput</a:t>
            </a:r>
            <a:r>
              <a:rPr kumimoji="1" lang="ja-JP" altLang="en-US" sz="2000" dirty="0">
                <a:solidFill>
                  <a:srgbClr val="4EA72E"/>
                </a:solidFill>
                <a:latin typeface="Times New Roman" panose="02020603050405020304" pitchFamily="18" charset="0"/>
                <a:cs typeface="Times New Roman" panose="02020603050405020304" pitchFamily="18" charset="0"/>
              </a:rPr>
              <a:t> </a:t>
            </a:r>
            <a:r>
              <a:rPr kumimoji="1" lang="en-US" altLang="ja-JP" sz="2000" dirty="0">
                <a:solidFill>
                  <a:srgbClr val="4EA72E"/>
                </a:solidFill>
                <a:latin typeface="Times New Roman" panose="02020603050405020304" pitchFamily="18" charset="0"/>
                <a:cs typeface="Times New Roman" panose="02020603050405020304" pitchFamily="18" charset="0"/>
              </a:rPr>
              <a:t>I</a:t>
            </a:r>
          </a:p>
          <a:p>
            <a:pPr algn="ctr"/>
            <a:r>
              <a:rPr kumimoji="1" lang="en-US" altLang="ja-JP" sz="2000" dirty="0">
                <a:solidFill>
                  <a:srgbClr val="4EA72E"/>
                </a:solidFill>
                <a:latin typeface="Times New Roman" panose="02020603050405020304" pitchFamily="18" charset="0"/>
                <a:cs typeface="Times New Roman" panose="02020603050405020304" pitchFamily="18" charset="0"/>
              </a:rPr>
              <a:t>(left axis)</a:t>
            </a:r>
            <a:endParaRPr kumimoji="1" lang="ja-JP" altLang="en-US" sz="2000" dirty="0">
              <a:solidFill>
                <a:srgbClr val="4EA72E"/>
              </a:solidFill>
              <a:latin typeface="Times New Roman" panose="02020603050405020304" pitchFamily="18" charset="0"/>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36D7B935-0F5E-D500-FDBF-4DF9A8E934A8}"/>
              </a:ext>
            </a:extLst>
          </p:cNvPr>
          <p:cNvCxnSpPr>
            <a:cxnSpLocks/>
          </p:cNvCxnSpPr>
          <p:nvPr/>
        </p:nvCxnSpPr>
        <p:spPr>
          <a:xfrm>
            <a:off x="7990630" y="2306563"/>
            <a:ext cx="1260000" cy="0"/>
          </a:xfrm>
          <a:prstGeom prst="straightConnector1">
            <a:avLst/>
          </a:prstGeom>
          <a:ln w="5715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48F21AF6-4B9F-C687-61B0-7A284BDDF7FD}"/>
              </a:ext>
            </a:extLst>
          </p:cNvPr>
          <p:cNvSpPr txBox="1"/>
          <p:nvPr/>
        </p:nvSpPr>
        <p:spPr>
          <a:xfrm>
            <a:off x="7337946" y="1527444"/>
            <a:ext cx="2757486" cy="400110"/>
          </a:xfrm>
          <a:prstGeom prst="rect">
            <a:avLst/>
          </a:prstGeom>
          <a:noFill/>
        </p:spPr>
        <p:txBody>
          <a:bodyPr wrap="none" rtlCol="0">
            <a:spAutoFit/>
          </a:bodyPr>
          <a:lstStyle/>
          <a:p>
            <a:r>
              <a:rPr kumimoji="1" lang="en-US" altLang="ja-JP" sz="2000" b="1" dirty="0">
                <a:solidFill>
                  <a:schemeClr val="accent5"/>
                </a:solidFill>
                <a:latin typeface="Times New Roman" panose="02020603050405020304" pitchFamily="18" charset="0"/>
                <a:cs typeface="Times New Roman" panose="02020603050405020304" pitchFamily="18" charset="0"/>
              </a:rPr>
              <a:t>Beam</a:t>
            </a:r>
            <a:r>
              <a:rPr kumimoji="1" lang="ja-JP" altLang="en-US" sz="2000" b="1" dirty="0">
                <a:solidFill>
                  <a:schemeClr val="accent5"/>
                </a:solidFill>
                <a:latin typeface="Times New Roman" panose="02020603050405020304" pitchFamily="18" charset="0"/>
                <a:cs typeface="Times New Roman" panose="02020603050405020304" pitchFamily="18" charset="0"/>
              </a:rPr>
              <a:t> </a:t>
            </a:r>
            <a:r>
              <a:rPr kumimoji="1" lang="en-US" altLang="ja-JP" sz="2000" b="1" dirty="0">
                <a:solidFill>
                  <a:schemeClr val="accent5"/>
                </a:solidFill>
                <a:latin typeface="Times New Roman" panose="02020603050405020304" pitchFamily="18" charset="0"/>
                <a:cs typeface="Times New Roman" panose="02020603050405020304" pitchFamily="18" charset="0"/>
              </a:rPr>
              <a:t>injection (500 µs)</a:t>
            </a:r>
            <a:endParaRPr kumimoji="1" lang="ja-JP" altLang="en-US" sz="2000" b="1" dirty="0">
              <a:solidFill>
                <a:schemeClr val="accent5"/>
              </a:solidFill>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4BD18157-BC0B-1223-0237-6558ECE63BE3}"/>
              </a:ext>
            </a:extLst>
          </p:cNvPr>
          <p:cNvSpPr txBox="1"/>
          <p:nvPr/>
        </p:nvSpPr>
        <p:spPr>
          <a:xfrm rot="16200000">
            <a:off x="11123529" y="3347915"/>
            <a:ext cx="1641796"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Deviation (%)</a:t>
            </a:r>
            <a:endParaRPr kumimoji="1" lang="ja-JP" altLang="en-US" sz="2000" dirty="0">
              <a:latin typeface="Times New Roman" panose="02020603050405020304" pitchFamily="18" charset="0"/>
              <a:cs typeface="Times New Roman" panose="02020603050405020304" pitchFamily="18" charset="0"/>
            </a:endParaRPr>
          </a:p>
        </p:txBody>
      </p:sp>
      <p:sp>
        <p:nvSpPr>
          <p:cNvPr id="16" name="矢印: 右 15">
            <a:extLst>
              <a:ext uri="{FF2B5EF4-FFF2-40B4-BE49-F238E27FC236}">
                <a16:creationId xmlns:a16="http://schemas.microsoft.com/office/drawing/2014/main" id="{5565B707-6E0A-1E3C-CF9F-784D61E05C43}"/>
              </a:ext>
            </a:extLst>
          </p:cNvPr>
          <p:cNvSpPr/>
          <p:nvPr/>
        </p:nvSpPr>
        <p:spPr>
          <a:xfrm>
            <a:off x="2666189" y="2502536"/>
            <a:ext cx="647283" cy="50741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7CC8CAF0-1409-F142-60E9-999132DBEDE0}"/>
              </a:ext>
            </a:extLst>
          </p:cNvPr>
          <p:cNvGrpSpPr/>
          <p:nvPr/>
        </p:nvGrpSpPr>
        <p:grpSpPr>
          <a:xfrm>
            <a:off x="2666189" y="2017382"/>
            <a:ext cx="495695" cy="491358"/>
            <a:chOff x="4796151" y="1832361"/>
            <a:chExt cx="2663305" cy="2640002"/>
          </a:xfrm>
        </p:grpSpPr>
        <p:sp>
          <p:nvSpPr>
            <p:cNvPr id="18" name="楕円 17">
              <a:extLst>
                <a:ext uri="{FF2B5EF4-FFF2-40B4-BE49-F238E27FC236}">
                  <a16:creationId xmlns:a16="http://schemas.microsoft.com/office/drawing/2014/main" id="{B69EFE1D-54C4-A953-350F-D0545008228B}"/>
                </a:ext>
              </a:extLst>
            </p:cNvPr>
            <p:cNvSpPr/>
            <p:nvPr/>
          </p:nvSpPr>
          <p:spPr>
            <a:xfrm>
              <a:off x="4844627" y="1832361"/>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6BC44BBC-D624-BB0D-6F5D-6084FA2200FC}"/>
                </a:ext>
              </a:extLst>
            </p:cNvPr>
            <p:cNvSpPr/>
            <p:nvPr/>
          </p:nvSpPr>
          <p:spPr>
            <a:xfrm>
              <a:off x="4844627" y="2792362"/>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87DE521A-6A0B-90DF-8B21-40AA43D91DBE}"/>
                </a:ext>
              </a:extLst>
            </p:cNvPr>
            <p:cNvSpPr/>
            <p:nvPr/>
          </p:nvSpPr>
          <p:spPr>
            <a:xfrm>
              <a:off x="4796151" y="3752363"/>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5797989F-EB4D-BAF1-9E5A-CFADD6CF896D}"/>
                </a:ext>
              </a:extLst>
            </p:cNvPr>
            <p:cNvSpPr/>
            <p:nvPr/>
          </p:nvSpPr>
          <p:spPr>
            <a:xfrm>
              <a:off x="6739456" y="1832361"/>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004339A4-76D8-7F0C-67DA-03D5BD08837E}"/>
                </a:ext>
              </a:extLst>
            </p:cNvPr>
            <p:cNvSpPr/>
            <p:nvPr/>
          </p:nvSpPr>
          <p:spPr>
            <a:xfrm>
              <a:off x="6739456" y="2792362"/>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AD57E96A-5DF2-6637-D55A-BF3D1867879A}"/>
                </a:ext>
              </a:extLst>
            </p:cNvPr>
            <p:cNvSpPr/>
            <p:nvPr/>
          </p:nvSpPr>
          <p:spPr>
            <a:xfrm>
              <a:off x="6739456" y="3752363"/>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25F1080-FCC4-7D75-67CC-799A2F79B21D}"/>
                </a:ext>
              </a:extLst>
            </p:cNvPr>
            <p:cNvSpPr/>
            <p:nvPr/>
          </p:nvSpPr>
          <p:spPr>
            <a:xfrm>
              <a:off x="5821021" y="2412109"/>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FAD99B00-A2E0-0ACD-E504-6A0CB6F4149F}"/>
                </a:ext>
              </a:extLst>
            </p:cNvPr>
            <p:cNvSpPr/>
            <p:nvPr/>
          </p:nvSpPr>
          <p:spPr>
            <a:xfrm>
              <a:off x="5798897" y="3386094"/>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D29616B9-C60C-8ED3-2B13-E788B97E2D71}"/>
                </a:ext>
              </a:extLst>
            </p:cNvPr>
            <p:cNvCxnSpPr>
              <a:cxnSpLocks/>
            </p:cNvCxnSpPr>
            <p:nvPr/>
          </p:nvCxnSpPr>
          <p:spPr>
            <a:xfrm flipV="1">
              <a:off x="6227747" y="2208923"/>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6F017EE-2363-16F6-156A-5C34FF02C280}"/>
                </a:ext>
              </a:extLst>
            </p:cNvPr>
            <p:cNvCxnSpPr>
              <a:cxnSpLocks/>
            </p:cNvCxnSpPr>
            <p:nvPr/>
          </p:nvCxnSpPr>
          <p:spPr>
            <a:xfrm>
              <a:off x="5195398" y="2198137"/>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4EF71FF-0EE2-E6EE-F901-8E3ABC21FF2C}"/>
                </a:ext>
              </a:extLst>
            </p:cNvPr>
            <p:cNvCxnSpPr>
              <a:cxnSpLocks/>
            </p:cNvCxnSpPr>
            <p:nvPr/>
          </p:nvCxnSpPr>
          <p:spPr>
            <a:xfrm flipV="1">
              <a:off x="6161086" y="3161662"/>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CC61CDB-EBFB-6378-FB23-BBB29B92917B}"/>
                </a:ext>
              </a:extLst>
            </p:cNvPr>
            <p:cNvCxnSpPr>
              <a:cxnSpLocks/>
            </p:cNvCxnSpPr>
            <p:nvPr/>
          </p:nvCxnSpPr>
          <p:spPr>
            <a:xfrm>
              <a:off x="5128737" y="3150876"/>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3E376775-7061-B77A-2715-CF0A4170277E}"/>
                </a:ext>
              </a:extLst>
            </p:cNvPr>
            <p:cNvCxnSpPr>
              <a:cxnSpLocks/>
            </p:cNvCxnSpPr>
            <p:nvPr/>
          </p:nvCxnSpPr>
          <p:spPr>
            <a:xfrm>
              <a:off x="6227747" y="3707205"/>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5E424EB-C5A3-6C5D-728B-06D22DFD56FF}"/>
                </a:ext>
              </a:extLst>
            </p:cNvPr>
            <p:cNvCxnSpPr>
              <a:cxnSpLocks/>
            </p:cNvCxnSpPr>
            <p:nvPr/>
          </p:nvCxnSpPr>
          <p:spPr>
            <a:xfrm flipV="1">
              <a:off x="5195398" y="3696419"/>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D83ED63-4369-6719-6668-B18EDF9966B4}"/>
                </a:ext>
              </a:extLst>
            </p:cNvPr>
            <p:cNvCxnSpPr>
              <a:cxnSpLocks/>
            </p:cNvCxnSpPr>
            <p:nvPr/>
          </p:nvCxnSpPr>
          <p:spPr>
            <a:xfrm>
              <a:off x="6134673" y="2704891"/>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27E30AF-BF6F-93B1-BF3A-43A795D3B10B}"/>
                </a:ext>
              </a:extLst>
            </p:cNvPr>
            <p:cNvCxnSpPr>
              <a:cxnSpLocks/>
            </p:cNvCxnSpPr>
            <p:nvPr/>
          </p:nvCxnSpPr>
          <p:spPr>
            <a:xfrm flipV="1">
              <a:off x="5102324" y="2694105"/>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D647E13-1655-3A29-9D6D-E24786014642}"/>
                </a:ext>
              </a:extLst>
            </p:cNvPr>
            <p:cNvCxnSpPr>
              <a:cxnSpLocks/>
            </p:cNvCxnSpPr>
            <p:nvPr/>
          </p:nvCxnSpPr>
          <p:spPr>
            <a:xfrm>
              <a:off x="5347798" y="2350537"/>
              <a:ext cx="746628" cy="1390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6864C81-6FF4-86C1-6833-8054DB968067}"/>
                </a:ext>
              </a:extLst>
            </p:cNvPr>
            <p:cNvCxnSpPr>
              <a:cxnSpLocks/>
            </p:cNvCxnSpPr>
            <p:nvPr/>
          </p:nvCxnSpPr>
          <p:spPr>
            <a:xfrm flipV="1">
              <a:off x="6149616" y="2138452"/>
              <a:ext cx="1041602" cy="1607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4F32EE4-CD55-E139-9FCA-85F34D077489}"/>
                </a:ext>
              </a:extLst>
            </p:cNvPr>
            <p:cNvCxnSpPr>
              <a:cxnSpLocks/>
            </p:cNvCxnSpPr>
            <p:nvPr/>
          </p:nvCxnSpPr>
          <p:spPr>
            <a:xfrm flipV="1">
              <a:off x="5281137" y="2818856"/>
              <a:ext cx="746628" cy="1390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A4FF370-D7B5-EE8E-A9BA-6E53FB02E8AD}"/>
                </a:ext>
              </a:extLst>
            </p:cNvPr>
            <p:cNvCxnSpPr>
              <a:cxnSpLocks/>
            </p:cNvCxnSpPr>
            <p:nvPr/>
          </p:nvCxnSpPr>
          <p:spPr>
            <a:xfrm>
              <a:off x="6082955" y="2606771"/>
              <a:ext cx="1041602" cy="1607642"/>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テキスト ボックス 39">
            <a:extLst>
              <a:ext uri="{FF2B5EF4-FFF2-40B4-BE49-F238E27FC236}">
                <a16:creationId xmlns:a16="http://schemas.microsoft.com/office/drawing/2014/main" id="{A45A587B-8860-CDFA-0169-2F30521279C2}"/>
              </a:ext>
            </a:extLst>
          </p:cNvPr>
          <p:cNvSpPr txBox="1"/>
          <p:nvPr/>
        </p:nvSpPr>
        <p:spPr>
          <a:xfrm>
            <a:off x="2250179" y="1052759"/>
            <a:ext cx="1415772" cy="830997"/>
          </a:xfrm>
          <a:prstGeom prst="rect">
            <a:avLst/>
          </a:prstGeom>
          <a:noFill/>
        </p:spPr>
        <p:txBody>
          <a:bodyPr wrap="square" rtlCol="0">
            <a:spAutoFit/>
          </a:bodyPr>
          <a:lstStyle/>
          <a:p>
            <a:r>
              <a:rPr lang="ja-JP" altLang="en-US" sz="2400" b="1" dirty="0">
                <a:cs typeface="Times New Roman" panose="02020603050405020304" pitchFamily="18" charset="0"/>
              </a:rPr>
              <a:t>学習済み</a:t>
            </a:r>
            <a:endParaRPr lang="en-US" altLang="ja-JP" sz="2400" b="1" dirty="0">
              <a:cs typeface="Times New Roman" panose="02020603050405020304" pitchFamily="18" charset="0"/>
            </a:endParaRPr>
          </a:p>
          <a:p>
            <a:pPr algn="ctr"/>
            <a:r>
              <a:rPr lang="en-US" altLang="ja-JP" sz="2400" b="1" dirty="0">
                <a:cs typeface="Times New Roman" panose="02020603050405020304" pitchFamily="18" charset="0"/>
              </a:rPr>
              <a:t>NN</a:t>
            </a:r>
          </a:p>
        </p:txBody>
      </p:sp>
      <p:sp>
        <p:nvSpPr>
          <p:cNvPr id="41" name="テキスト ボックス 40">
            <a:extLst>
              <a:ext uri="{FF2B5EF4-FFF2-40B4-BE49-F238E27FC236}">
                <a16:creationId xmlns:a16="http://schemas.microsoft.com/office/drawing/2014/main" id="{AD8AD917-875A-3BAB-C94E-93BFD9DBEB87}"/>
              </a:ext>
            </a:extLst>
          </p:cNvPr>
          <p:cNvSpPr txBox="1"/>
          <p:nvPr/>
        </p:nvSpPr>
        <p:spPr>
          <a:xfrm>
            <a:off x="448646" y="3477600"/>
            <a:ext cx="2262158" cy="369332"/>
          </a:xfrm>
          <a:prstGeom prst="rect">
            <a:avLst/>
          </a:prstGeom>
          <a:noFill/>
        </p:spPr>
        <p:txBody>
          <a:bodyPr wrap="none" rtlCol="0">
            <a:spAutoFit/>
          </a:bodyPr>
          <a:lstStyle/>
          <a:p>
            <a:r>
              <a:rPr lang="ja-JP" altLang="en-US" b="1" dirty="0">
                <a:cs typeface="Times New Roman" panose="02020603050405020304" pitchFamily="18" charset="0"/>
              </a:rPr>
              <a:t>目標とする電流波形</a:t>
            </a:r>
            <a:endParaRPr lang="en-US" altLang="ja-JP" b="1" dirty="0">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93E642F9-E846-E436-1372-06200F97E9EB}"/>
              </a:ext>
            </a:extLst>
          </p:cNvPr>
          <p:cNvSpPr txBox="1"/>
          <p:nvPr/>
        </p:nvSpPr>
        <p:spPr>
          <a:xfrm>
            <a:off x="3941332" y="3382131"/>
            <a:ext cx="1738553" cy="646331"/>
          </a:xfrm>
          <a:prstGeom prst="rect">
            <a:avLst/>
          </a:prstGeom>
          <a:noFill/>
        </p:spPr>
        <p:txBody>
          <a:bodyPr wrap="square" rtlCol="0">
            <a:spAutoFit/>
          </a:bodyPr>
          <a:lstStyle/>
          <a:p>
            <a:r>
              <a:rPr lang="en-US" altLang="ja-JP" b="1" dirty="0">
                <a:cs typeface="Times New Roman" panose="02020603050405020304" pitchFamily="18" charset="0"/>
              </a:rPr>
              <a:t>NN</a:t>
            </a:r>
            <a:r>
              <a:rPr lang="ja-JP" altLang="en-US" b="1" dirty="0">
                <a:cs typeface="Times New Roman" panose="02020603050405020304" pitchFamily="18" charset="0"/>
              </a:rPr>
              <a:t>が予測した指令電圧波形</a:t>
            </a:r>
            <a:endParaRPr lang="en-US" altLang="ja-JP" b="1" dirty="0">
              <a:cs typeface="Times New Roman" panose="02020603050405020304" pitchFamily="18" charset="0"/>
            </a:endParaRPr>
          </a:p>
        </p:txBody>
      </p:sp>
      <p:sp>
        <p:nvSpPr>
          <p:cNvPr id="43" name="矢印: 右 42">
            <a:extLst>
              <a:ext uri="{FF2B5EF4-FFF2-40B4-BE49-F238E27FC236}">
                <a16:creationId xmlns:a16="http://schemas.microsoft.com/office/drawing/2014/main" id="{03B1B381-459E-7842-40B0-6D1F18BCE80A}"/>
              </a:ext>
            </a:extLst>
          </p:cNvPr>
          <p:cNvSpPr/>
          <p:nvPr/>
        </p:nvSpPr>
        <p:spPr>
          <a:xfrm>
            <a:off x="4302037" y="4252006"/>
            <a:ext cx="1590163" cy="50741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41993CAD-AA7E-98A2-8344-99A4474BD27B}"/>
              </a:ext>
            </a:extLst>
          </p:cNvPr>
          <p:cNvSpPr txBox="1"/>
          <p:nvPr/>
        </p:nvSpPr>
        <p:spPr>
          <a:xfrm>
            <a:off x="4836143" y="4674837"/>
            <a:ext cx="2320249" cy="369332"/>
          </a:xfrm>
          <a:prstGeom prst="rect">
            <a:avLst/>
          </a:prstGeom>
          <a:noFill/>
        </p:spPr>
        <p:txBody>
          <a:bodyPr wrap="square" rtlCol="0">
            <a:spAutoFit/>
          </a:bodyPr>
          <a:lstStyle/>
          <a:p>
            <a:r>
              <a:rPr lang="en-US" altLang="ja-JP" b="1" dirty="0">
                <a:cs typeface="Times New Roman" panose="02020603050405020304" pitchFamily="18" charset="0"/>
              </a:rPr>
              <a:t>PS</a:t>
            </a:r>
          </a:p>
        </p:txBody>
      </p:sp>
      <p:sp>
        <p:nvSpPr>
          <p:cNvPr id="46" name="タイトル 45">
            <a:extLst>
              <a:ext uri="{FF2B5EF4-FFF2-40B4-BE49-F238E27FC236}">
                <a16:creationId xmlns:a16="http://schemas.microsoft.com/office/drawing/2014/main" id="{6C7B31C3-2A07-80B6-A2F0-88A447B1DCEF}"/>
              </a:ext>
            </a:extLst>
          </p:cNvPr>
          <p:cNvSpPr>
            <a:spLocks noGrp="1"/>
          </p:cNvSpPr>
          <p:nvPr>
            <p:ph type="title"/>
          </p:nvPr>
        </p:nvSpPr>
        <p:spPr/>
        <p:txBody>
          <a:bodyPr/>
          <a:lstStyle/>
          <a:p>
            <a:r>
              <a:rPr lang="ja-JP" altLang="en-US" b="1" dirty="0"/>
              <a:t>予測電圧波形の確認</a:t>
            </a:r>
            <a:r>
              <a:rPr lang="en-US" altLang="ja-JP" b="1" dirty="0"/>
              <a:t>(</a:t>
            </a:r>
            <a:r>
              <a:rPr lang="ja-JP" altLang="en-US" b="1" dirty="0"/>
              <a:t>台形</a:t>
            </a:r>
            <a:r>
              <a:rPr lang="en-US" altLang="ja-JP" b="1" dirty="0"/>
              <a:t>)</a:t>
            </a:r>
            <a:endParaRPr lang="ja-JP" altLang="en-US" b="1" dirty="0"/>
          </a:p>
        </p:txBody>
      </p:sp>
      <p:sp>
        <p:nvSpPr>
          <p:cNvPr id="47" name="テキスト ボックス 46">
            <a:extLst>
              <a:ext uri="{FF2B5EF4-FFF2-40B4-BE49-F238E27FC236}">
                <a16:creationId xmlns:a16="http://schemas.microsoft.com/office/drawing/2014/main" id="{478BC099-4945-E917-7D6B-89336C53BD68}"/>
              </a:ext>
            </a:extLst>
          </p:cNvPr>
          <p:cNvSpPr txBox="1"/>
          <p:nvPr/>
        </p:nvSpPr>
        <p:spPr>
          <a:xfrm>
            <a:off x="214443" y="4803570"/>
            <a:ext cx="5981879" cy="1631216"/>
          </a:xfrm>
          <a:prstGeom prst="rect">
            <a:avLst/>
          </a:prstGeom>
          <a:noFill/>
        </p:spPr>
        <p:txBody>
          <a:bodyPr wrap="square" rtlCol="0">
            <a:spAutoFit/>
          </a:bodyPr>
          <a:lstStyle/>
          <a:p>
            <a:pPr marL="285750" indent="-285750">
              <a:buFont typeface="Arial" panose="020B0604020202020204" pitchFamily="34" charset="0"/>
              <a:buChar char="•"/>
            </a:pPr>
            <a:r>
              <a:rPr lang="ja-JP" altLang="en-US" sz="2000" b="1" dirty="0">
                <a:cs typeface="Times New Roman" panose="02020603050405020304" pitchFamily="18" charset="0"/>
              </a:rPr>
              <a:t>予測に要した時間は数秒</a:t>
            </a:r>
            <a:endParaRPr lang="en-US" altLang="ja-JP" sz="2000" b="1" dirty="0">
              <a:cs typeface="Times New Roman" panose="02020603050405020304" pitchFamily="18" charset="0"/>
            </a:endParaRPr>
          </a:p>
          <a:p>
            <a:pPr marL="285750" indent="-285750">
              <a:buFont typeface="Arial" panose="020B0604020202020204" pitchFamily="34" charset="0"/>
              <a:buChar char="•"/>
            </a:pPr>
            <a:r>
              <a:rPr lang="en-US" altLang="ja-JP" sz="2000" b="1" dirty="0">
                <a:cs typeface="Times New Roman" panose="02020603050405020304" pitchFamily="18" charset="0"/>
              </a:rPr>
              <a:t>NN</a:t>
            </a:r>
            <a:r>
              <a:rPr lang="ja-JP" altLang="en-US" sz="2000" b="1" dirty="0">
                <a:cs typeface="Times New Roman" panose="02020603050405020304" pitchFamily="18" charset="0"/>
              </a:rPr>
              <a:t>が予測した電圧をペイントバンプ電源に入力</a:t>
            </a:r>
            <a:endParaRPr lang="en-US" altLang="ja-JP" sz="2000" b="1" dirty="0">
              <a:cs typeface="Times New Roman" panose="02020603050405020304" pitchFamily="18" charset="0"/>
            </a:endParaRPr>
          </a:p>
          <a:p>
            <a:pPr marL="742950" lvl="1" indent="-285750">
              <a:buFont typeface="Arial" panose="020B0604020202020204" pitchFamily="34" charset="0"/>
              <a:buChar char="•"/>
            </a:pPr>
            <a:r>
              <a:rPr lang="ja-JP" altLang="en-US" sz="2000" b="1" dirty="0">
                <a:cs typeface="Times New Roman" panose="02020603050405020304" pitchFamily="18" charset="0"/>
              </a:rPr>
              <a:t>ビーム入射期間における欲しい電流波形と</a:t>
            </a:r>
            <a:br>
              <a:rPr lang="en-US" altLang="ja-JP" sz="2000" b="1" dirty="0">
                <a:cs typeface="Times New Roman" panose="02020603050405020304" pitchFamily="18" charset="0"/>
              </a:rPr>
            </a:br>
            <a:r>
              <a:rPr lang="ja-JP" altLang="en-US" sz="2000" b="1" dirty="0">
                <a:cs typeface="Times New Roman" panose="02020603050405020304" pitchFamily="18" charset="0"/>
              </a:rPr>
              <a:t>出力電流波形の偏差</a:t>
            </a:r>
            <a:r>
              <a:rPr lang="en-US" altLang="ja-JP" sz="2000" b="1" dirty="0">
                <a:cs typeface="Times New Roman" panose="02020603050405020304" pitchFamily="18" charset="0"/>
              </a:rPr>
              <a:t>±0.2</a:t>
            </a:r>
            <a:r>
              <a:rPr lang="ja-JP" altLang="en-US" sz="2000" b="1" dirty="0">
                <a:cs typeface="Times New Roman" panose="02020603050405020304" pitchFamily="18" charset="0"/>
              </a:rPr>
              <a:t>％以内</a:t>
            </a:r>
            <a:br>
              <a:rPr lang="en-US" altLang="ja-JP" sz="2000" b="1" dirty="0">
                <a:cs typeface="Times New Roman" panose="02020603050405020304" pitchFamily="18" charset="0"/>
              </a:rPr>
            </a:br>
            <a:r>
              <a:rPr lang="ja-JP" altLang="en-US" sz="2000" b="1" dirty="0">
                <a:cs typeface="Times New Roman" panose="02020603050405020304" pitchFamily="18" charset="0"/>
              </a:rPr>
              <a:t>⇒要求精度を達成</a:t>
            </a:r>
            <a:endParaRPr lang="en-US" altLang="ja-JP" sz="2000" b="1" dirty="0">
              <a:cs typeface="Times New Roman" panose="02020603050405020304" pitchFamily="18" charset="0"/>
            </a:endParaRPr>
          </a:p>
        </p:txBody>
      </p:sp>
      <p:sp>
        <p:nvSpPr>
          <p:cNvPr id="48" name="正方形/長方形 47">
            <a:extLst>
              <a:ext uri="{FF2B5EF4-FFF2-40B4-BE49-F238E27FC236}">
                <a16:creationId xmlns:a16="http://schemas.microsoft.com/office/drawing/2014/main" id="{B3E9F0E1-AC6E-DD07-820C-76C66AD9024D}"/>
              </a:ext>
            </a:extLst>
          </p:cNvPr>
          <p:cNvSpPr/>
          <p:nvPr/>
        </p:nvSpPr>
        <p:spPr>
          <a:xfrm>
            <a:off x="4304418" y="4125364"/>
            <a:ext cx="284240" cy="507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2D3C8B4C-BDA7-5F56-B69D-4924ADAE87C9}"/>
              </a:ext>
            </a:extLst>
          </p:cNvPr>
          <p:cNvCxnSpPr>
            <a:cxnSpLocks/>
          </p:cNvCxnSpPr>
          <p:nvPr/>
        </p:nvCxnSpPr>
        <p:spPr>
          <a:xfrm>
            <a:off x="7990630" y="2238872"/>
            <a:ext cx="0" cy="1922495"/>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7775F3FC-0615-EA5C-0CD0-A30160759FE8}"/>
              </a:ext>
            </a:extLst>
          </p:cNvPr>
          <p:cNvCxnSpPr>
            <a:cxnSpLocks/>
          </p:cNvCxnSpPr>
          <p:nvPr/>
        </p:nvCxnSpPr>
        <p:spPr>
          <a:xfrm>
            <a:off x="9253469" y="2238872"/>
            <a:ext cx="0" cy="1922495"/>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2" name="直線コネクタ 51">
            <a:extLst>
              <a:ext uri="{FF2B5EF4-FFF2-40B4-BE49-F238E27FC236}">
                <a16:creationId xmlns:a16="http://schemas.microsoft.com/office/drawing/2014/main" id="{F15B49CF-747D-E0B3-FC20-716C524E4975}"/>
              </a:ext>
            </a:extLst>
          </p:cNvPr>
          <p:cNvCxnSpPr>
            <a:cxnSpLocks/>
          </p:cNvCxnSpPr>
          <p:nvPr/>
        </p:nvCxnSpPr>
        <p:spPr>
          <a:xfrm>
            <a:off x="7323420" y="3286310"/>
            <a:ext cx="25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直線コネクタ 53">
            <a:extLst>
              <a:ext uri="{FF2B5EF4-FFF2-40B4-BE49-F238E27FC236}">
                <a16:creationId xmlns:a16="http://schemas.microsoft.com/office/drawing/2014/main" id="{62E13277-D6C9-96E6-68BB-119770FED2DE}"/>
              </a:ext>
            </a:extLst>
          </p:cNvPr>
          <p:cNvCxnSpPr>
            <a:cxnSpLocks/>
          </p:cNvCxnSpPr>
          <p:nvPr/>
        </p:nvCxnSpPr>
        <p:spPr>
          <a:xfrm>
            <a:off x="7323420" y="3832415"/>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直線コネクタ 59">
            <a:extLst>
              <a:ext uri="{FF2B5EF4-FFF2-40B4-BE49-F238E27FC236}">
                <a16:creationId xmlns:a16="http://schemas.microsoft.com/office/drawing/2014/main" id="{7EEE768E-3AAE-5516-4640-60DDFA76B210}"/>
              </a:ext>
            </a:extLst>
          </p:cNvPr>
          <p:cNvCxnSpPr>
            <a:cxnSpLocks/>
          </p:cNvCxnSpPr>
          <p:nvPr/>
        </p:nvCxnSpPr>
        <p:spPr>
          <a:xfrm>
            <a:off x="9761820" y="3279758"/>
            <a:ext cx="0" cy="561695"/>
          </a:xfrm>
          <a:prstGeom prst="line">
            <a:avLst/>
          </a:prstGeom>
          <a:ln>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2" name="テキスト ボックス 61">
            <a:extLst>
              <a:ext uri="{FF2B5EF4-FFF2-40B4-BE49-F238E27FC236}">
                <a16:creationId xmlns:a16="http://schemas.microsoft.com/office/drawing/2014/main" id="{63F92BA9-E051-6423-5416-8C8D60BFB329}"/>
              </a:ext>
            </a:extLst>
          </p:cNvPr>
          <p:cNvSpPr txBox="1"/>
          <p:nvPr/>
        </p:nvSpPr>
        <p:spPr>
          <a:xfrm>
            <a:off x="9234739" y="3841453"/>
            <a:ext cx="2193924" cy="369332"/>
          </a:xfrm>
          <a:prstGeom prst="rect">
            <a:avLst/>
          </a:prstGeom>
          <a:noFill/>
        </p:spPr>
        <p:txBody>
          <a:bodyPr wrap="square">
            <a:spAutoFit/>
          </a:bodyPr>
          <a:lstStyle/>
          <a:p>
            <a:r>
              <a:rPr lang="ja-JP" altLang="en-US" sz="1800" b="1" dirty="0">
                <a:solidFill>
                  <a:srgbClr val="FF0000"/>
                </a:solidFill>
                <a:cs typeface="Times New Roman" panose="02020603050405020304" pitchFamily="18" charset="0"/>
              </a:rPr>
              <a:t>偏差</a:t>
            </a:r>
            <a:r>
              <a:rPr lang="en-US" altLang="ja-JP" sz="1800" b="1" dirty="0">
                <a:solidFill>
                  <a:srgbClr val="FF0000"/>
                </a:solidFill>
                <a:cs typeface="Times New Roman" panose="02020603050405020304" pitchFamily="18" charset="0"/>
              </a:rPr>
              <a:t>±0.2</a:t>
            </a:r>
            <a:r>
              <a:rPr lang="ja-JP" altLang="en-US" sz="1800" b="1" dirty="0">
                <a:solidFill>
                  <a:srgbClr val="FF0000"/>
                </a:solidFill>
                <a:cs typeface="Times New Roman" panose="02020603050405020304" pitchFamily="18" charset="0"/>
              </a:rPr>
              <a:t>％以内</a:t>
            </a:r>
            <a:endParaRPr lang="ja-JP" altLang="en-US" dirty="0">
              <a:solidFill>
                <a:srgbClr val="FF0000"/>
              </a:solidFill>
            </a:endParaRPr>
          </a:p>
        </p:txBody>
      </p:sp>
      <p:sp>
        <p:nvSpPr>
          <p:cNvPr id="2" name="スライド番号プレースホルダー 1">
            <a:extLst>
              <a:ext uri="{FF2B5EF4-FFF2-40B4-BE49-F238E27FC236}">
                <a16:creationId xmlns:a16="http://schemas.microsoft.com/office/drawing/2014/main" id="{439A53B9-7CF5-0D7C-3875-630359E1A9AC}"/>
              </a:ext>
            </a:extLst>
          </p:cNvPr>
          <p:cNvSpPr>
            <a:spLocks noGrp="1"/>
          </p:cNvSpPr>
          <p:nvPr>
            <p:ph type="sldNum" sz="quarter" idx="12"/>
          </p:nvPr>
        </p:nvSpPr>
        <p:spPr/>
        <p:txBody>
          <a:bodyPr/>
          <a:lstStyle/>
          <a:p>
            <a:fld id="{3F769A1E-1AA7-465B-83A3-BC28DC61D578}" type="slidenum">
              <a:rPr kumimoji="1" lang="ja-JP" altLang="en-US" smtClean="0"/>
              <a:t>12</a:t>
            </a:fld>
            <a:endParaRPr kumimoji="1" lang="ja-JP" altLang="en-US"/>
          </a:p>
        </p:txBody>
      </p:sp>
      <p:sp>
        <p:nvSpPr>
          <p:cNvPr id="50" name="正方形/長方形 49">
            <a:extLst>
              <a:ext uri="{FF2B5EF4-FFF2-40B4-BE49-F238E27FC236}">
                <a16:creationId xmlns:a16="http://schemas.microsoft.com/office/drawing/2014/main" id="{6EF37B69-0BC2-8AEA-3E9A-62693BDA29D4}"/>
              </a:ext>
            </a:extLst>
          </p:cNvPr>
          <p:cNvSpPr/>
          <p:nvPr/>
        </p:nvSpPr>
        <p:spPr>
          <a:xfrm>
            <a:off x="53411" y="1004082"/>
            <a:ext cx="5981879" cy="3024380"/>
          </a:xfrm>
          <a:prstGeom prst="rect">
            <a:avLst/>
          </a:prstGeom>
          <a:noFill/>
          <a:ln w="38100">
            <a:solidFill>
              <a:srgbClr val="66B4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日付プレースホルダー 50">
            <a:extLst>
              <a:ext uri="{FF2B5EF4-FFF2-40B4-BE49-F238E27FC236}">
                <a16:creationId xmlns:a16="http://schemas.microsoft.com/office/drawing/2014/main" id="{0DFF6558-8D70-57E8-49BF-6571EAD89FA8}"/>
              </a:ext>
            </a:extLst>
          </p:cNvPr>
          <p:cNvSpPr>
            <a:spLocks noGrp="1"/>
          </p:cNvSpPr>
          <p:nvPr>
            <p:ph type="dt" sz="half" idx="10"/>
          </p:nvPr>
        </p:nvSpPr>
        <p:spPr/>
        <p:txBody>
          <a:bodyPr/>
          <a:lstStyle/>
          <a:p>
            <a:r>
              <a:rPr kumimoji="1" lang="en-US" altLang="ja-JP"/>
              <a:t>2025/12/8</a:t>
            </a:r>
            <a:endParaRPr kumimoji="1" lang="ja-JP" altLang="en-US"/>
          </a:p>
        </p:txBody>
      </p:sp>
      <p:sp>
        <p:nvSpPr>
          <p:cNvPr id="53" name="フッター プレースホルダー 52">
            <a:extLst>
              <a:ext uri="{FF2B5EF4-FFF2-40B4-BE49-F238E27FC236}">
                <a16:creationId xmlns:a16="http://schemas.microsoft.com/office/drawing/2014/main" id="{91ADE017-2465-B616-C588-44035C23D89F}"/>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327939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0334-AC28-ADD0-4710-FEC6895B9AB5}"/>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A5C7771C-D9F0-E921-3ADF-B363E5F3BD8A}"/>
              </a:ext>
            </a:extLst>
          </p:cNvPr>
          <p:cNvPicPr>
            <a:picLocks noChangeAspect="1"/>
          </p:cNvPicPr>
          <p:nvPr/>
        </p:nvPicPr>
        <p:blipFill rotWithShape="1">
          <a:blip r:embed="rId2">
            <a:extLst>
              <a:ext uri="{28A0092B-C50C-407E-A947-70E740481C1C}">
                <a14:useLocalDpi xmlns:a14="http://schemas.microsoft.com/office/drawing/2010/main" val="0"/>
              </a:ext>
            </a:extLst>
          </a:blip>
          <a:srcRect l="4909" b="12933"/>
          <a:stretch/>
        </p:blipFill>
        <p:spPr>
          <a:xfrm>
            <a:off x="1301019" y="1411626"/>
            <a:ext cx="4346052" cy="3046871"/>
          </a:xfrm>
          <a:prstGeom prst="rect">
            <a:avLst/>
          </a:prstGeom>
        </p:spPr>
      </p:pic>
      <p:pic>
        <p:nvPicPr>
          <p:cNvPr id="5" name="図 4">
            <a:extLst>
              <a:ext uri="{FF2B5EF4-FFF2-40B4-BE49-F238E27FC236}">
                <a16:creationId xmlns:a16="http://schemas.microsoft.com/office/drawing/2014/main" id="{F2EABFC9-D64E-405D-1747-E8770523B072}"/>
              </a:ext>
            </a:extLst>
          </p:cNvPr>
          <p:cNvPicPr>
            <a:picLocks noChangeAspect="1"/>
          </p:cNvPicPr>
          <p:nvPr/>
        </p:nvPicPr>
        <p:blipFill rotWithShape="1">
          <a:blip r:embed="rId3">
            <a:extLst>
              <a:ext uri="{28A0092B-C50C-407E-A947-70E740481C1C}">
                <a14:useLocalDpi xmlns:a14="http://schemas.microsoft.com/office/drawing/2010/main" val="0"/>
              </a:ext>
            </a:extLst>
          </a:blip>
          <a:srcRect l="4577" b="13495"/>
          <a:stretch/>
        </p:blipFill>
        <p:spPr>
          <a:xfrm>
            <a:off x="6437574" y="1451441"/>
            <a:ext cx="4346051" cy="3025478"/>
          </a:xfrm>
          <a:prstGeom prst="rect">
            <a:avLst/>
          </a:prstGeom>
        </p:spPr>
      </p:pic>
      <p:sp>
        <p:nvSpPr>
          <p:cNvPr id="6" name="テキスト ボックス 5">
            <a:extLst>
              <a:ext uri="{FF2B5EF4-FFF2-40B4-BE49-F238E27FC236}">
                <a16:creationId xmlns:a16="http://schemas.microsoft.com/office/drawing/2014/main" id="{0B2BF5D0-2AB5-FBD4-6CE9-835E630D6DAB}"/>
              </a:ext>
            </a:extLst>
          </p:cNvPr>
          <p:cNvSpPr txBox="1">
            <a:spLocks noChangeAspect="1"/>
          </p:cNvSpPr>
          <p:nvPr/>
        </p:nvSpPr>
        <p:spPr>
          <a:xfrm>
            <a:off x="2778843" y="4705147"/>
            <a:ext cx="1768394" cy="400110"/>
          </a:xfrm>
          <a:prstGeom prst="rect">
            <a:avLst/>
          </a:prstGeom>
          <a:noFill/>
        </p:spPr>
        <p:txBody>
          <a:bodyPr wrap="square" rtlCol="0">
            <a:spAutoFit/>
          </a:bodyPr>
          <a:lstStyle/>
          <a:p>
            <a:pPr algn="ctr"/>
            <a:r>
              <a:rPr kumimoji="1" lang="en-US" altLang="ja-JP" sz="2000" b="1" dirty="0"/>
              <a:t>MLF</a:t>
            </a:r>
            <a:r>
              <a:rPr kumimoji="1" lang="ja-JP" altLang="en-US" sz="2000" b="1" dirty="0"/>
              <a:t>行き</a:t>
            </a:r>
          </a:p>
        </p:txBody>
      </p:sp>
      <p:sp>
        <p:nvSpPr>
          <p:cNvPr id="7" name="テキスト ボックス 6">
            <a:extLst>
              <a:ext uri="{FF2B5EF4-FFF2-40B4-BE49-F238E27FC236}">
                <a16:creationId xmlns:a16="http://schemas.microsoft.com/office/drawing/2014/main" id="{A5D7BE17-2CD0-D7B5-282F-18C9A69384E6}"/>
              </a:ext>
            </a:extLst>
          </p:cNvPr>
          <p:cNvSpPr txBox="1">
            <a:spLocks noChangeAspect="1"/>
          </p:cNvSpPr>
          <p:nvPr/>
        </p:nvSpPr>
        <p:spPr>
          <a:xfrm>
            <a:off x="8021461" y="4741611"/>
            <a:ext cx="1768394" cy="400110"/>
          </a:xfrm>
          <a:prstGeom prst="rect">
            <a:avLst/>
          </a:prstGeom>
          <a:noFill/>
        </p:spPr>
        <p:txBody>
          <a:bodyPr wrap="square" rtlCol="0">
            <a:spAutoFit/>
          </a:bodyPr>
          <a:lstStyle/>
          <a:p>
            <a:pPr algn="ctr"/>
            <a:r>
              <a:rPr kumimoji="1" lang="en-US" altLang="ja-JP" sz="2000" b="1" dirty="0"/>
              <a:t>MR</a:t>
            </a:r>
            <a:r>
              <a:rPr kumimoji="1" lang="ja-JP" altLang="en-US" sz="2000" b="1" dirty="0"/>
              <a:t>行き</a:t>
            </a:r>
          </a:p>
        </p:txBody>
      </p:sp>
      <p:cxnSp>
        <p:nvCxnSpPr>
          <p:cNvPr id="8" name="直線矢印コネクタ 7">
            <a:extLst>
              <a:ext uri="{FF2B5EF4-FFF2-40B4-BE49-F238E27FC236}">
                <a16:creationId xmlns:a16="http://schemas.microsoft.com/office/drawing/2014/main" id="{14717D22-7D88-D287-79CB-160F00CE34E2}"/>
              </a:ext>
            </a:extLst>
          </p:cNvPr>
          <p:cNvCxnSpPr>
            <a:cxnSpLocks noChangeAspect="1"/>
          </p:cNvCxnSpPr>
          <p:nvPr/>
        </p:nvCxnSpPr>
        <p:spPr>
          <a:xfrm>
            <a:off x="3060374" y="1764038"/>
            <a:ext cx="667969" cy="266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8667CB9D-234B-DC10-0B2E-F8B38B6FFD11}"/>
              </a:ext>
            </a:extLst>
          </p:cNvPr>
          <p:cNvCxnSpPr>
            <a:cxnSpLocks noChangeAspect="1"/>
          </p:cNvCxnSpPr>
          <p:nvPr/>
        </p:nvCxnSpPr>
        <p:spPr>
          <a:xfrm>
            <a:off x="8245382" y="1806684"/>
            <a:ext cx="625312" cy="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D7197F5-B6ED-E90D-8D75-E3993DF4C841}"/>
              </a:ext>
            </a:extLst>
          </p:cNvPr>
          <p:cNvSpPr txBox="1">
            <a:spLocks noChangeAspect="1"/>
          </p:cNvSpPr>
          <p:nvPr/>
        </p:nvSpPr>
        <p:spPr>
          <a:xfrm>
            <a:off x="1932486" y="1333575"/>
            <a:ext cx="3461108" cy="400110"/>
          </a:xfrm>
          <a:prstGeom prst="rect">
            <a:avLst/>
          </a:prstGeom>
          <a:noFill/>
        </p:spPr>
        <p:txBody>
          <a:bodyPr wrap="square" rtlCol="0">
            <a:spAutoFit/>
          </a:bodyPr>
          <a:lstStyle/>
          <a:p>
            <a:r>
              <a:rPr kumimoji="1" lang="ja-JP" altLang="en-US" sz="2000" b="1" dirty="0">
                <a:solidFill>
                  <a:srgbClr val="FF0000"/>
                </a:solidFill>
                <a:latin typeface="+mn-ea"/>
              </a:rPr>
              <a:t>ビーム入射期間</a:t>
            </a:r>
          </a:p>
        </p:txBody>
      </p:sp>
      <p:sp>
        <p:nvSpPr>
          <p:cNvPr id="11" name="テキスト ボックス 10">
            <a:extLst>
              <a:ext uri="{FF2B5EF4-FFF2-40B4-BE49-F238E27FC236}">
                <a16:creationId xmlns:a16="http://schemas.microsoft.com/office/drawing/2014/main" id="{BAFA9796-38E0-34CF-F358-BFFDAC4AE9CF}"/>
              </a:ext>
            </a:extLst>
          </p:cNvPr>
          <p:cNvSpPr txBox="1">
            <a:spLocks noChangeAspect="1"/>
          </p:cNvSpPr>
          <p:nvPr/>
        </p:nvSpPr>
        <p:spPr>
          <a:xfrm rot="16200000">
            <a:off x="706472" y="2610869"/>
            <a:ext cx="720274" cy="369332"/>
          </a:xfrm>
          <a:prstGeom prst="rect">
            <a:avLst/>
          </a:prstGeom>
          <a:noFill/>
        </p:spPr>
        <p:txBody>
          <a:bodyPr wrap="square" rtlCol="0">
            <a:spAutoFit/>
          </a:bodyPr>
          <a:lstStyle/>
          <a:p>
            <a:r>
              <a:rPr kumimoji="1" lang="en-US" altLang="ja-JP" dirty="0"/>
              <a:t>I [A]</a:t>
            </a:r>
            <a:endParaRPr kumimoji="1" lang="ja-JP" altLang="en-US" dirty="0"/>
          </a:p>
        </p:txBody>
      </p:sp>
      <p:sp>
        <p:nvSpPr>
          <p:cNvPr id="12" name="テキスト ボックス 11">
            <a:extLst>
              <a:ext uri="{FF2B5EF4-FFF2-40B4-BE49-F238E27FC236}">
                <a16:creationId xmlns:a16="http://schemas.microsoft.com/office/drawing/2014/main" id="{85797198-B972-D47A-275C-979BFAF97614}"/>
              </a:ext>
            </a:extLst>
          </p:cNvPr>
          <p:cNvSpPr txBox="1">
            <a:spLocks noChangeAspect="1"/>
          </p:cNvSpPr>
          <p:nvPr/>
        </p:nvSpPr>
        <p:spPr>
          <a:xfrm>
            <a:off x="2982920" y="4431602"/>
            <a:ext cx="1331912" cy="369332"/>
          </a:xfrm>
          <a:prstGeom prst="rect">
            <a:avLst/>
          </a:prstGeom>
          <a:noFill/>
        </p:spPr>
        <p:txBody>
          <a:bodyPr wrap="square" rtlCol="0">
            <a:spAutoFit/>
          </a:bodyPr>
          <a:lstStyle/>
          <a:p>
            <a:pPr algn="ctr"/>
            <a:r>
              <a:rPr kumimoji="1" lang="en-US" altLang="ja-JP" dirty="0"/>
              <a:t>t [µsec]</a:t>
            </a:r>
            <a:endParaRPr kumimoji="1" lang="ja-JP" altLang="en-US" dirty="0"/>
          </a:p>
        </p:txBody>
      </p:sp>
      <p:sp>
        <p:nvSpPr>
          <p:cNvPr id="13" name="テキスト ボックス 12">
            <a:extLst>
              <a:ext uri="{FF2B5EF4-FFF2-40B4-BE49-F238E27FC236}">
                <a16:creationId xmlns:a16="http://schemas.microsoft.com/office/drawing/2014/main" id="{B4638A3A-B05D-3F61-804E-2110ADE366E2}"/>
              </a:ext>
            </a:extLst>
          </p:cNvPr>
          <p:cNvSpPr txBox="1">
            <a:spLocks noChangeAspect="1"/>
          </p:cNvSpPr>
          <p:nvPr/>
        </p:nvSpPr>
        <p:spPr>
          <a:xfrm>
            <a:off x="8169918" y="4431611"/>
            <a:ext cx="1440021" cy="369332"/>
          </a:xfrm>
          <a:prstGeom prst="rect">
            <a:avLst/>
          </a:prstGeom>
          <a:noFill/>
        </p:spPr>
        <p:txBody>
          <a:bodyPr wrap="square" rtlCol="0">
            <a:spAutoFit/>
          </a:bodyPr>
          <a:lstStyle/>
          <a:p>
            <a:pPr algn="ctr"/>
            <a:r>
              <a:rPr kumimoji="1" lang="en-US" altLang="ja-JP" dirty="0"/>
              <a:t>t [µsec]</a:t>
            </a:r>
            <a:endParaRPr kumimoji="1" lang="ja-JP" altLang="en-US" dirty="0"/>
          </a:p>
        </p:txBody>
      </p:sp>
      <p:sp>
        <p:nvSpPr>
          <p:cNvPr id="14" name="テキスト ボックス 13">
            <a:extLst>
              <a:ext uri="{FF2B5EF4-FFF2-40B4-BE49-F238E27FC236}">
                <a16:creationId xmlns:a16="http://schemas.microsoft.com/office/drawing/2014/main" id="{6D1EE75B-3D67-2B62-BDA6-D7767831510D}"/>
              </a:ext>
            </a:extLst>
          </p:cNvPr>
          <p:cNvSpPr txBox="1">
            <a:spLocks noChangeAspect="1"/>
          </p:cNvSpPr>
          <p:nvPr/>
        </p:nvSpPr>
        <p:spPr>
          <a:xfrm>
            <a:off x="7019951" y="1409427"/>
            <a:ext cx="3076173" cy="400110"/>
          </a:xfrm>
          <a:prstGeom prst="rect">
            <a:avLst/>
          </a:prstGeom>
          <a:noFill/>
        </p:spPr>
        <p:txBody>
          <a:bodyPr wrap="square" rtlCol="0">
            <a:spAutoFit/>
          </a:bodyPr>
          <a:lstStyle/>
          <a:p>
            <a:r>
              <a:rPr kumimoji="1" lang="ja-JP" altLang="en-US" sz="2000" b="1" dirty="0">
                <a:solidFill>
                  <a:srgbClr val="FF0000"/>
                </a:solidFill>
                <a:latin typeface="+mn-ea"/>
              </a:rPr>
              <a:t>ビーム入射期間</a:t>
            </a:r>
          </a:p>
        </p:txBody>
      </p:sp>
      <p:sp>
        <p:nvSpPr>
          <p:cNvPr id="15" name="テキスト ボックス 14">
            <a:extLst>
              <a:ext uri="{FF2B5EF4-FFF2-40B4-BE49-F238E27FC236}">
                <a16:creationId xmlns:a16="http://schemas.microsoft.com/office/drawing/2014/main" id="{2B48DAB8-4DF2-450F-0263-C3CDE265372B}"/>
              </a:ext>
            </a:extLst>
          </p:cNvPr>
          <p:cNvSpPr txBox="1">
            <a:spLocks noChangeAspect="1"/>
          </p:cNvSpPr>
          <p:nvPr/>
        </p:nvSpPr>
        <p:spPr>
          <a:xfrm>
            <a:off x="3933798" y="1445483"/>
            <a:ext cx="2012902" cy="369332"/>
          </a:xfrm>
          <a:prstGeom prst="rect">
            <a:avLst/>
          </a:prstGeom>
          <a:noFill/>
        </p:spPr>
        <p:txBody>
          <a:bodyPr wrap="square" rtlCol="0">
            <a:spAutoFit/>
          </a:bodyPr>
          <a:lstStyle/>
          <a:p>
            <a:r>
              <a:rPr kumimoji="1" lang="ja-JP" altLang="en-US" b="1" dirty="0">
                <a:solidFill>
                  <a:srgbClr val="00F100"/>
                </a:solidFill>
              </a:rPr>
              <a:t>水平ペイント</a:t>
            </a:r>
            <a:r>
              <a:rPr kumimoji="1" lang="en-US" altLang="ja-JP" b="1" dirty="0">
                <a:solidFill>
                  <a:srgbClr val="00F100"/>
                </a:solidFill>
              </a:rPr>
              <a:t>1</a:t>
            </a:r>
            <a:endParaRPr kumimoji="1" lang="ja-JP" altLang="en-US" b="1" dirty="0">
              <a:solidFill>
                <a:srgbClr val="00F100"/>
              </a:solidFill>
            </a:endParaRPr>
          </a:p>
        </p:txBody>
      </p:sp>
      <p:sp>
        <p:nvSpPr>
          <p:cNvPr id="16" name="テキスト ボックス 15">
            <a:extLst>
              <a:ext uri="{FF2B5EF4-FFF2-40B4-BE49-F238E27FC236}">
                <a16:creationId xmlns:a16="http://schemas.microsoft.com/office/drawing/2014/main" id="{051297F6-1DC0-6799-6B25-82ECFC0655E1}"/>
              </a:ext>
            </a:extLst>
          </p:cNvPr>
          <p:cNvSpPr txBox="1">
            <a:spLocks noChangeAspect="1"/>
          </p:cNvSpPr>
          <p:nvPr/>
        </p:nvSpPr>
        <p:spPr>
          <a:xfrm>
            <a:off x="3933323" y="1733685"/>
            <a:ext cx="2012902" cy="369332"/>
          </a:xfrm>
          <a:prstGeom prst="rect">
            <a:avLst/>
          </a:prstGeom>
          <a:noFill/>
        </p:spPr>
        <p:txBody>
          <a:bodyPr wrap="square" rtlCol="0">
            <a:spAutoFit/>
          </a:bodyPr>
          <a:lstStyle/>
          <a:p>
            <a:r>
              <a:rPr kumimoji="1" lang="ja-JP" altLang="en-US" b="1" dirty="0">
                <a:solidFill>
                  <a:srgbClr val="FFFF00"/>
                </a:solidFill>
              </a:rPr>
              <a:t>水平ペイント</a:t>
            </a:r>
            <a:r>
              <a:rPr kumimoji="1" lang="en-US" altLang="ja-JP" b="1" dirty="0">
                <a:solidFill>
                  <a:srgbClr val="FFFF00"/>
                </a:solidFill>
              </a:rPr>
              <a:t>2</a:t>
            </a:r>
            <a:endParaRPr kumimoji="1" lang="ja-JP" altLang="en-US" b="1" dirty="0">
              <a:solidFill>
                <a:srgbClr val="FFFF00"/>
              </a:solidFill>
            </a:endParaRPr>
          </a:p>
        </p:txBody>
      </p:sp>
      <p:sp>
        <p:nvSpPr>
          <p:cNvPr id="17" name="テキスト ボックス 16">
            <a:extLst>
              <a:ext uri="{FF2B5EF4-FFF2-40B4-BE49-F238E27FC236}">
                <a16:creationId xmlns:a16="http://schemas.microsoft.com/office/drawing/2014/main" id="{F94E6F50-1999-4754-F79F-F3DF03DAA162}"/>
              </a:ext>
            </a:extLst>
          </p:cNvPr>
          <p:cNvSpPr txBox="1">
            <a:spLocks noChangeAspect="1"/>
          </p:cNvSpPr>
          <p:nvPr/>
        </p:nvSpPr>
        <p:spPr>
          <a:xfrm>
            <a:off x="3943486" y="2035926"/>
            <a:ext cx="2012902" cy="369332"/>
          </a:xfrm>
          <a:prstGeom prst="rect">
            <a:avLst/>
          </a:prstGeom>
          <a:noFill/>
        </p:spPr>
        <p:txBody>
          <a:bodyPr wrap="square" rtlCol="0">
            <a:spAutoFit/>
          </a:bodyPr>
          <a:lstStyle/>
          <a:p>
            <a:r>
              <a:rPr kumimoji="1" lang="ja-JP" altLang="en-US" b="1" dirty="0">
                <a:solidFill>
                  <a:schemeClr val="accent2"/>
                </a:solidFill>
              </a:rPr>
              <a:t>水平ペイント</a:t>
            </a:r>
            <a:r>
              <a:rPr kumimoji="1" lang="en-US" altLang="ja-JP" b="1" dirty="0">
                <a:solidFill>
                  <a:schemeClr val="accent2"/>
                </a:solidFill>
              </a:rPr>
              <a:t>3</a:t>
            </a:r>
            <a:endParaRPr kumimoji="1" lang="ja-JP" altLang="en-US" b="1" dirty="0">
              <a:solidFill>
                <a:schemeClr val="accent2"/>
              </a:solidFill>
            </a:endParaRPr>
          </a:p>
        </p:txBody>
      </p:sp>
      <p:sp>
        <p:nvSpPr>
          <p:cNvPr id="18" name="テキスト ボックス 17">
            <a:extLst>
              <a:ext uri="{FF2B5EF4-FFF2-40B4-BE49-F238E27FC236}">
                <a16:creationId xmlns:a16="http://schemas.microsoft.com/office/drawing/2014/main" id="{CC597780-747A-09DA-0814-14B1548A1AFB}"/>
              </a:ext>
            </a:extLst>
          </p:cNvPr>
          <p:cNvSpPr txBox="1">
            <a:spLocks noChangeAspect="1"/>
          </p:cNvSpPr>
          <p:nvPr/>
        </p:nvSpPr>
        <p:spPr>
          <a:xfrm>
            <a:off x="3950774" y="2323848"/>
            <a:ext cx="2012902" cy="369332"/>
          </a:xfrm>
          <a:prstGeom prst="rect">
            <a:avLst/>
          </a:prstGeom>
          <a:noFill/>
        </p:spPr>
        <p:txBody>
          <a:bodyPr wrap="square" rtlCol="0">
            <a:spAutoFit/>
          </a:bodyPr>
          <a:lstStyle/>
          <a:p>
            <a:r>
              <a:rPr kumimoji="1" lang="ja-JP" altLang="en-US" b="1" dirty="0">
                <a:solidFill>
                  <a:srgbClr val="FF00FF"/>
                </a:solidFill>
              </a:rPr>
              <a:t>水平ペイント</a:t>
            </a:r>
            <a:r>
              <a:rPr kumimoji="1" lang="en-US" altLang="ja-JP" b="1" dirty="0">
                <a:solidFill>
                  <a:srgbClr val="FF00FF"/>
                </a:solidFill>
              </a:rPr>
              <a:t>4</a:t>
            </a:r>
            <a:endParaRPr kumimoji="1" lang="ja-JP" altLang="en-US" b="1" dirty="0">
              <a:solidFill>
                <a:srgbClr val="FF00FF"/>
              </a:solidFill>
            </a:endParaRPr>
          </a:p>
        </p:txBody>
      </p:sp>
      <p:sp>
        <p:nvSpPr>
          <p:cNvPr id="19" name="テキスト ボックス 18">
            <a:extLst>
              <a:ext uri="{FF2B5EF4-FFF2-40B4-BE49-F238E27FC236}">
                <a16:creationId xmlns:a16="http://schemas.microsoft.com/office/drawing/2014/main" id="{B4738888-AC78-8A0B-1436-BE758C191828}"/>
              </a:ext>
            </a:extLst>
          </p:cNvPr>
          <p:cNvSpPr txBox="1">
            <a:spLocks noChangeAspect="1"/>
          </p:cNvSpPr>
          <p:nvPr/>
        </p:nvSpPr>
        <p:spPr>
          <a:xfrm>
            <a:off x="3960172" y="3728227"/>
            <a:ext cx="2012902" cy="369332"/>
          </a:xfrm>
          <a:prstGeom prst="rect">
            <a:avLst/>
          </a:prstGeom>
          <a:noFill/>
        </p:spPr>
        <p:txBody>
          <a:bodyPr wrap="square" rtlCol="0">
            <a:spAutoFit/>
          </a:bodyPr>
          <a:lstStyle/>
          <a:p>
            <a:r>
              <a:rPr kumimoji="1" lang="ja-JP" altLang="en-US" b="1" dirty="0">
                <a:solidFill>
                  <a:srgbClr val="00CCFF"/>
                </a:solidFill>
              </a:rPr>
              <a:t>垂直ペイント</a:t>
            </a:r>
            <a:r>
              <a:rPr kumimoji="1" lang="en-US" altLang="ja-JP" b="1" dirty="0">
                <a:solidFill>
                  <a:srgbClr val="00CCFF"/>
                </a:solidFill>
              </a:rPr>
              <a:t>1</a:t>
            </a:r>
            <a:endParaRPr kumimoji="1" lang="ja-JP" altLang="en-US" b="1" dirty="0">
              <a:solidFill>
                <a:srgbClr val="00CCFF"/>
              </a:solidFill>
            </a:endParaRPr>
          </a:p>
        </p:txBody>
      </p:sp>
      <p:sp>
        <p:nvSpPr>
          <p:cNvPr id="20" name="テキスト ボックス 19">
            <a:extLst>
              <a:ext uri="{FF2B5EF4-FFF2-40B4-BE49-F238E27FC236}">
                <a16:creationId xmlns:a16="http://schemas.microsoft.com/office/drawing/2014/main" id="{F042C878-4BAF-3373-DA60-75C96E352963}"/>
              </a:ext>
            </a:extLst>
          </p:cNvPr>
          <p:cNvSpPr txBox="1">
            <a:spLocks noChangeAspect="1"/>
          </p:cNvSpPr>
          <p:nvPr/>
        </p:nvSpPr>
        <p:spPr>
          <a:xfrm>
            <a:off x="3960172" y="3984611"/>
            <a:ext cx="1867757" cy="369332"/>
          </a:xfrm>
          <a:prstGeom prst="rect">
            <a:avLst/>
          </a:prstGeom>
          <a:noFill/>
        </p:spPr>
        <p:txBody>
          <a:bodyPr wrap="square" rtlCol="0">
            <a:spAutoFit/>
          </a:bodyPr>
          <a:lstStyle/>
          <a:p>
            <a:r>
              <a:rPr kumimoji="1" lang="ja-JP" altLang="en-US" b="1" dirty="0">
                <a:solidFill>
                  <a:srgbClr val="ED8080"/>
                </a:solidFill>
              </a:rPr>
              <a:t>垂直ペイント</a:t>
            </a:r>
            <a:r>
              <a:rPr kumimoji="1" lang="en-US" altLang="ja-JP" b="1" dirty="0">
                <a:solidFill>
                  <a:srgbClr val="ED8080"/>
                </a:solidFill>
              </a:rPr>
              <a:t>2</a:t>
            </a:r>
            <a:endParaRPr kumimoji="1" lang="ja-JP" altLang="en-US" b="1" dirty="0">
              <a:solidFill>
                <a:srgbClr val="ED8080"/>
              </a:solidFill>
            </a:endParaRPr>
          </a:p>
        </p:txBody>
      </p:sp>
      <p:sp>
        <p:nvSpPr>
          <p:cNvPr id="27" name="テキスト ボックス 26">
            <a:extLst>
              <a:ext uri="{FF2B5EF4-FFF2-40B4-BE49-F238E27FC236}">
                <a16:creationId xmlns:a16="http://schemas.microsoft.com/office/drawing/2014/main" id="{B936F1FD-4C42-7EFD-2115-F1D6A6612548}"/>
              </a:ext>
            </a:extLst>
          </p:cNvPr>
          <p:cNvSpPr txBox="1">
            <a:spLocks noChangeAspect="1"/>
          </p:cNvSpPr>
          <p:nvPr/>
        </p:nvSpPr>
        <p:spPr>
          <a:xfrm>
            <a:off x="9081420" y="1447540"/>
            <a:ext cx="1958267" cy="369332"/>
          </a:xfrm>
          <a:prstGeom prst="rect">
            <a:avLst/>
          </a:prstGeom>
          <a:noFill/>
        </p:spPr>
        <p:txBody>
          <a:bodyPr wrap="square" rtlCol="0">
            <a:spAutoFit/>
          </a:bodyPr>
          <a:lstStyle/>
          <a:p>
            <a:r>
              <a:rPr kumimoji="1" lang="ja-JP" altLang="en-US" b="1" dirty="0">
                <a:solidFill>
                  <a:srgbClr val="00F100"/>
                </a:solidFill>
              </a:rPr>
              <a:t>水平ペイント</a:t>
            </a:r>
            <a:r>
              <a:rPr kumimoji="1" lang="en-US" altLang="ja-JP" b="1" dirty="0">
                <a:solidFill>
                  <a:srgbClr val="00F100"/>
                </a:solidFill>
              </a:rPr>
              <a:t>1</a:t>
            </a:r>
            <a:endParaRPr kumimoji="1" lang="ja-JP" altLang="en-US" b="1" dirty="0">
              <a:solidFill>
                <a:srgbClr val="00F100"/>
              </a:solidFill>
            </a:endParaRPr>
          </a:p>
        </p:txBody>
      </p:sp>
      <p:sp>
        <p:nvSpPr>
          <p:cNvPr id="28" name="テキスト ボックス 27">
            <a:extLst>
              <a:ext uri="{FF2B5EF4-FFF2-40B4-BE49-F238E27FC236}">
                <a16:creationId xmlns:a16="http://schemas.microsoft.com/office/drawing/2014/main" id="{C28C5F36-DC24-50F2-1AE3-228AA73C07A3}"/>
              </a:ext>
            </a:extLst>
          </p:cNvPr>
          <p:cNvSpPr txBox="1">
            <a:spLocks noChangeAspect="1"/>
          </p:cNvSpPr>
          <p:nvPr/>
        </p:nvSpPr>
        <p:spPr>
          <a:xfrm>
            <a:off x="9074132" y="1759790"/>
            <a:ext cx="1958267" cy="369332"/>
          </a:xfrm>
          <a:prstGeom prst="rect">
            <a:avLst/>
          </a:prstGeom>
          <a:noFill/>
        </p:spPr>
        <p:txBody>
          <a:bodyPr wrap="square" rtlCol="0">
            <a:spAutoFit/>
          </a:bodyPr>
          <a:lstStyle/>
          <a:p>
            <a:r>
              <a:rPr kumimoji="1" lang="ja-JP" altLang="en-US" b="1" dirty="0">
                <a:solidFill>
                  <a:srgbClr val="FFFF00"/>
                </a:solidFill>
              </a:rPr>
              <a:t>水平ペイント</a:t>
            </a:r>
            <a:r>
              <a:rPr kumimoji="1" lang="en-US" altLang="ja-JP" b="1" dirty="0">
                <a:solidFill>
                  <a:srgbClr val="FFFF00"/>
                </a:solidFill>
              </a:rPr>
              <a:t>2</a:t>
            </a:r>
            <a:endParaRPr kumimoji="1" lang="ja-JP" altLang="en-US" b="1" dirty="0">
              <a:solidFill>
                <a:srgbClr val="FFFF00"/>
              </a:solidFill>
            </a:endParaRPr>
          </a:p>
        </p:txBody>
      </p:sp>
      <p:sp>
        <p:nvSpPr>
          <p:cNvPr id="29" name="テキスト ボックス 28">
            <a:extLst>
              <a:ext uri="{FF2B5EF4-FFF2-40B4-BE49-F238E27FC236}">
                <a16:creationId xmlns:a16="http://schemas.microsoft.com/office/drawing/2014/main" id="{4D9C20B9-32D1-55B8-46FC-43975682F877}"/>
              </a:ext>
            </a:extLst>
          </p:cNvPr>
          <p:cNvSpPr txBox="1">
            <a:spLocks noChangeAspect="1"/>
          </p:cNvSpPr>
          <p:nvPr/>
        </p:nvSpPr>
        <p:spPr>
          <a:xfrm>
            <a:off x="9081420" y="2047715"/>
            <a:ext cx="1958267" cy="369332"/>
          </a:xfrm>
          <a:prstGeom prst="rect">
            <a:avLst/>
          </a:prstGeom>
          <a:noFill/>
        </p:spPr>
        <p:txBody>
          <a:bodyPr wrap="square" rtlCol="0">
            <a:spAutoFit/>
          </a:bodyPr>
          <a:lstStyle/>
          <a:p>
            <a:r>
              <a:rPr kumimoji="1" lang="ja-JP" altLang="en-US" b="1" dirty="0">
                <a:solidFill>
                  <a:schemeClr val="accent2"/>
                </a:solidFill>
              </a:rPr>
              <a:t>水平ペイント</a:t>
            </a:r>
            <a:r>
              <a:rPr kumimoji="1" lang="en-US" altLang="ja-JP" b="1" dirty="0">
                <a:solidFill>
                  <a:schemeClr val="accent2"/>
                </a:solidFill>
              </a:rPr>
              <a:t>3</a:t>
            </a:r>
            <a:endParaRPr kumimoji="1" lang="ja-JP" altLang="en-US" b="1" dirty="0">
              <a:solidFill>
                <a:schemeClr val="accent2"/>
              </a:solidFill>
            </a:endParaRPr>
          </a:p>
        </p:txBody>
      </p:sp>
      <p:sp>
        <p:nvSpPr>
          <p:cNvPr id="30" name="テキスト ボックス 29">
            <a:extLst>
              <a:ext uri="{FF2B5EF4-FFF2-40B4-BE49-F238E27FC236}">
                <a16:creationId xmlns:a16="http://schemas.microsoft.com/office/drawing/2014/main" id="{2694AB6F-9592-C7AB-A030-0AA2B35A6B30}"/>
              </a:ext>
            </a:extLst>
          </p:cNvPr>
          <p:cNvSpPr txBox="1">
            <a:spLocks noChangeAspect="1"/>
          </p:cNvSpPr>
          <p:nvPr/>
        </p:nvSpPr>
        <p:spPr>
          <a:xfrm>
            <a:off x="9074132" y="2337478"/>
            <a:ext cx="1958267" cy="369332"/>
          </a:xfrm>
          <a:prstGeom prst="rect">
            <a:avLst/>
          </a:prstGeom>
          <a:noFill/>
        </p:spPr>
        <p:txBody>
          <a:bodyPr wrap="square" rtlCol="0">
            <a:spAutoFit/>
          </a:bodyPr>
          <a:lstStyle/>
          <a:p>
            <a:r>
              <a:rPr kumimoji="1" lang="ja-JP" altLang="en-US" b="1" dirty="0">
                <a:solidFill>
                  <a:srgbClr val="FF00FF"/>
                </a:solidFill>
              </a:rPr>
              <a:t>水平ペイント</a:t>
            </a:r>
            <a:r>
              <a:rPr kumimoji="1" lang="en-US" altLang="ja-JP" b="1" dirty="0">
                <a:solidFill>
                  <a:srgbClr val="FF00FF"/>
                </a:solidFill>
              </a:rPr>
              <a:t>4</a:t>
            </a:r>
            <a:endParaRPr kumimoji="1" lang="ja-JP" altLang="en-US" b="1" dirty="0">
              <a:solidFill>
                <a:srgbClr val="FF00FF"/>
              </a:solidFill>
            </a:endParaRPr>
          </a:p>
        </p:txBody>
      </p:sp>
      <p:sp>
        <p:nvSpPr>
          <p:cNvPr id="31" name="テキスト ボックス 30">
            <a:extLst>
              <a:ext uri="{FF2B5EF4-FFF2-40B4-BE49-F238E27FC236}">
                <a16:creationId xmlns:a16="http://schemas.microsoft.com/office/drawing/2014/main" id="{B84D32A6-2739-E2A7-0353-04DDBA72E09E}"/>
              </a:ext>
            </a:extLst>
          </p:cNvPr>
          <p:cNvSpPr txBox="1">
            <a:spLocks noChangeAspect="1"/>
          </p:cNvSpPr>
          <p:nvPr/>
        </p:nvSpPr>
        <p:spPr>
          <a:xfrm>
            <a:off x="9081420" y="3763197"/>
            <a:ext cx="1958267" cy="369332"/>
          </a:xfrm>
          <a:prstGeom prst="rect">
            <a:avLst/>
          </a:prstGeom>
          <a:noFill/>
        </p:spPr>
        <p:txBody>
          <a:bodyPr wrap="square" rtlCol="0">
            <a:spAutoFit/>
          </a:bodyPr>
          <a:lstStyle/>
          <a:p>
            <a:r>
              <a:rPr kumimoji="1" lang="ja-JP" altLang="en-US" b="1" dirty="0">
                <a:solidFill>
                  <a:srgbClr val="00CCFF"/>
                </a:solidFill>
              </a:rPr>
              <a:t>垂直ペイント</a:t>
            </a:r>
            <a:r>
              <a:rPr kumimoji="1" lang="en-US" altLang="ja-JP" b="1" dirty="0">
                <a:solidFill>
                  <a:srgbClr val="00CCFF"/>
                </a:solidFill>
              </a:rPr>
              <a:t>1</a:t>
            </a:r>
            <a:endParaRPr kumimoji="1" lang="ja-JP" altLang="en-US" b="1" dirty="0">
              <a:solidFill>
                <a:srgbClr val="00CCFF"/>
              </a:solidFill>
            </a:endParaRPr>
          </a:p>
        </p:txBody>
      </p:sp>
      <p:sp>
        <p:nvSpPr>
          <p:cNvPr id="39" name="タイトル 38">
            <a:extLst>
              <a:ext uri="{FF2B5EF4-FFF2-40B4-BE49-F238E27FC236}">
                <a16:creationId xmlns:a16="http://schemas.microsoft.com/office/drawing/2014/main" id="{EDD853AF-85AD-7BEB-39D6-9A79AF6390D0}"/>
              </a:ext>
            </a:extLst>
          </p:cNvPr>
          <p:cNvSpPr>
            <a:spLocks noGrp="1"/>
          </p:cNvSpPr>
          <p:nvPr>
            <p:ph type="title"/>
          </p:nvPr>
        </p:nvSpPr>
        <p:spPr/>
        <p:txBody>
          <a:bodyPr/>
          <a:lstStyle/>
          <a:p>
            <a:r>
              <a:rPr lang="ja-JP" altLang="en-US" b="1" dirty="0"/>
              <a:t>減衰波形の予測</a:t>
            </a:r>
          </a:p>
        </p:txBody>
      </p:sp>
      <p:sp>
        <p:nvSpPr>
          <p:cNvPr id="3" name="スライド番号プレースホルダー 2">
            <a:extLst>
              <a:ext uri="{FF2B5EF4-FFF2-40B4-BE49-F238E27FC236}">
                <a16:creationId xmlns:a16="http://schemas.microsoft.com/office/drawing/2014/main" id="{922D9E5A-1DC3-3D73-88D7-16EAA64C6B49}"/>
              </a:ext>
            </a:extLst>
          </p:cNvPr>
          <p:cNvSpPr>
            <a:spLocks noGrp="1"/>
          </p:cNvSpPr>
          <p:nvPr>
            <p:ph type="sldNum" sz="quarter" idx="12"/>
          </p:nvPr>
        </p:nvSpPr>
        <p:spPr/>
        <p:txBody>
          <a:bodyPr/>
          <a:lstStyle/>
          <a:p>
            <a:fld id="{3F769A1E-1AA7-465B-83A3-BC28DC61D578}" type="slidenum">
              <a:rPr kumimoji="1" lang="ja-JP" altLang="en-US" smtClean="0"/>
              <a:t>13</a:t>
            </a:fld>
            <a:endParaRPr kumimoji="1" lang="ja-JP" altLang="en-US"/>
          </a:p>
        </p:txBody>
      </p:sp>
      <p:cxnSp>
        <p:nvCxnSpPr>
          <p:cNvPr id="54" name="直線矢印コネクタ 53">
            <a:extLst>
              <a:ext uri="{FF2B5EF4-FFF2-40B4-BE49-F238E27FC236}">
                <a16:creationId xmlns:a16="http://schemas.microsoft.com/office/drawing/2014/main" id="{1E08ECFB-1088-C8C5-A359-B515FCF5068A}"/>
              </a:ext>
            </a:extLst>
          </p:cNvPr>
          <p:cNvCxnSpPr>
            <a:cxnSpLocks/>
            <a:stCxn id="19" idx="1"/>
          </p:cNvCxnSpPr>
          <p:nvPr/>
        </p:nvCxnSpPr>
        <p:spPr>
          <a:xfrm flipH="1" flipV="1">
            <a:off x="3766443" y="3670905"/>
            <a:ext cx="193729" cy="241988"/>
          </a:xfrm>
          <a:prstGeom prst="straightConnector1">
            <a:avLst/>
          </a:prstGeom>
          <a:ln>
            <a:solidFill>
              <a:srgbClr val="00CCF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DC9B3B9-6693-5BDB-6A6F-F37EBA48A4BD}"/>
              </a:ext>
            </a:extLst>
          </p:cNvPr>
          <p:cNvCxnSpPr>
            <a:cxnSpLocks/>
            <a:stCxn id="20" idx="1"/>
          </p:cNvCxnSpPr>
          <p:nvPr/>
        </p:nvCxnSpPr>
        <p:spPr>
          <a:xfrm flipH="1" flipV="1">
            <a:off x="3334643" y="3748744"/>
            <a:ext cx="625529" cy="420533"/>
          </a:xfrm>
          <a:prstGeom prst="straightConnector1">
            <a:avLst/>
          </a:prstGeom>
          <a:ln>
            <a:solidFill>
              <a:srgbClr val="ED8080"/>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6DD0E84E-DBC1-D890-1EDF-D108B8E96A33}"/>
              </a:ext>
            </a:extLst>
          </p:cNvPr>
          <p:cNvSpPr txBox="1">
            <a:spLocks noChangeAspect="1"/>
          </p:cNvSpPr>
          <p:nvPr/>
        </p:nvSpPr>
        <p:spPr>
          <a:xfrm>
            <a:off x="9081420" y="4040044"/>
            <a:ext cx="1867757" cy="369332"/>
          </a:xfrm>
          <a:prstGeom prst="rect">
            <a:avLst/>
          </a:prstGeom>
          <a:noFill/>
        </p:spPr>
        <p:txBody>
          <a:bodyPr wrap="square" rtlCol="0">
            <a:spAutoFit/>
          </a:bodyPr>
          <a:lstStyle/>
          <a:p>
            <a:r>
              <a:rPr kumimoji="1" lang="ja-JP" altLang="en-US" b="1" dirty="0">
                <a:solidFill>
                  <a:srgbClr val="ED8080"/>
                </a:solidFill>
              </a:rPr>
              <a:t>垂直ペイント</a:t>
            </a:r>
            <a:r>
              <a:rPr kumimoji="1" lang="en-US" altLang="ja-JP" b="1" dirty="0">
                <a:solidFill>
                  <a:srgbClr val="ED8080"/>
                </a:solidFill>
              </a:rPr>
              <a:t>2</a:t>
            </a:r>
            <a:endParaRPr kumimoji="1" lang="ja-JP" altLang="en-US" b="1" dirty="0">
              <a:solidFill>
                <a:srgbClr val="ED8080"/>
              </a:solidFill>
            </a:endParaRPr>
          </a:p>
        </p:txBody>
      </p:sp>
      <p:cxnSp>
        <p:nvCxnSpPr>
          <p:cNvPr id="61" name="直線矢印コネクタ 60">
            <a:extLst>
              <a:ext uri="{FF2B5EF4-FFF2-40B4-BE49-F238E27FC236}">
                <a16:creationId xmlns:a16="http://schemas.microsoft.com/office/drawing/2014/main" id="{E121C0C1-63E0-282C-4187-18E9E9150083}"/>
              </a:ext>
            </a:extLst>
          </p:cNvPr>
          <p:cNvCxnSpPr>
            <a:cxnSpLocks/>
            <a:stCxn id="60" idx="1"/>
          </p:cNvCxnSpPr>
          <p:nvPr/>
        </p:nvCxnSpPr>
        <p:spPr>
          <a:xfrm flipH="1" flipV="1">
            <a:off x="8357397" y="3711545"/>
            <a:ext cx="724023" cy="513165"/>
          </a:xfrm>
          <a:prstGeom prst="straightConnector1">
            <a:avLst/>
          </a:prstGeom>
          <a:ln>
            <a:solidFill>
              <a:srgbClr val="ED808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94F132F2-DB90-1F69-606D-E073C358928C}"/>
              </a:ext>
            </a:extLst>
          </p:cNvPr>
          <p:cNvCxnSpPr>
            <a:cxnSpLocks/>
            <a:stCxn id="27" idx="1"/>
          </p:cNvCxnSpPr>
          <p:nvPr/>
        </p:nvCxnSpPr>
        <p:spPr>
          <a:xfrm flipH="1">
            <a:off x="8097971" y="1632206"/>
            <a:ext cx="983449" cy="813692"/>
          </a:xfrm>
          <a:prstGeom prst="straightConnector1">
            <a:avLst/>
          </a:prstGeom>
          <a:ln>
            <a:solidFill>
              <a:srgbClr val="00F1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A986B3F5-F5BB-7243-00A3-2CECBB356937}"/>
              </a:ext>
            </a:extLst>
          </p:cNvPr>
          <p:cNvCxnSpPr>
            <a:cxnSpLocks/>
            <a:stCxn id="28" idx="1"/>
          </p:cNvCxnSpPr>
          <p:nvPr/>
        </p:nvCxnSpPr>
        <p:spPr>
          <a:xfrm flipH="1">
            <a:off x="8139265" y="1944456"/>
            <a:ext cx="934867" cy="78942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F0A4318E-B981-CFA7-3FFB-5868F377E06C}"/>
              </a:ext>
            </a:extLst>
          </p:cNvPr>
          <p:cNvCxnSpPr>
            <a:cxnSpLocks/>
            <a:stCxn id="29" idx="1"/>
          </p:cNvCxnSpPr>
          <p:nvPr/>
        </p:nvCxnSpPr>
        <p:spPr>
          <a:xfrm flipH="1">
            <a:off x="7936065" y="2232381"/>
            <a:ext cx="1145355" cy="12258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7" name="直線矢印コネクタ 76">
            <a:extLst>
              <a:ext uri="{FF2B5EF4-FFF2-40B4-BE49-F238E27FC236}">
                <a16:creationId xmlns:a16="http://schemas.microsoft.com/office/drawing/2014/main" id="{9D01DB99-672B-F7D4-9CD9-DFFC50A8E650}"/>
              </a:ext>
            </a:extLst>
          </p:cNvPr>
          <p:cNvCxnSpPr>
            <a:cxnSpLocks/>
            <a:stCxn id="31" idx="1"/>
          </p:cNvCxnSpPr>
          <p:nvPr/>
        </p:nvCxnSpPr>
        <p:spPr>
          <a:xfrm flipH="1" flipV="1">
            <a:off x="8432423" y="3509238"/>
            <a:ext cx="648997" cy="438625"/>
          </a:xfrm>
          <a:prstGeom prst="straightConnector1">
            <a:avLst/>
          </a:prstGeom>
          <a:ln>
            <a:solidFill>
              <a:srgbClr val="00CCFF"/>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B07FC696-5115-CFE1-E5B5-86A448DB50E8}"/>
              </a:ext>
            </a:extLst>
          </p:cNvPr>
          <p:cNvCxnSpPr>
            <a:cxnSpLocks/>
            <a:stCxn id="30" idx="1"/>
          </p:cNvCxnSpPr>
          <p:nvPr/>
        </p:nvCxnSpPr>
        <p:spPr>
          <a:xfrm flipH="1">
            <a:off x="8245382" y="2522144"/>
            <a:ext cx="828750" cy="82128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3C67FEBA-BE5B-4BB9-7CE6-CFC46526CAA2}"/>
              </a:ext>
            </a:extLst>
          </p:cNvPr>
          <p:cNvCxnSpPr>
            <a:cxnSpLocks/>
            <a:stCxn id="18" idx="1"/>
          </p:cNvCxnSpPr>
          <p:nvPr/>
        </p:nvCxnSpPr>
        <p:spPr>
          <a:xfrm flipH="1">
            <a:off x="3815455" y="2508514"/>
            <a:ext cx="135319" cy="106705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6FBBB253-1373-36EF-CEA7-424CF91EC858}"/>
              </a:ext>
            </a:extLst>
          </p:cNvPr>
          <p:cNvCxnSpPr>
            <a:cxnSpLocks/>
            <a:stCxn id="17" idx="1"/>
          </p:cNvCxnSpPr>
          <p:nvPr/>
        </p:nvCxnSpPr>
        <p:spPr>
          <a:xfrm flipH="1">
            <a:off x="3527260" y="2220592"/>
            <a:ext cx="416226" cy="134909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E2AC2386-99E6-943B-AC07-A9D2E5542E79}"/>
              </a:ext>
            </a:extLst>
          </p:cNvPr>
          <p:cNvCxnSpPr>
            <a:cxnSpLocks/>
            <a:stCxn id="16" idx="1"/>
          </p:cNvCxnSpPr>
          <p:nvPr/>
        </p:nvCxnSpPr>
        <p:spPr>
          <a:xfrm flipH="1">
            <a:off x="3307567" y="1918351"/>
            <a:ext cx="625756" cy="121971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F4B3D930-AAF3-76BE-79BA-4BE33E2C9A9B}"/>
              </a:ext>
            </a:extLst>
          </p:cNvPr>
          <p:cNvCxnSpPr>
            <a:cxnSpLocks/>
            <a:stCxn id="15" idx="1"/>
          </p:cNvCxnSpPr>
          <p:nvPr/>
        </p:nvCxnSpPr>
        <p:spPr>
          <a:xfrm flipH="1">
            <a:off x="3111106" y="1630149"/>
            <a:ext cx="822692" cy="851355"/>
          </a:xfrm>
          <a:prstGeom prst="straightConnector1">
            <a:avLst/>
          </a:prstGeom>
          <a:ln>
            <a:solidFill>
              <a:srgbClr val="00F1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23FEB5B1-132A-AE81-B56E-92A979C63004}"/>
              </a:ext>
            </a:extLst>
          </p:cNvPr>
          <p:cNvSpPr txBox="1"/>
          <p:nvPr/>
        </p:nvSpPr>
        <p:spPr>
          <a:xfrm>
            <a:off x="3998832" y="5349270"/>
            <a:ext cx="4493538" cy="830997"/>
          </a:xfrm>
          <a:prstGeom prst="rect">
            <a:avLst/>
          </a:prstGeom>
          <a:noFill/>
        </p:spPr>
        <p:txBody>
          <a:bodyPr wrap="none" rtlCol="0">
            <a:spAutoFit/>
          </a:bodyPr>
          <a:lstStyle/>
          <a:p>
            <a:r>
              <a:rPr kumimoji="1" lang="ja-JP" altLang="en-US" sz="2400" b="1" dirty="0"/>
              <a:t>台形波形の予測は可能となった</a:t>
            </a:r>
            <a:endParaRPr kumimoji="1" lang="en-US" altLang="ja-JP" sz="2400" b="1" dirty="0"/>
          </a:p>
          <a:p>
            <a:r>
              <a:rPr lang="ja-JP" altLang="en-US" sz="2400" b="1" dirty="0"/>
              <a:t>⇒次は減衰波形</a:t>
            </a:r>
            <a:endParaRPr kumimoji="1" lang="en-US" altLang="ja-JP" sz="2400" b="1" dirty="0"/>
          </a:p>
        </p:txBody>
      </p:sp>
      <p:sp>
        <p:nvSpPr>
          <p:cNvPr id="2" name="日付プレースホルダー 1">
            <a:extLst>
              <a:ext uri="{FF2B5EF4-FFF2-40B4-BE49-F238E27FC236}">
                <a16:creationId xmlns:a16="http://schemas.microsoft.com/office/drawing/2014/main" id="{C831D9CE-1CD6-7F23-D994-35E364F5D095}"/>
              </a:ext>
            </a:extLst>
          </p:cNvPr>
          <p:cNvSpPr>
            <a:spLocks noGrp="1"/>
          </p:cNvSpPr>
          <p:nvPr>
            <p:ph type="dt" sz="half" idx="10"/>
          </p:nvPr>
        </p:nvSpPr>
        <p:spPr/>
        <p:txBody>
          <a:bodyPr/>
          <a:lstStyle/>
          <a:p>
            <a:r>
              <a:rPr kumimoji="1" lang="en-US" altLang="ja-JP"/>
              <a:t>2025/12/8</a:t>
            </a:r>
            <a:endParaRPr kumimoji="1" lang="ja-JP" altLang="en-US"/>
          </a:p>
        </p:txBody>
      </p:sp>
      <p:sp>
        <p:nvSpPr>
          <p:cNvPr id="21" name="フッター プレースホルダー 20">
            <a:extLst>
              <a:ext uri="{FF2B5EF4-FFF2-40B4-BE49-F238E27FC236}">
                <a16:creationId xmlns:a16="http://schemas.microsoft.com/office/drawing/2014/main" id="{5BF0A037-714B-28D0-4881-C04B767643FE}"/>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395624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22671-2226-2DEB-C852-42DD6429A206}"/>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1603F389-3CAC-B470-761F-11BBF12AB4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03674" y="1163040"/>
            <a:ext cx="2796443" cy="2097332"/>
          </a:xfrm>
          <a:prstGeom prst="rect">
            <a:avLst/>
          </a:prstGeom>
        </p:spPr>
      </p:pic>
      <p:pic>
        <p:nvPicPr>
          <p:cNvPr id="21" name="図 20">
            <a:extLst>
              <a:ext uri="{FF2B5EF4-FFF2-40B4-BE49-F238E27FC236}">
                <a16:creationId xmlns:a16="http://schemas.microsoft.com/office/drawing/2014/main" id="{ADB57943-088E-3215-57A2-D113DC3DD47E}"/>
              </a:ext>
            </a:extLst>
          </p:cNvPr>
          <p:cNvPicPr>
            <a:picLocks noChangeAspect="1"/>
          </p:cNvPicPr>
          <p:nvPr/>
        </p:nvPicPr>
        <p:blipFill>
          <a:blip r:embed="rId4">
            <a:extLst>
              <a:ext uri="{28A0092B-C50C-407E-A947-70E740481C1C}">
                <a14:useLocalDpi xmlns:a14="http://schemas.microsoft.com/office/drawing/2010/main" val="0"/>
              </a:ext>
            </a:extLst>
          </a:blip>
          <a:srcRect t="5395" b="5395"/>
          <a:stretch/>
        </p:blipFill>
        <p:spPr>
          <a:xfrm>
            <a:off x="297961" y="1351223"/>
            <a:ext cx="2699982" cy="1809006"/>
          </a:xfrm>
          <a:prstGeom prst="rect">
            <a:avLst/>
          </a:prstGeom>
        </p:spPr>
      </p:pic>
      <p:sp>
        <p:nvSpPr>
          <p:cNvPr id="12" name="テキスト ボックス 11">
            <a:extLst>
              <a:ext uri="{FF2B5EF4-FFF2-40B4-BE49-F238E27FC236}">
                <a16:creationId xmlns:a16="http://schemas.microsoft.com/office/drawing/2014/main" id="{044913CB-350E-728C-C801-EF4FA3F22898}"/>
              </a:ext>
            </a:extLst>
          </p:cNvPr>
          <p:cNvSpPr txBox="1"/>
          <p:nvPr/>
        </p:nvSpPr>
        <p:spPr>
          <a:xfrm rot="16200000">
            <a:off x="-460327" y="2010347"/>
            <a:ext cx="1515158"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Current</a:t>
            </a:r>
            <a:r>
              <a:rPr kumimoji="1" lang="en-US" altLang="ja-JP" sz="2000" dirty="0">
                <a:latin typeface="Times New Roman" panose="02020603050405020304" pitchFamily="18" charset="0"/>
                <a:cs typeface="Times New Roman" panose="02020603050405020304" pitchFamily="18" charset="0"/>
              </a:rPr>
              <a:t> (kA)</a:t>
            </a:r>
            <a:endParaRPr kumimoji="1" lang="ja-JP" altLang="en-US" sz="200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18A45BB3-7711-9F95-1AEB-861EDB3311F4}"/>
              </a:ext>
            </a:extLst>
          </p:cNvPr>
          <p:cNvSpPr txBox="1"/>
          <p:nvPr/>
        </p:nvSpPr>
        <p:spPr>
          <a:xfrm>
            <a:off x="1129915" y="3122460"/>
            <a:ext cx="1132618"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a:t>
            </a:r>
            <a:r>
              <a:rPr lang="en-US" altLang="ja-JP" sz="2000" dirty="0">
                <a:latin typeface="Times New Roman" panose="02020603050405020304" pitchFamily="18" charset="0"/>
                <a:cs typeface="Times New Roman" panose="02020603050405020304" pitchFamily="18" charset="0"/>
              </a:rPr>
              <a:t>µs</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3ED036A1-44A2-9C05-6F4B-152FF5A353F4}"/>
              </a:ext>
            </a:extLst>
          </p:cNvPr>
          <p:cNvSpPr txBox="1"/>
          <p:nvPr/>
        </p:nvSpPr>
        <p:spPr>
          <a:xfrm>
            <a:off x="4347049" y="3122460"/>
            <a:ext cx="1196738"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a:t>
            </a:r>
            <a:r>
              <a:rPr lang="en-US" altLang="ja-JP" sz="2000" dirty="0">
                <a:latin typeface="Times New Roman" panose="02020603050405020304" pitchFamily="18" charset="0"/>
                <a:cs typeface="Times New Roman" panose="02020603050405020304" pitchFamily="18" charset="0"/>
              </a:rPr>
              <a:t> (µs)</a:t>
            </a:r>
            <a:endParaRPr kumimoji="1" lang="ja-JP" altLang="en-US" sz="2000"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96633EA2-60F4-B96E-EA11-2144BFD11D19}"/>
              </a:ext>
            </a:extLst>
          </p:cNvPr>
          <p:cNvSpPr txBox="1"/>
          <p:nvPr/>
        </p:nvSpPr>
        <p:spPr>
          <a:xfrm rot="16200000">
            <a:off x="2703873" y="1912671"/>
            <a:ext cx="1446806"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Voltage</a:t>
            </a:r>
            <a:r>
              <a:rPr kumimoji="1"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endParaRPr kumimoji="1" lang="ja-JP" altLang="en-US" sz="2000" dirty="0">
              <a:latin typeface="Times New Roman" panose="02020603050405020304" pitchFamily="18" charset="0"/>
              <a:cs typeface="Times New Roman" panose="02020603050405020304" pitchFamily="18" charset="0"/>
            </a:endParaRPr>
          </a:p>
        </p:txBody>
      </p:sp>
      <p:pic>
        <p:nvPicPr>
          <p:cNvPr id="6" name="図 5">
            <a:extLst>
              <a:ext uri="{FF2B5EF4-FFF2-40B4-BE49-F238E27FC236}">
                <a16:creationId xmlns:a16="http://schemas.microsoft.com/office/drawing/2014/main" id="{28E26174-4011-15BE-F3FC-63E4492BE4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62134" y="1353406"/>
            <a:ext cx="5852170" cy="4389128"/>
          </a:xfrm>
          <a:prstGeom prst="rect">
            <a:avLst/>
          </a:prstGeom>
        </p:spPr>
      </p:pic>
      <p:sp>
        <p:nvSpPr>
          <p:cNvPr id="7" name="テキスト ボックス 6">
            <a:extLst>
              <a:ext uri="{FF2B5EF4-FFF2-40B4-BE49-F238E27FC236}">
                <a16:creationId xmlns:a16="http://schemas.microsoft.com/office/drawing/2014/main" id="{0C6D5C5A-5378-F867-71B1-92B18298D079}"/>
              </a:ext>
            </a:extLst>
          </p:cNvPr>
          <p:cNvSpPr txBox="1"/>
          <p:nvPr/>
        </p:nvSpPr>
        <p:spPr>
          <a:xfrm>
            <a:off x="8506579" y="5611459"/>
            <a:ext cx="1196738"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 (µs)</a:t>
            </a:r>
            <a:endParaRPr kumimoji="1" lang="ja-JP" altLang="en-US" sz="2000"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1DCD982D-F674-A65E-1882-B7A60A792C7E}"/>
              </a:ext>
            </a:extLst>
          </p:cNvPr>
          <p:cNvSpPr txBox="1"/>
          <p:nvPr/>
        </p:nvSpPr>
        <p:spPr>
          <a:xfrm rot="16200000">
            <a:off x="5578553" y="3347916"/>
            <a:ext cx="1515158"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Current</a:t>
            </a:r>
            <a:r>
              <a:rPr kumimoji="1" lang="en-US" altLang="ja-JP" sz="2000" dirty="0">
                <a:latin typeface="Times New Roman" panose="02020603050405020304" pitchFamily="18" charset="0"/>
                <a:cs typeface="Times New Roman" panose="02020603050405020304" pitchFamily="18" charset="0"/>
              </a:rPr>
              <a:t> (kA)</a:t>
            </a:r>
            <a:endParaRPr kumimoji="1" lang="ja-JP" altLang="en-US" sz="20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7E1BC4CA-234A-8DA9-E86E-51AEED60B98F}"/>
              </a:ext>
            </a:extLst>
          </p:cNvPr>
          <p:cNvSpPr txBox="1"/>
          <p:nvPr/>
        </p:nvSpPr>
        <p:spPr>
          <a:xfrm>
            <a:off x="9896540" y="3448839"/>
            <a:ext cx="1313180" cy="707886"/>
          </a:xfrm>
          <a:prstGeom prst="rect">
            <a:avLst/>
          </a:prstGeom>
          <a:noFill/>
        </p:spPr>
        <p:txBody>
          <a:bodyPr wrap="none" rtlCol="0">
            <a:spAutoFit/>
          </a:bodyPr>
          <a:lstStyle/>
          <a:p>
            <a:pPr algn="ctr"/>
            <a:r>
              <a:rPr lang="en-US" altLang="ja-JP" sz="2000" dirty="0">
                <a:latin typeface="Times New Roman" panose="02020603050405020304" pitchFamily="18" charset="0"/>
                <a:cs typeface="Times New Roman" panose="02020603050405020304" pitchFamily="18" charset="0"/>
              </a:rPr>
              <a:t>D</a:t>
            </a:r>
            <a:r>
              <a:rPr kumimoji="1" lang="en-US" altLang="ja-JP" sz="2000" dirty="0">
                <a:latin typeface="Times New Roman" panose="02020603050405020304" pitchFamily="18" charset="0"/>
                <a:cs typeface="Times New Roman" panose="02020603050405020304" pitchFamily="18" charset="0"/>
              </a:rPr>
              <a:t>eviation</a:t>
            </a:r>
          </a:p>
          <a:p>
            <a:pPr algn="ctr"/>
            <a:r>
              <a:rPr kumimoji="1" lang="en-US" altLang="ja-JP" sz="2000" dirty="0">
                <a:latin typeface="Times New Roman" panose="02020603050405020304" pitchFamily="18" charset="0"/>
                <a:cs typeface="Times New Roman" panose="02020603050405020304" pitchFamily="18" charset="0"/>
              </a:rPr>
              <a:t>(right axis)</a:t>
            </a:r>
            <a:endParaRPr kumimoji="1" lang="ja-JP" altLang="en-US" sz="20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B40A3E5D-CB19-4FF4-2B3A-0DFDA2010667}"/>
              </a:ext>
            </a:extLst>
          </p:cNvPr>
          <p:cNvSpPr txBox="1"/>
          <p:nvPr/>
        </p:nvSpPr>
        <p:spPr>
          <a:xfrm>
            <a:off x="6767141" y="2048358"/>
            <a:ext cx="1170513" cy="707886"/>
          </a:xfrm>
          <a:prstGeom prst="rect">
            <a:avLst/>
          </a:prstGeom>
          <a:noFill/>
        </p:spPr>
        <p:txBody>
          <a:bodyPr wrap="none" rtlCol="0">
            <a:spAutoFit/>
          </a:bodyPr>
          <a:lstStyle/>
          <a:p>
            <a:pPr algn="ctr"/>
            <a:r>
              <a:rPr lang="en-US" altLang="ja-JP" sz="2000" dirty="0">
                <a:solidFill>
                  <a:srgbClr val="0000FF"/>
                </a:solidFill>
                <a:latin typeface="Times New Roman" panose="02020603050405020304" pitchFamily="18" charset="0"/>
                <a:cs typeface="Times New Roman" panose="02020603050405020304" pitchFamily="18" charset="0"/>
              </a:rPr>
              <a:t>Ideal</a:t>
            </a:r>
            <a:r>
              <a:rPr lang="ja-JP" altLang="en-US" sz="2000" dirty="0">
                <a:solidFill>
                  <a:srgbClr val="0000FF"/>
                </a:solidFill>
                <a:latin typeface="Times New Roman" panose="02020603050405020304" pitchFamily="18" charset="0"/>
                <a:cs typeface="Times New Roman" panose="02020603050405020304" pitchFamily="18" charset="0"/>
              </a:rPr>
              <a:t> </a:t>
            </a:r>
            <a:r>
              <a:rPr lang="en-US" altLang="ja-JP" sz="2000" dirty="0">
                <a:solidFill>
                  <a:srgbClr val="0000FF"/>
                </a:solidFill>
                <a:latin typeface="Times New Roman" panose="02020603050405020304" pitchFamily="18" charset="0"/>
                <a:cs typeface="Times New Roman" panose="02020603050405020304" pitchFamily="18" charset="0"/>
              </a:rPr>
              <a:t>I</a:t>
            </a:r>
            <a:endParaRPr kumimoji="1" lang="en-US" altLang="ja-JP" sz="2000" dirty="0">
              <a:solidFill>
                <a:srgbClr val="0000FF"/>
              </a:solidFill>
              <a:latin typeface="Times New Roman" panose="02020603050405020304" pitchFamily="18" charset="0"/>
              <a:cs typeface="Times New Roman" panose="02020603050405020304" pitchFamily="18" charset="0"/>
            </a:endParaRPr>
          </a:p>
          <a:p>
            <a:pPr algn="ctr"/>
            <a:r>
              <a:rPr kumimoji="1" lang="en-US" altLang="ja-JP" sz="2000" dirty="0">
                <a:solidFill>
                  <a:srgbClr val="0000FF"/>
                </a:solidFill>
                <a:latin typeface="Times New Roman" panose="02020603050405020304" pitchFamily="18" charset="0"/>
                <a:cs typeface="Times New Roman" panose="02020603050405020304" pitchFamily="18" charset="0"/>
              </a:rPr>
              <a:t>(left axis)</a:t>
            </a:r>
            <a:endParaRPr kumimoji="1" lang="ja-JP" altLang="en-US" sz="2000" dirty="0">
              <a:solidFill>
                <a:srgbClr val="0000FF"/>
              </a:solidFill>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BA2EC74F-EEFE-2E9A-B38F-F562ED0CE757}"/>
              </a:ext>
            </a:extLst>
          </p:cNvPr>
          <p:cNvSpPr txBox="1"/>
          <p:nvPr/>
        </p:nvSpPr>
        <p:spPr>
          <a:xfrm>
            <a:off x="8374392" y="2315999"/>
            <a:ext cx="1170513" cy="707886"/>
          </a:xfrm>
          <a:prstGeom prst="rect">
            <a:avLst/>
          </a:prstGeom>
          <a:noFill/>
        </p:spPr>
        <p:txBody>
          <a:bodyPr wrap="none" rtlCol="0">
            <a:spAutoFit/>
          </a:bodyPr>
          <a:lstStyle/>
          <a:p>
            <a:pPr algn="ctr"/>
            <a:r>
              <a:rPr lang="en-US" altLang="ja-JP" sz="2000" dirty="0">
                <a:solidFill>
                  <a:srgbClr val="4EA72E"/>
                </a:solidFill>
                <a:latin typeface="Times New Roman" panose="02020603050405020304" pitchFamily="18" charset="0"/>
                <a:cs typeface="Times New Roman" panose="02020603050405020304" pitchFamily="18" charset="0"/>
              </a:rPr>
              <a:t>O</a:t>
            </a:r>
            <a:r>
              <a:rPr kumimoji="1" lang="en-US" altLang="ja-JP" sz="2000" dirty="0">
                <a:solidFill>
                  <a:srgbClr val="4EA72E"/>
                </a:solidFill>
                <a:latin typeface="Times New Roman" panose="02020603050405020304" pitchFamily="18" charset="0"/>
                <a:cs typeface="Times New Roman" panose="02020603050405020304" pitchFamily="18" charset="0"/>
              </a:rPr>
              <a:t>utput</a:t>
            </a:r>
            <a:r>
              <a:rPr kumimoji="1" lang="ja-JP" altLang="en-US" sz="2000" dirty="0">
                <a:solidFill>
                  <a:srgbClr val="4EA72E"/>
                </a:solidFill>
                <a:latin typeface="Times New Roman" panose="02020603050405020304" pitchFamily="18" charset="0"/>
                <a:cs typeface="Times New Roman" panose="02020603050405020304" pitchFamily="18" charset="0"/>
              </a:rPr>
              <a:t> </a:t>
            </a:r>
            <a:r>
              <a:rPr kumimoji="1" lang="en-US" altLang="ja-JP" sz="2000" dirty="0">
                <a:solidFill>
                  <a:srgbClr val="4EA72E"/>
                </a:solidFill>
                <a:latin typeface="Times New Roman" panose="02020603050405020304" pitchFamily="18" charset="0"/>
                <a:cs typeface="Times New Roman" panose="02020603050405020304" pitchFamily="18" charset="0"/>
              </a:rPr>
              <a:t>I</a:t>
            </a:r>
          </a:p>
          <a:p>
            <a:pPr algn="ctr"/>
            <a:r>
              <a:rPr kumimoji="1" lang="en-US" altLang="ja-JP" sz="2000" dirty="0">
                <a:solidFill>
                  <a:srgbClr val="4EA72E"/>
                </a:solidFill>
                <a:latin typeface="Times New Roman" panose="02020603050405020304" pitchFamily="18" charset="0"/>
                <a:cs typeface="Times New Roman" panose="02020603050405020304" pitchFamily="18" charset="0"/>
              </a:rPr>
              <a:t>(left axis)</a:t>
            </a:r>
            <a:endParaRPr kumimoji="1" lang="ja-JP" altLang="en-US" sz="2000" dirty="0">
              <a:solidFill>
                <a:srgbClr val="4EA72E"/>
              </a:solidFill>
              <a:latin typeface="Times New Roman" panose="02020603050405020304" pitchFamily="18" charset="0"/>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D2164278-85DB-EFC1-BBAE-8269ED6715CB}"/>
              </a:ext>
            </a:extLst>
          </p:cNvPr>
          <p:cNvCxnSpPr>
            <a:cxnSpLocks/>
          </p:cNvCxnSpPr>
          <p:nvPr/>
        </p:nvCxnSpPr>
        <p:spPr>
          <a:xfrm>
            <a:off x="8238621" y="2093000"/>
            <a:ext cx="1296000" cy="0"/>
          </a:xfrm>
          <a:prstGeom prst="straightConnector1">
            <a:avLst/>
          </a:prstGeom>
          <a:ln w="5715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DF1D71F6-FB9D-C01A-592E-2197B9C0A745}"/>
              </a:ext>
            </a:extLst>
          </p:cNvPr>
          <p:cNvSpPr txBox="1"/>
          <p:nvPr/>
        </p:nvSpPr>
        <p:spPr>
          <a:xfrm>
            <a:off x="7507878" y="1527444"/>
            <a:ext cx="2757486" cy="400110"/>
          </a:xfrm>
          <a:prstGeom prst="rect">
            <a:avLst/>
          </a:prstGeom>
          <a:noFill/>
        </p:spPr>
        <p:txBody>
          <a:bodyPr wrap="none" rtlCol="0">
            <a:spAutoFit/>
          </a:bodyPr>
          <a:lstStyle/>
          <a:p>
            <a:r>
              <a:rPr kumimoji="1" lang="en-US" altLang="ja-JP" sz="2000" b="1" dirty="0">
                <a:solidFill>
                  <a:schemeClr val="accent5"/>
                </a:solidFill>
                <a:latin typeface="Times New Roman" panose="02020603050405020304" pitchFamily="18" charset="0"/>
                <a:cs typeface="Times New Roman" panose="02020603050405020304" pitchFamily="18" charset="0"/>
              </a:rPr>
              <a:t>Beam</a:t>
            </a:r>
            <a:r>
              <a:rPr kumimoji="1" lang="ja-JP" altLang="en-US" sz="2000" b="1" dirty="0">
                <a:solidFill>
                  <a:schemeClr val="accent5"/>
                </a:solidFill>
                <a:latin typeface="Times New Roman" panose="02020603050405020304" pitchFamily="18" charset="0"/>
                <a:cs typeface="Times New Roman" panose="02020603050405020304" pitchFamily="18" charset="0"/>
              </a:rPr>
              <a:t> </a:t>
            </a:r>
            <a:r>
              <a:rPr kumimoji="1" lang="en-US" altLang="ja-JP" sz="2000" b="1" dirty="0">
                <a:solidFill>
                  <a:schemeClr val="accent5"/>
                </a:solidFill>
                <a:latin typeface="Times New Roman" panose="02020603050405020304" pitchFamily="18" charset="0"/>
                <a:cs typeface="Times New Roman" panose="02020603050405020304" pitchFamily="18" charset="0"/>
              </a:rPr>
              <a:t>injection (500 µs)</a:t>
            </a:r>
            <a:endParaRPr kumimoji="1" lang="ja-JP" altLang="en-US" sz="2000" b="1" dirty="0">
              <a:solidFill>
                <a:schemeClr val="accent5"/>
              </a:solidFill>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8FCCA8BC-6F96-62CD-AF80-D6F71C9E5EC8}"/>
              </a:ext>
            </a:extLst>
          </p:cNvPr>
          <p:cNvSpPr txBox="1"/>
          <p:nvPr/>
        </p:nvSpPr>
        <p:spPr>
          <a:xfrm rot="16200000">
            <a:off x="11155897" y="3347915"/>
            <a:ext cx="1641796"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Deviation (%)</a:t>
            </a:r>
            <a:endParaRPr kumimoji="1" lang="ja-JP" altLang="en-US" sz="2000" dirty="0">
              <a:latin typeface="Times New Roman" panose="02020603050405020304" pitchFamily="18" charset="0"/>
              <a:cs typeface="Times New Roman" panose="02020603050405020304" pitchFamily="18" charset="0"/>
            </a:endParaRPr>
          </a:p>
        </p:txBody>
      </p:sp>
      <p:sp>
        <p:nvSpPr>
          <p:cNvPr id="16" name="矢印: 右 15">
            <a:extLst>
              <a:ext uri="{FF2B5EF4-FFF2-40B4-BE49-F238E27FC236}">
                <a16:creationId xmlns:a16="http://schemas.microsoft.com/office/drawing/2014/main" id="{6E379038-B919-1734-7199-87C46D4EDB0B}"/>
              </a:ext>
            </a:extLst>
          </p:cNvPr>
          <p:cNvSpPr/>
          <p:nvPr/>
        </p:nvSpPr>
        <p:spPr>
          <a:xfrm>
            <a:off x="2742389" y="2502536"/>
            <a:ext cx="647283" cy="50741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41853A77-2A25-FC44-76BE-07E5C68C0FF7}"/>
              </a:ext>
            </a:extLst>
          </p:cNvPr>
          <p:cNvGrpSpPr/>
          <p:nvPr/>
        </p:nvGrpSpPr>
        <p:grpSpPr>
          <a:xfrm>
            <a:off x="2742389" y="2017382"/>
            <a:ext cx="495695" cy="491358"/>
            <a:chOff x="4796151" y="1832361"/>
            <a:chExt cx="2663305" cy="2640002"/>
          </a:xfrm>
        </p:grpSpPr>
        <p:sp>
          <p:nvSpPr>
            <p:cNvPr id="18" name="楕円 17">
              <a:extLst>
                <a:ext uri="{FF2B5EF4-FFF2-40B4-BE49-F238E27FC236}">
                  <a16:creationId xmlns:a16="http://schemas.microsoft.com/office/drawing/2014/main" id="{C9433E6E-88BB-3366-E207-76773D35CB15}"/>
                </a:ext>
              </a:extLst>
            </p:cNvPr>
            <p:cNvSpPr/>
            <p:nvPr/>
          </p:nvSpPr>
          <p:spPr>
            <a:xfrm>
              <a:off x="4844627" y="1832361"/>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88EEB4B7-7CA0-76B5-9633-4A200ACDA4B6}"/>
                </a:ext>
              </a:extLst>
            </p:cNvPr>
            <p:cNvSpPr/>
            <p:nvPr/>
          </p:nvSpPr>
          <p:spPr>
            <a:xfrm>
              <a:off x="4844627" y="2792362"/>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FF82B980-3823-5E34-F13B-5DE807735545}"/>
                </a:ext>
              </a:extLst>
            </p:cNvPr>
            <p:cNvSpPr/>
            <p:nvPr/>
          </p:nvSpPr>
          <p:spPr>
            <a:xfrm>
              <a:off x="4796151" y="3752363"/>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67D46D7A-5286-51FB-7EAC-B6A701ADA0C1}"/>
                </a:ext>
              </a:extLst>
            </p:cNvPr>
            <p:cNvSpPr/>
            <p:nvPr/>
          </p:nvSpPr>
          <p:spPr>
            <a:xfrm>
              <a:off x="6739456" y="1832361"/>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2BC81AA-932C-A1CA-0BBA-CC712A6B2E7F}"/>
                </a:ext>
              </a:extLst>
            </p:cNvPr>
            <p:cNvSpPr/>
            <p:nvPr/>
          </p:nvSpPr>
          <p:spPr>
            <a:xfrm>
              <a:off x="6739456" y="2792362"/>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8F1E997D-0DE3-EB10-D07F-CF079DF55677}"/>
                </a:ext>
              </a:extLst>
            </p:cNvPr>
            <p:cNvSpPr/>
            <p:nvPr/>
          </p:nvSpPr>
          <p:spPr>
            <a:xfrm>
              <a:off x="6739456" y="3752363"/>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7F81758C-066C-194E-92A2-0AC5F4345AA8}"/>
                </a:ext>
              </a:extLst>
            </p:cNvPr>
            <p:cNvSpPr/>
            <p:nvPr/>
          </p:nvSpPr>
          <p:spPr>
            <a:xfrm>
              <a:off x="5821021" y="2412109"/>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228B5C68-6CEF-288B-94F2-7B949EC7136E}"/>
                </a:ext>
              </a:extLst>
            </p:cNvPr>
            <p:cNvSpPr/>
            <p:nvPr/>
          </p:nvSpPr>
          <p:spPr>
            <a:xfrm>
              <a:off x="5798897" y="3386094"/>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47B64800-EC25-BF39-E5C3-1FB38BECC63A}"/>
                </a:ext>
              </a:extLst>
            </p:cNvPr>
            <p:cNvCxnSpPr>
              <a:cxnSpLocks/>
            </p:cNvCxnSpPr>
            <p:nvPr/>
          </p:nvCxnSpPr>
          <p:spPr>
            <a:xfrm flipV="1">
              <a:off x="6227747" y="2208923"/>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5EC091B-821B-F42C-456A-29022DC04526}"/>
                </a:ext>
              </a:extLst>
            </p:cNvPr>
            <p:cNvCxnSpPr>
              <a:cxnSpLocks/>
            </p:cNvCxnSpPr>
            <p:nvPr/>
          </p:nvCxnSpPr>
          <p:spPr>
            <a:xfrm>
              <a:off x="5195398" y="2198137"/>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FC1C110-BE38-E620-4D07-AA0CF4AC6A31}"/>
                </a:ext>
              </a:extLst>
            </p:cNvPr>
            <p:cNvCxnSpPr>
              <a:cxnSpLocks/>
            </p:cNvCxnSpPr>
            <p:nvPr/>
          </p:nvCxnSpPr>
          <p:spPr>
            <a:xfrm flipV="1">
              <a:off x="6161086" y="3161662"/>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89CBAF8-8F0D-C62D-90A0-2FD95FA4F70D}"/>
                </a:ext>
              </a:extLst>
            </p:cNvPr>
            <p:cNvCxnSpPr>
              <a:cxnSpLocks/>
            </p:cNvCxnSpPr>
            <p:nvPr/>
          </p:nvCxnSpPr>
          <p:spPr>
            <a:xfrm>
              <a:off x="5128737" y="3150876"/>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5726C01-4FBD-A19A-31FB-662FBC8A57E9}"/>
                </a:ext>
              </a:extLst>
            </p:cNvPr>
            <p:cNvCxnSpPr>
              <a:cxnSpLocks/>
            </p:cNvCxnSpPr>
            <p:nvPr/>
          </p:nvCxnSpPr>
          <p:spPr>
            <a:xfrm>
              <a:off x="6227747" y="3707205"/>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D9FE022-6659-D508-6CD5-2C2CD4F16338}"/>
                </a:ext>
              </a:extLst>
            </p:cNvPr>
            <p:cNvCxnSpPr>
              <a:cxnSpLocks/>
            </p:cNvCxnSpPr>
            <p:nvPr/>
          </p:nvCxnSpPr>
          <p:spPr>
            <a:xfrm flipV="1">
              <a:off x="5195398" y="3696419"/>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1D89FAD-2204-45DB-626F-71E2411986E3}"/>
                </a:ext>
              </a:extLst>
            </p:cNvPr>
            <p:cNvCxnSpPr>
              <a:cxnSpLocks/>
            </p:cNvCxnSpPr>
            <p:nvPr/>
          </p:nvCxnSpPr>
          <p:spPr>
            <a:xfrm>
              <a:off x="6134673" y="2704891"/>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E70D384-DE6F-B328-11D5-1724239C3827}"/>
                </a:ext>
              </a:extLst>
            </p:cNvPr>
            <p:cNvCxnSpPr>
              <a:cxnSpLocks/>
            </p:cNvCxnSpPr>
            <p:nvPr/>
          </p:nvCxnSpPr>
          <p:spPr>
            <a:xfrm flipV="1">
              <a:off x="5102324" y="2694105"/>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1586D8D7-F8DF-FB49-5A68-3D28A33EFF1D}"/>
                </a:ext>
              </a:extLst>
            </p:cNvPr>
            <p:cNvCxnSpPr>
              <a:cxnSpLocks/>
            </p:cNvCxnSpPr>
            <p:nvPr/>
          </p:nvCxnSpPr>
          <p:spPr>
            <a:xfrm>
              <a:off x="5347798" y="2350537"/>
              <a:ext cx="746628" cy="1390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92029273-6765-53A4-1B20-3EB455F0A3C9}"/>
                </a:ext>
              </a:extLst>
            </p:cNvPr>
            <p:cNvCxnSpPr>
              <a:cxnSpLocks/>
            </p:cNvCxnSpPr>
            <p:nvPr/>
          </p:nvCxnSpPr>
          <p:spPr>
            <a:xfrm flipV="1">
              <a:off x="6149616" y="2138452"/>
              <a:ext cx="1041602" cy="1607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8CA74065-6A2D-03C0-06BC-C996FD68900C}"/>
                </a:ext>
              </a:extLst>
            </p:cNvPr>
            <p:cNvCxnSpPr>
              <a:cxnSpLocks/>
            </p:cNvCxnSpPr>
            <p:nvPr/>
          </p:nvCxnSpPr>
          <p:spPr>
            <a:xfrm flipV="1">
              <a:off x="5281137" y="2818856"/>
              <a:ext cx="746628" cy="1390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980D4B8-2BD6-9BC1-4529-895D94893F5B}"/>
                </a:ext>
              </a:extLst>
            </p:cNvPr>
            <p:cNvCxnSpPr>
              <a:cxnSpLocks/>
            </p:cNvCxnSpPr>
            <p:nvPr/>
          </p:nvCxnSpPr>
          <p:spPr>
            <a:xfrm>
              <a:off x="6082955" y="2606771"/>
              <a:ext cx="1041602" cy="1607642"/>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テキスト ボックス 39">
            <a:extLst>
              <a:ext uri="{FF2B5EF4-FFF2-40B4-BE49-F238E27FC236}">
                <a16:creationId xmlns:a16="http://schemas.microsoft.com/office/drawing/2014/main" id="{62953692-DD65-18E4-2080-857A684D7CFF}"/>
              </a:ext>
            </a:extLst>
          </p:cNvPr>
          <p:cNvSpPr txBox="1"/>
          <p:nvPr/>
        </p:nvSpPr>
        <p:spPr>
          <a:xfrm>
            <a:off x="2333005" y="1080666"/>
            <a:ext cx="1415772" cy="830997"/>
          </a:xfrm>
          <a:prstGeom prst="rect">
            <a:avLst/>
          </a:prstGeom>
          <a:noFill/>
        </p:spPr>
        <p:txBody>
          <a:bodyPr wrap="none" rtlCol="0">
            <a:spAutoFit/>
          </a:bodyPr>
          <a:lstStyle/>
          <a:p>
            <a:r>
              <a:rPr lang="ja-JP" altLang="en-US" sz="2400" b="1" dirty="0">
                <a:cs typeface="Times New Roman" panose="02020603050405020304" pitchFamily="18" charset="0"/>
              </a:rPr>
              <a:t>学習済み</a:t>
            </a:r>
            <a:endParaRPr lang="en-US" altLang="ja-JP" sz="2400" b="1" dirty="0">
              <a:cs typeface="Times New Roman" panose="02020603050405020304" pitchFamily="18" charset="0"/>
            </a:endParaRPr>
          </a:p>
          <a:p>
            <a:pPr algn="ctr"/>
            <a:r>
              <a:rPr lang="en-US" altLang="ja-JP" sz="2400" b="1" dirty="0">
                <a:cs typeface="Times New Roman" panose="02020603050405020304" pitchFamily="18" charset="0"/>
              </a:rPr>
              <a:t>NN</a:t>
            </a:r>
          </a:p>
        </p:txBody>
      </p:sp>
      <p:sp>
        <p:nvSpPr>
          <p:cNvPr id="41" name="テキスト ボックス 40">
            <a:extLst>
              <a:ext uri="{FF2B5EF4-FFF2-40B4-BE49-F238E27FC236}">
                <a16:creationId xmlns:a16="http://schemas.microsoft.com/office/drawing/2014/main" id="{F1D41A3B-85EB-7AF0-D3C9-963CA54A0FB9}"/>
              </a:ext>
            </a:extLst>
          </p:cNvPr>
          <p:cNvSpPr txBox="1"/>
          <p:nvPr/>
        </p:nvSpPr>
        <p:spPr>
          <a:xfrm>
            <a:off x="516873" y="3468292"/>
            <a:ext cx="2262158" cy="369332"/>
          </a:xfrm>
          <a:prstGeom prst="rect">
            <a:avLst/>
          </a:prstGeom>
          <a:noFill/>
        </p:spPr>
        <p:txBody>
          <a:bodyPr wrap="none" rtlCol="0">
            <a:spAutoFit/>
          </a:bodyPr>
          <a:lstStyle/>
          <a:p>
            <a:r>
              <a:rPr lang="ja-JP" altLang="en-US" b="1" dirty="0">
                <a:cs typeface="Times New Roman" panose="02020603050405020304" pitchFamily="18" charset="0"/>
              </a:rPr>
              <a:t>目標とする電流波形</a:t>
            </a:r>
            <a:endParaRPr lang="en-US" altLang="ja-JP" b="1" dirty="0">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3663D082-3068-53B5-B55F-256DCB2B4FC8}"/>
              </a:ext>
            </a:extLst>
          </p:cNvPr>
          <p:cNvSpPr txBox="1"/>
          <p:nvPr/>
        </p:nvSpPr>
        <p:spPr>
          <a:xfrm>
            <a:off x="4017532" y="3382131"/>
            <a:ext cx="1738553" cy="646331"/>
          </a:xfrm>
          <a:prstGeom prst="rect">
            <a:avLst/>
          </a:prstGeom>
          <a:noFill/>
        </p:spPr>
        <p:txBody>
          <a:bodyPr wrap="square" rtlCol="0">
            <a:spAutoFit/>
          </a:bodyPr>
          <a:lstStyle/>
          <a:p>
            <a:r>
              <a:rPr lang="en-US" altLang="ja-JP" b="1" dirty="0">
                <a:cs typeface="Times New Roman" panose="02020603050405020304" pitchFamily="18" charset="0"/>
              </a:rPr>
              <a:t>NN</a:t>
            </a:r>
            <a:r>
              <a:rPr lang="ja-JP" altLang="en-US" b="1" dirty="0">
                <a:cs typeface="Times New Roman" panose="02020603050405020304" pitchFamily="18" charset="0"/>
              </a:rPr>
              <a:t>が予測した指令電圧波形</a:t>
            </a:r>
            <a:endParaRPr lang="en-US" altLang="ja-JP" b="1" dirty="0">
              <a:cs typeface="Times New Roman" panose="02020603050405020304" pitchFamily="18" charset="0"/>
            </a:endParaRPr>
          </a:p>
        </p:txBody>
      </p:sp>
      <p:sp>
        <p:nvSpPr>
          <p:cNvPr id="43" name="矢印: 右 42">
            <a:extLst>
              <a:ext uri="{FF2B5EF4-FFF2-40B4-BE49-F238E27FC236}">
                <a16:creationId xmlns:a16="http://schemas.microsoft.com/office/drawing/2014/main" id="{C661841A-7D87-6C64-8415-34F1438CAAA4}"/>
              </a:ext>
            </a:extLst>
          </p:cNvPr>
          <p:cNvSpPr/>
          <p:nvPr/>
        </p:nvSpPr>
        <p:spPr>
          <a:xfrm>
            <a:off x="4504337" y="4236386"/>
            <a:ext cx="1590163" cy="50741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AACD8163-8BCB-5D54-AE62-610DA0AF2050}"/>
              </a:ext>
            </a:extLst>
          </p:cNvPr>
          <p:cNvSpPr txBox="1"/>
          <p:nvPr/>
        </p:nvSpPr>
        <p:spPr>
          <a:xfrm>
            <a:off x="4999145" y="4693653"/>
            <a:ext cx="988957" cy="369332"/>
          </a:xfrm>
          <a:prstGeom prst="rect">
            <a:avLst/>
          </a:prstGeom>
          <a:noFill/>
        </p:spPr>
        <p:txBody>
          <a:bodyPr wrap="square" rtlCol="0">
            <a:spAutoFit/>
          </a:bodyPr>
          <a:lstStyle/>
          <a:p>
            <a:r>
              <a:rPr lang="en-US" altLang="ja-JP" b="1" dirty="0">
                <a:cs typeface="Times New Roman" panose="02020603050405020304" pitchFamily="18" charset="0"/>
              </a:rPr>
              <a:t>PS</a:t>
            </a:r>
          </a:p>
        </p:txBody>
      </p:sp>
      <p:sp>
        <p:nvSpPr>
          <p:cNvPr id="46" name="タイトル 45">
            <a:extLst>
              <a:ext uri="{FF2B5EF4-FFF2-40B4-BE49-F238E27FC236}">
                <a16:creationId xmlns:a16="http://schemas.microsoft.com/office/drawing/2014/main" id="{EE95ACD6-8559-2B02-3A90-4E06AD92A5EE}"/>
              </a:ext>
            </a:extLst>
          </p:cNvPr>
          <p:cNvSpPr>
            <a:spLocks noGrp="1"/>
          </p:cNvSpPr>
          <p:nvPr>
            <p:ph type="title"/>
          </p:nvPr>
        </p:nvSpPr>
        <p:spPr/>
        <p:txBody>
          <a:bodyPr/>
          <a:lstStyle/>
          <a:p>
            <a:r>
              <a:rPr lang="ja-JP" altLang="en-US" b="1" dirty="0"/>
              <a:t>予測電圧波形の確認</a:t>
            </a:r>
            <a:r>
              <a:rPr lang="en-US" altLang="ja-JP" b="1" dirty="0"/>
              <a:t>(</a:t>
            </a:r>
            <a:r>
              <a:rPr lang="ja-JP" altLang="en-US" b="1" dirty="0"/>
              <a:t>減衰</a:t>
            </a:r>
            <a:r>
              <a:rPr lang="en-US" altLang="ja-JP" b="1" dirty="0"/>
              <a:t>)</a:t>
            </a:r>
            <a:endParaRPr lang="ja-JP" altLang="en-US" b="1" dirty="0"/>
          </a:p>
        </p:txBody>
      </p:sp>
      <p:sp>
        <p:nvSpPr>
          <p:cNvPr id="47" name="テキスト ボックス 46">
            <a:extLst>
              <a:ext uri="{FF2B5EF4-FFF2-40B4-BE49-F238E27FC236}">
                <a16:creationId xmlns:a16="http://schemas.microsoft.com/office/drawing/2014/main" id="{EF8B8021-6DEC-C812-D15A-BC44A3E245E0}"/>
              </a:ext>
            </a:extLst>
          </p:cNvPr>
          <p:cNvSpPr txBox="1"/>
          <p:nvPr/>
        </p:nvSpPr>
        <p:spPr>
          <a:xfrm>
            <a:off x="214443" y="4988278"/>
            <a:ext cx="6708871" cy="1323439"/>
          </a:xfrm>
          <a:prstGeom prst="rect">
            <a:avLst/>
          </a:prstGeom>
          <a:noFill/>
        </p:spPr>
        <p:txBody>
          <a:bodyPr wrap="square" rtlCol="0">
            <a:spAutoFit/>
          </a:bodyPr>
          <a:lstStyle/>
          <a:p>
            <a:pPr marL="285750" indent="-285750">
              <a:buFont typeface="Arial" panose="020B0604020202020204" pitchFamily="34" charset="0"/>
              <a:buChar char="•"/>
            </a:pPr>
            <a:r>
              <a:rPr lang="en-US" altLang="ja-JP" sz="2000" b="1" dirty="0">
                <a:cs typeface="Times New Roman" panose="02020603050405020304" pitchFamily="18" charset="0"/>
              </a:rPr>
              <a:t>NN</a:t>
            </a:r>
            <a:r>
              <a:rPr lang="ja-JP" altLang="en-US" sz="2000" b="1" dirty="0">
                <a:cs typeface="Times New Roman" panose="02020603050405020304" pitchFamily="18" charset="0"/>
              </a:rPr>
              <a:t>が予測した電圧をペイントバンプ電源に入力</a:t>
            </a:r>
            <a:endParaRPr lang="en-US" altLang="ja-JP" sz="2000" b="1" dirty="0">
              <a:cs typeface="Times New Roman" panose="02020603050405020304" pitchFamily="18" charset="0"/>
            </a:endParaRPr>
          </a:p>
          <a:p>
            <a:pPr marL="742950" lvl="1" indent="-285750">
              <a:buFont typeface="Arial" panose="020B0604020202020204" pitchFamily="34" charset="0"/>
              <a:buChar char="•"/>
            </a:pPr>
            <a:r>
              <a:rPr lang="ja-JP" altLang="en-US" sz="2000" b="1" dirty="0">
                <a:cs typeface="Times New Roman" panose="02020603050405020304" pitchFamily="18" charset="0"/>
              </a:rPr>
              <a:t>ビーム入射期間における目標とする電流波形と</a:t>
            </a:r>
            <a:br>
              <a:rPr lang="en-US" altLang="ja-JP" sz="2000" b="1" dirty="0">
                <a:cs typeface="Times New Roman" panose="02020603050405020304" pitchFamily="18" charset="0"/>
              </a:rPr>
            </a:br>
            <a:r>
              <a:rPr lang="ja-JP" altLang="en-US" sz="2000" b="1" dirty="0">
                <a:cs typeface="Times New Roman" panose="02020603050405020304" pitchFamily="18" charset="0"/>
              </a:rPr>
              <a:t>出力電流波形の偏差</a:t>
            </a:r>
            <a:r>
              <a:rPr lang="en-US" altLang="ja-JP" sz="2000" b="1" dirty="0">
                <a:cs typeface="Times New Roman" panose="02020603050405020304" pitchFamily="18" charset="0"/>
              </a:rPr>
              <a:t>±2.0</a:t>
            </a:r>
            <a:r>
              <a:rPr lang="ja-JP" altLang="en-US" sz="2000" b="1" dirty="0">
                <a:cs typeface="Times New Roman" panose="02020603050405020304" pitchFamily="18" charset="0"/>
              </a:rPr>
              <a:t>％</a:t>
            </a:r>
            <a:br>
              <a:rPr lang="en-US" altLang="ja-JP" sz="2000" b="1" dirty="0">
                <a:cs typeface="Times New Roman" panose="02020603050405020304" pitchFamily="18" charset="0"/>
              </a:rPr>
            </a:br>
            <a:r>
              <a:rPr lang="ja-JP" altLang="en-US" sz="2000" b="1" dirty="0">
                <a:cs typeface="Times New Roman" panose="02020603050405020304" pitchFamily="18" charset="0"/>
              </a:rPr>
              <a:t>⇒要求精度達成できず</a:t>
            </a:r>
            <a:endParaRPr lang="en-US" altLang="ja-JP" sz="2000" b="1" dirty="0">
              <a:cs typeface="Times New Roman" panose="02020603050405020304" pitchFamily="18" charset="0"/>
            </a:endParaRPr>
          </a:p>
        </p:txBody>
      </p:sp>
      <p:sp>
        <p:nvSpPr>
          <p:cNvPr id="48" name="正方形/長方形 47">
            <a:extLst>
              <a:ext uri="{FF2B5EF4-FFF2-40B4-BE49-F238E27FC236}">
                <a16:creationId xmlns:a16="http://schemas.microsoft.com/office/drawing/2014/main" id="{B841C367-9D91-4B98-85BF-2845765DCB50}"/>
              </a:ext>
            </a:extLst>
          </p:cNvPr>
          <p:cNvSpPr/>
          <p:nvPr/>
        </p:nvSpPr>
        <p:spPr>
          <a:xfrm>
            <a:off x="4506718" y="4109744"/>
            <a:ext cx="284240" cy="507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FD86864C-4E5D-FC15-D620-047295735738}"/>
              </a:ext>
            </a:extLst>
          </p:cNvPr>
          <p:cNvSpPr>
            <a:spLocks noGrp="1"/>
          </p:cNvSpPr>
          <p:nvPr>
            <p:ph type="sldNum" sz="quarter" idx="12"/>
          </p:nvPr>
        </p:nvSpPr>
        <p:spPr/>
        <p:txBody>
          <a:bodyPr/>
          <a:lstStyle/>
          <a:p>
            <a:fld id="{3F769A1E-1AA7-465B-83A3-BC28DC61D578}" type="slidenum">
              <a:rPr kumimoji="1" lang="ja-JP" altLang="en-US" smtClean="0"/>
              <a:t>14</a:t>
            </a:fld>
            <a:endParaRPr kumimoji="1" lang="ja-JP" altLang="en-US"/>
          </a:p>
        </p:txBody>
      </p:sp>
      <p:sp>
        <p:nvSpPr>
          <p:cNvPr id="45" name="正方形/長方形 44">
            <a:extLst>
              <a:ext uri="{FF2B5EF4-FFF2-40B4-BE49-F238E27FC236}">
                <a16:creationId xmlns:a16="http://schemas.microsoft.com/office/drawing/2014/main" id="{3F29FA64-614B-141C-0E0C-511AB37DC45C}"/>
              </a:ext>
            </a:extLst>
          </p:cNvPr>
          <p:cNvSpPr/>
          <p:nvPr/>
        </p:nvSpPr>
        <p:spPr>
          <a:xfrm>
            <a:off x="76200" y="1063864"/>
            <a:ext cx="6036657" cy="2954038"/>
          </a:xfrm>
          <a:prstGeom prst="rect">
            <a:avLst/>
          </a:prstGeom>
          <a:noFill/>
          <a:ln w="38100">
            <a:solidFill>
              <a:srgbClr val="66B4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日付プレースホルダー 48">
            <a:extLst>
              <a:ext uri="{FF2B5EF4-FFF2-40B4-BE49-F238E27FC236}">
                <a16:creationId xmlns:a16="http://schemas.microsoft.com/office/drawing/2014/main" id="{DB9715A5-59E7-C8BE-9A71-E3EAF62D2E3E}"/>
              </a:ext>
            </a:extLst>
          </p:cNvPr>
          <p:cNvSpPr>
            <a:spLocks noGrp="1"/>
          </p:cNvSpPr>
          <p:nvPr>
            <p:ph type="dt" sz="half" idx="10"/>
          </p:nvPr>
        </p:nvSpPr>
        <p:spPr/>
        <p:txBody>
          <a:bodyPr/>
          <a:lstStyle/>
          <a:p>
            <a:r>
              <a:rPr kumimoji="1" lang="en-US" altLang="ja-JP"/>
              <a:t>2025/12/8</a:t>
            </a:r>
            <a:endParaRPr kumimoji="1" lang="ja-JP" altLang="en-US"/>
          </a:p>
        </p:txBody>
      </p:sp>
      <p:sp>
        <p:nvSpPr>
          <p:cNvPr id="50" name="フッター プレースホルダー 49">
            <a:extLst>
              <a:ext uri="{FF2B5EF4-FFF2-40B4-BE49-F238E27FC236}">
                <a16:creationId xmlns:a16="http://schemas.microsoft.com/office/drawing/2014/main" id="{A19A392F-238C-5BA3-A00F-7D2A90D6212E}"/>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263083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86FB2F9-BE7E-089C-DADA-67AB3AA63C5A}"/>
              </a:ext>
            </a:extLst>
          </p:cNvPr>
          <p:cNvPicPr>
            <a:picLocks noChangeAspect="1"/>
          </p:cNvPicPr>
          <p:nvPr/>
        </p:nvPicPr>
        <p:blipFill>
          <a:blip r:embed="rId3">
            <a:extLst>
              <a:ext uri="{28A0092B-C50C-407E-A947-70E740481C1C}">
                <a14:useLocalDpi xmlns:a14="http://schemas.microsoft.com/office/drawing/2010/main" val="0"/>
              </a:ext>
            </a:extLst>
          </a:blip>
          <a:srcRect t="4785" b="4785"/>
          <a:stretch/>
        </p:blipFill>
        <p:spPr>
          <a:xfrm>
            <a:off x="4538699" y="1134467"/>
            <a:ext cx="3734679" cy="2532973"/>
          </a:xfrm>
          <a:prstGeom prst="rect">
            <a:avLst/>
          </a:prstGeom>
        </p:spPr>
      </p:pic>
      <p:pic>
        <p:nvPicPr>
          <p:cNvPr id="9" name="図 8" descr="グラフ&#10;&#10;AI 生成コンテンツは誤りを含む可能性があります。">
            <a:extLst>
              <a:ext uri="{FF2B5EF4-FFF2-40B4-BE49-F238E27FC236}">
                <a16:creationId xmlns:a16="http://schemas.microsoft.com/office/drawing/2014/main" id="{9BE905BC-4D94-48D3-6385-13B510CFA1BD}"/>
              </a:ext>
            </a:extLst>
          </p:cNvPr>
          <p:cNvPicPr>
            <a:picLocks noChangeAspect="1"/>
          </p:cNvPicPr>
          <p:nvPr/>
        </p:nvPicPr>
        <p:blipFill>
          <a:blip r:embed="rId4">
            <a:extLst>
              <a:ext uri="{28A0092B-C50C-407E-A947-70E740481C1C}">
                <a14:useLocalDpi xmlns:a14="http://schemas.microsoft.com/office/drawing/2010/main" val="0"/>
              </a:ext>
            </a:extLst>
          </a:blip>
          <a:srcRect t="10131"/>
          <a:stretch>
            <a:fillRect/>
          </a:stretch>
        </p:blipFill>
        <p:spPr>
          <a:xfrm>
            <a:off x="624828" y="1263059"/>
            <a:ext cx="3734680" cy="2517247"/>
          </a:xfrm>
          <a:prstGeom prst="rect">
            <a:avLst/>
          </a:prstGeom>
        </p:spPr>
      </p:pic>
      <p:sp>
        <p:nvSpPr>
          <p:cNvPr id="6" name="テキスト ボックス 5">
            <a:extLst>
              <a:ext uri="{FF2B5EF4-FFF2-40B4-BE49-F238E27FC236}">
                <a16:creationId xmlns:a16="http://schemas.microsoft.com/office/drawing/2014/main" id="{69CE89BA-4E88-724D-78BC-B81A06496B06}"/>
              </a:ext>
            </a:extLst>
          </p:cNvPr>
          <p:cNvSpPr txBox="1"/>
          <p:nvPr/>
        </p:nvSpPr>
        <p:spPr>
          <a:xfrm>
            <a:off x="5134229" y="3014796"/>
            <a:ext cx="845103" cy="400110"/>
          </a:xfrm>
          <a:prstGeom prst="rect">
            <a:avLst/>
          </a:prstGeom>
          <a:noFill/>
        </p:spPr>
        <p:txBody>
          <a:bodyPr wrap="none" rtlCol="0">
            <a:spAutoFit/>
          </a:bodyPr>
          <a:lstStyle/>
          <a:p>
            <a:pPr algn="ctr"/>
            <a:r>
              <a:rPr lang="en-US" altLang="ja-JP" sz="2000" dirty="0">
                <a:solidFill>
                  <a:srgbClr val="0000FF"/>
                </a:solidFill>
                <a:latin typeface="Times New Roman" panose="02020603050405020304" pitchFamily="18" charset="0"/>
                <a:cs typeface="Times New Roman" panose="02020603050405020304" pitchFamily="18" charset="0"/>
              </a:rPr>
              <a:t>Ideal</a:t>
            </a:r>
            <a:r>
              <a:rPr lang="ja-JP" altLang="en-US" sz="2000" dirty="0">
                <a:solidFill>
                  <a:srgbClr val="0000FF"/>
                </a:solidFill>
                <a:latin typeface="Times New Roman" panose="02020603050405020304" pitchFamily="18" charset="0"/>
                <a:cs typeface="Times New Roman" panose="02020603050405020304" pitchFamily="18" charset="0"/>
              </a:rPr>
              <a:t> </a:t>
            </a:r>
            <a:r>
              <a:rPr lang="en-US" altLang="ja-JP" sz="2000" dirty="0">
                <a:solidFill>
                  <a:srgbClr val="0000FF"/>
                </a:solidFill>
                <a:latin typeface="Times New Roman" panose="02020603050405020304" pitchFamily="18" charset="0"/>
                <a:cs typeface="Times New Roman" panose="02020603050405020304" pitchFamily="18" charset="0"/>
              </a:rPr>
              <a:t>I</a:t>
            </a:r>
            <a:endParaRPr kumimoji="1" lang="en-US" altLang="ja-JP" sz="2000" dirty="0">
              <a:solidFill>
                <a:srgbClr val="0000FF"/>
              </a:solidFill>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65A2AEE8-D858-8348-B37E-66B23886927D}"/>
              </a:ext>
            </a:extLst>
          </p:cNvPr>
          <p:cNvSpPr txBox="1"/>
          <p:nvPr/>
        </p:nvSpPr>
        <p:spPr>
          <a:xfrm>
            <a:off x="6078103" y="1514130"/>
            <a:ext cx="1045479" cy="400110"/>
          </a:xfrm>
          <a:prstGeom prst="rect">
            <a:avLst/>
          </a:prstGeom>
          <a:noFill/>
        </p:spPr>
        <p:txBody>
          <a:bodyPr wrap="none" rtlCol="0">
            <a:spAutoFit/>
          </a:bodyPr>
          <a:lstStyle/>
          <a:p>
            <a:pPr algn="ctr"/>
            <a:r>
              <a:rPr lang="en-US" altLang="ja-JP" sz="2000" dirty="0">
                <a:solidFill>
                  <a:srgbClr val="4EA72E"/>
                </a:solidFill>
                <a:latin typeface="Times New Roman" panose="02020603050405020304" pitchFamily="18" charset="0"/>
                <a:cs typeface="Times New Roman" panose="02020603050405020304" pitchFamily="18" charset="0"/>
              </a:rPr>
              <a:t>O</a:t>
            </a:r>
            <a:r>
              <a:rPr kumimoji="1" lang="en-US" altLang="ja-JP" sz="2000" dirty="0">
                <a:solidFill>
                  <a:srgbClr val="4EA72E"/>
                </a:solidFill>
                <a:latin typeface="Times New Roman" panose="02020603050405020304" pitchFamily="18" charset="0"/>
                <a:cs typeface="Times New Roman" panose="02020603050405020304" pitchFamily="18" charset="0"/>
              </a:rPr>
              <a:t>utput</a:t>
            </a:r>
            <a:r>
              <a:rPr kumimoji="1" lang="ja-JP" altLang="en-US" sz="2000" dirty="0">
                <a:solidFill>
                  <a:srgbClr val="4EA72E"/>
                </a:solidFill>
                <a:latin typeface="Times New Roman" panose="02020603050405020304" pitchFamily="18" charset="0"/>
                <a:cs typeface="Times New Roman" panose="02020603050405020304" pitchFamily="18" charset="0"/>
              </a:rPr>
              <a:t> </a:t>
            </a:r>
            <a:r>
              <a:rPr kumimoji="1" lang="en-US" altLang="ja-JP" sz="2000" dirty="0">
                <a:solidFill>
                  <a:srgbClr val="4EA72E"/>
                </a:solidFill>
                <a:latin typeface="Times New Roman" panose="02020603050405020304" pitchFamily="18" charset="0"/>
                <a:cs typeface="Times New Roman" panose="02020603050405020304" pitchFamily="18" charset="0"/>
              </a:rPr>
              <a:t>I</a:t>
            </a:r>
          </a:p>
        </p:txBody>
      </p:sp>
      <p:sp>
        <p:nvSpPr>
          <p:cNvPr id="8" name="テキスト ボックス 7">
            <a:extLst>
              <a:ext uri="{FF2B5EF4-FFF2-40B4-BE49-F238E27FC236}">
                <a16:creationId xmlns:a16="http://schemas.microsoft.com/office/drawing/2014/main" id="{92DE3986-EE1B-A456-3695-965BA5252FA6}"/>
              </a:ext>
            </a:extLst>
          </p:cNvPr>
          <p:cNvSpPr txBox="1"/>
          <p:nvPr/>
        </p:nvSpPr>
        <p:spPr>
          <a:xfrm>
            <a:off x="2888171" y="2000843"/>
            <a:ext cx="1296756" cy="400110"/>
          </a:xfrm>
          <a:prstGeom prst="rect">
            <a:avLst/>
          </a:prstGeom>
          <a:noFill/>
        </p:spPr>
        <p:txBody>
          <a:bodyPr wrap="square" rtlCol="0">
            <a:spAutoFit/>
          </a:bodyPr>
          <a:lstStyle/>
          <a:p>
            <a:r>
              <a:rPr lang="en-US" altLang="ja-JP" sz="2000" dirty="0">
                <a:solidFill>
                  <a:srgbClr val="FF0000"/>
                </a:solidFill>
                <a:latin typeface="Times New Roman" panose="02020603050405020304" pitchFamily="18" charset="0"/>
                <a:cs typeface="Times New Roman" panose="02020603050405020304" pitchFamily="18" charset="0"/>
              </a:rPr>
              <a:t>Predict</a:t>
            </a:r>
            <a:r>
              <a:rPr lang="ja-JP" altLang="en-US" sz="2000" dirty="0">
                <a:solidFill>
                  <a:srgbClr val="FF0000"/>
                </a:solidFill>
                <a:latin typeface="Times New Roman" panose="02020603050405020304" pitchFamily="18" charset="0"/>
                <a:cs typeface="Times New Roman" panose="02020603050405020304" pitchFamily="18" charset="0"/>
              </a:rPr>
              <a:t> </a:t>
            </a:r>
            <a:r>
              <a:rPr lang="en-US" altLang="ja-JP" sz="2000" dirty="0">
                <a:solidFill>
                  <a:srgbClr val="FF0000"/>
                </a:solidFill>
                <a:latin typeface="Times New Roman" panose="02020603050405020304" pitchFamily="18" charset="0"/>
                <a:cs typeface="Times New Roman" panose="02020603050405020304" pitchFamily="18" charset="0"/>
              </a:rPr>
              <a:t>V</a:t>
            </a:r>
          </a:p>
        </p:txBody>
      </p:sp>
      <p:sp>
        <p:nvSpPr>
          <p:cNvPr id="12" name="テキスト ボックス 11">
            <a:extLst>
              <a:ext uri="{FF2B5EF4-FFF2-40B4-BE49-F238E27FC236}">
                <a16:creationId xmlns:a16="http://schemas.microsoft.com/office/drawing/2014/main" id="{A00933BB-167D-481D-A30E-D7BFD94F22CE}"/>
              </a:ext>
            </a:extLst>
          </p:cNvPr>
          <p:cNvSpPr txBox="1"/>
          <p:nvPr/>
        </p:nvSpPr>
        <p:spPr>
          <a:xfrm>
            <a:off x="2340208" y="2773033"/>
            <a:ext cx="2019300" cy="369332"/>
          </a:xfrm>
          <a:prstGeom prst="rect">
            <a:avLst/>
          </a:prstGeom>
          <a:noFill/>
        </p:spPr>
        <p:txBody>
          <a:bodyPr wrap="square">
            <a:spAutoFit/>
          </a:bodyPr>
          <a:lstStyle/>
          <a:p>
            <a:pPr algn="ctr"/>
            <a:r>
              <a:rPr lang="en-US" altLang="ja-JP" dirty="0">
                <a:solidFill>
                  <a:schemeClr val="accent2"/>
                </a:solidFill>
                <a:latin typeface="Times New Roman" panose="02020603050405020304" pitchFamily="18" charset="0"/>
                <a:cs typeface="Times New Roman" panose="02020603050405020304" pitchFamily="18" charset="0"/>
              </a:rPr>
              <a:t>Command</a:t>
            </a:r>
            <a:r>
              <a:rPr lang="ja-JP" altLang="en-US" dirty="0">
                <a:solidFill>
                  <a:schemeClr val="accent2"/>
                </a:solidFill>
                <a:latin typeface="Times New Roman" panose="02020603050405020304" pitchFamily="18" charset="0"/>
                <a:cs typeface="Times New Roman" panose="02020603050405020304" pitchFamily="18" charset="0"/>
              </a:rPr>
              <a:t> </a:t>
            </a:r>
            <a:r>
              <a:rPr lang="en-US" altLang="ja-JP" dirty="0">
                <a:solidFill>
                  <a:schemeClr val="accent2"/>
                </a:solidFill>
                <a:latin typeface="Times New Roman" panose="02020603050405020304" pitchFamily="18" charset="0"/>
                <a:cs typeface="Times New Roman" panose="02020603050405020304" pitchFamily="18" charset="0"/>
              </a:rPr>
              <a:t>V</a:t>
            </a:r>
          </a:p>
        </p:txBody>
      </p:sp>
      <p:sp>
        <p:nvSpPr>
          <p:cNvPr id="18" name="楕円 17">
            <a:extLst>
              <a:ext uri="{FF2B5EF4-FFF2-40B4-BE49-F238E27FC236}">
                <a16:creationId xmlns:a16="http://schemas.microsoft.com/office/drawing/2014/main" id="{C6E6864F-E7D1-0447-07A5-98BC19DE9792}"/>
              </a:ext>
            </a:extLst>
          </p:cNvPr>
          <p:cNvSpPr/>
          <p:nvPr/>
        </p:nvSpPr>
        <p:spPr>
          <a:xfrm>
            <a:off x="1107228" y="1644653"/>
            <a:ext cx="179069" cy="849735"/>
          </a:xfrm>
          <a:prstGeom prst="ellipse">
            <a:avLst/>
          </a:prstGeom>
          <a:noFill/>
          <a:ln>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6811582-5D75-5994-3A7F-3436EB9CC983}"/>
              </a:ext>
            </a:extLst>
          </p:cNvPr>
          <p:cNvSpPr/>
          <p:nvPr/>
        </p:nvSpPr>
        <p:spPr>
          <a:xfrm>
            <a:off x="5617062" y="1514130"/>
            <a:ext cx="490444" cy="321889"/>
          </a:xfrm>
          <a:prstGeom prst="ellipse">
            <a:avLst/>
          </a:prstGeom>
          <a:noFill/>
          <a:ln>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FBE727BF-020C-7DFE-9AE8-C0B39A6A4A7A}"/>
              </a:ext>
            </a:extLst>
          </p:cNvPr>
          <p:cNvSpPr>
            <a:spLocks noGrp="1"/>
          </p:cNvSpPr>
          <p:nvPr>
            <p:ph type="sldNum" sz="quarter" idx="12"/>
          </p:nvPr>
        </p:nvSpPr>
        <p:spPr/>
        <p:txBody>
          <a:bodyPr/>
          <a:lstStyle/>
          <a:p>
            <a:fld id="{3F769A1E-1AA7-465B-83A3-BC28DC61D578}" type="slidenum">
              <a:rPr kumimoji="1" lang="ja-JP" altLang="en-US" smtClean="0"/>
              <a:t>15</a:t>
            </a:fld>
            <a:endParaRPr kumimoji="1" lang="ja-JP" altLang="en-US"/>
          </a:p>
        </p:txBody>
      </p:sp>
      <p:sp>
        <p:nvSpPr>
          <p:cNvPr id="3" name="タイトル 2">
            <a:extLst>
              <a:ext uri="{FF2B5EF4-FFF2-40B4-BE49-F238E27FC236}">
                <a16:creationId xmlns:a16="http://schemas.microsoft.com/office/drawing/2014/main" id="{957FD80A-67BE-8605-2842-64E27808CC6C}"/>
              </a:ext>
            </a:extLst>
          </p:cNvPr>
          <p:cNvSpPr>
            <a:spLocks noGrp="1"/>
          </p:cNvSpPr>
          <p:nvPr>
            <p:ph type="title"/>
          </p:nvPr>
        </p:nvSpPr>
        <p:spPr/>
        <p:txBody>
          <a:bodyPr>
            <a:normAutofit/>
          </a:bodyPr>
          <a:lstStyle/>
          <a:p>
            <a:r>
              <a:rPr lang="ja-JP" altLang="en-US" b="1" dirty="0"/>
              <a:t>減衰波形の結果に対する考察</a:t>
            </a:r>
            <a:endParaRPr kumimoji="1" lang="ja-JP" altLang="en-US" b="1" dirty="0"/>
          </a:p>
        </p:txBody>
      </p:sp>
      <p:sp>
        <p:nvSpPr>
          <p:cNvPr id="4" name="テキスト ボックス 3">
            <a:extLst>
              <a:ext uri="{FF2B5EF4-FFF2-40B4-BE49-F238E27FC236}">
                <a16:creationId xmlns:a16="http://schemas.microsoft.com/office/drawing/2014/main" id="{ADF78FFC-4D84-7446-CEB5-6373F5DAC999}"/>
              </a:ext>
            </a:extLst>
          </p:cNvPr>
          <p:cNvSpPr txBox="1"/>
          <p:nvPr/>
        </p:nvSpPr>
        <p:spPr>
          <a:xfrm>
            <a:off x="1598410" y="5060153"/>
            <a:ext cx="9405941" cy="1015663"/>
          </a:xfrm>
          <a:prstGeom prst="rect">
            <a:avLst/>
          </a:prstGeom>
          <a:noFill/>
        </p:spPr>
        <p:txBody>
          <a:bodyPr wrap="square" rtlCol="0">
            <a:spAutoFit/>
          </a:bodyPr>
          <a:lstStyle/>
          <a:p>
            <a:pPr marL="285750" indent="-285750">
              <a:buFont typeface="Wingdings" panose="05000000000000000000" pitchFamily="2" charset="2"/>
              <a:buChar char="u"/>
            </a:pPr>
            <a:r>
              <a:rPr lang="ja-JP" altLang="en-US" sz="2000" b="1" dirty="0"/>
              <a:t>目標とする</a:t>
            </a:r>
            <a:r>
              <a:rPr lang="ja-JP" altLang="en-US" sz="2000" b="1" dirty="0">
                <a:solidFill>
                  <a:srgbClr val="0000FF"/>
                </a:solidFill>
              </a:rPr>
              <a:t>電流波形</a:t>
            </a:r>
            <a:r>
              <a:rPr lang="en-US" altLang="ja-JP" sz="2000" b="1" dirty="0"/>
              <a:t>(Ideal I</a:t>
            </a:r>
            <a:r>
              <a:rPr lang="ja-JP" altLang="en-US" sz="2000" b="1" dirty="0"/>
              <a:t>）を出力する際に必要な</a:t>
            </a:r>
            <a:r>
              <a:rPr lang="ja-JP" altLang="en-US" sz="2000" b="1" dirty="0">
                <a:solidFill>
                  <a:srgbClr val="E97132"/>
                </a:solidFill>
              </a:rPr>
              <a:t>電圧波形</a:t>
            </a:r>
            <a:r>
              <a:rPr lang="en-US" altLang="ja-JP" sz="2000" b="1" dirty="0"/>
              <a:t>(Command V)</a:t>
            </a:r>
            <a:r>
              <a:rPr lang="ja-JP" altLang="en-US" sz="2000" b="1" dirty="0"/>
              <a:t>と</a:t>
            </a:r>
            <a:r>
              <a:rPr lang="ja-JP" altLang="en-US" sz="2000" b="1" dirty="0">
                <a:solidFill>
                  <a:srgbClr val="FF0000"/>
                </a:solidFill>
              </a:rPr>
              <a:t>予測波形</a:t>
            </a:r>
            <a:r>
              <a:rPr lang="en-US" altLang="ja-JP" sz="2000" b="1" dirty="0"/>
              <a:t>(</a:t>
            </a:r>
            <a:r>
              <a:rPr lang="en-US" altLang="ja-JP" sz="2000" b="1" dirty="0" err="1"/>
              <a:t>PredictV</a:t>
            </a:r>
            <a:r>
              <a:rPr lang="en-US" altLang="ja-JP" sz="2000" b="1" dirty="0"/>
              <a:t>)</a:t>
            </a:r>
            <a:r>
              <a:rPr lang="ja-JP" altLang="en-US" sz="2000" b="1" dirty="0"/>
              <a:t>に時間方向のずれ</a:t>
            </a:r>
            <a:br>
              <a:rPr lang="en-US" altLang="ja-JP" sz="2000" b="1" dirty="0"/>
            </a:br>
            <a:r>
              <a:rPr lang="ja-JP" altLang="en-US" sz="2000" b="1" dirty="0"/>
              <a:t>⇒</a:t>
            </a:r>
            <a:r>
              <a:rPr lang="ja-JP" altLang="en-US" sz="2000" b="1" dirty="0">
                <a:solidFill>
                  <a:srgbClr val="0000FF"/>
                </a:solidFill>
              </a:rPr>
              <a:t>指令電流</a:t>
            </a:r>
            <a:r>
              <a:rPr lang="ja-JP" altLang="en-US" sz="2000" b="1" dirty="0"/>
              <a:t>と</a:t>
            </a:r>
            <a:r>
              <a:rPr lang="ja-JP" altLang="en-US" sz="2000" b="1" dirty="0">
                <a:solidFill>
                  <a:srgbClr val="4EA72E"/>
                </a:solidFill>
              </a:rPr>
              <a:t>出力電流</a:t>
            </a:r>
            <a:r>
              <a:rPr lang="ja-JP" altLang="en-US" sz="2000" b="1" dirty="0"/>
              <a:t>の最大値に差</a:t>
            </a:r>
            <a:endParaRPr lang="en-US" altLang="ja-JP" sz="2000" b="1" dirty="0"/>
          </a:p>
        </p:txBody>
      </p:sp>
      <p:sp>
        <p:nvSpPr>
          <p:cNvPr id="10" name="テキスト ボックス 9">
            <a:extLst>
              <a:ext uri="{FF2B5EF4-FFF2-40B4-BE49-F238E27FC236}">
                <a16:creationId xmlns:a16="http://schemas.microsoft.com/office/drawing/2014/main" id="{1C315772-8442-E425-6804-CB976ADA83FF}"/>
              </a:ext>
            </a:extLst>
          </p:cNvPr>
          <p:cNvSpPr txBox="1"/>
          <p:nvPr/>
        </p:nvSpPr>
        <p:spPr>
          <a:xfrm>
            <a:off x="4425805" y="3893308"/>
            <a:ext cx="4197021" cy="738664"/>
          </a:xfrm>
          <a:prstGeom prst="rect">
            <a:avLst/>
          </a:prstGeom>
          <a:noFill/>
        </p:spPr>
        <p:txBody>
          <a:bodyPr wrap="square" rtlCol="0">
            <a:spAutoFit/>
          </a:bodyPr>
          <a:lstStyle/>
          <a:p>
            <a:pPr algn="just"/>
            <a:r>
              <a:rPr lang="ja-JP" altLang="en-US" sz="1400" dirty="0"/>
              <a:t>図</a:t>
            </a:r>
            <a:r>
              <a:rPr lang="en-US" altLang="ja-JP" sz="1400" dirty="0"/>
              <a:t>:</a:t>
            </a:r>
            <a:r>
              <a:rPr lang="ja-JP" altLang="en-US" sz="1400" dirty="0"/>
              <a:t>指令電流波形</a:t>
            </a:r>
            <a:r>
              <a:rPr lang="en-US" altLang="ja-JP" sz="1400" dirty="0"/>
              <a:t>(Ideal</a:t>
            </a:r>
            <a:r>
              <a:rPr lang="ja-JP" altLang="en-US" sz="1400" dirty="0"/>
              <a:t> </a:t>
            </a:r>
            <a:r>
              <a:rPr lang="en-US" altLang="ja-JP" sz="1400" dirty="0"/>
              <a:t>I)</a:t>
            </a:r>
            <a:r>
              <a:rPr lang="ja-JP" altLang="en-US" sz="1400" dirty="0"/>
              <a:t>と</a:t>
            </a:r>
            <a:r>
              <a:rPr lang="en-US" altLang="ja-JP" sz="1400" dirty="0"/>
              <a:t>NN</a:t>
            </a:r>
            <a:r>
              <a:rPr lang="ja-JP" altLang="en-US" sz="1400" dirty="0"/>
              <a:t>が予測した指令電圧波形をペイントバンプ電源に実際に入力した場合の出力電流波形</a:t>
            </a:r>
            <a:r>
              <a:rPr lang="en-US" altLang="ja-JP" sz="1400" dirty="0"/>
              <a:t>(Output</a:t>
            </a:r>
            <a:r>
              <a:rPr lang="ja-JP" altLang="en-US" sz="1400" dirty="0"/>
              <a:t> </a:t>
            </a:r>
            <a:r>
              <a:rPr lang="en-US" altLang="ja-JP" sz="1400" dirty="0"/>
              <a:t>I)</a:t>
            </a:r>
            <a:endParaRPr kumimoji="1" lang="en-US" altLang="ja-JP" sz="1400" dirty="0"/>
          </a:p>
        </p:txBody>
      </p:sp>
      <p:sp>
        <p:nvSpPr>
          <p:cNvPr id="11" name="テキスト ボックス 10">
            <a:extLst>
              <a:ext uri="{FF2B5EF4-FFF2-40B4-BE49-F238E27FC236}">
                <a16:creationId xmlns:a16="http://schemas.microsoft.com/office/drawing/2014/main" id="{F63B4A90-9424-CA74-94BE-C2D15CA49C06}"/>
              </a:ext>
            </a:extLst>
          </p:cNvPr>
          <p:cNvSpPr txBox="1"/>
          <p:nvPr/>
        </p:nvSpPr>
        <p:spPr>
          <a:xfrm>
            <a:off x="666752" y="3893308"/>
            <a:ext cx="3544566" cy="738664"/>
          </a:xfrm>
          <a:prstGeom prst="rect">
            <a:avLst/>
          </a:prstGeom>
          <a:noFill/>
        </p:spPr>
        <p:txBody>
          <a:bodyPr wrap="square" rtlCol="0">
            <a:spAutoFit/>
          </a:bodyPr>
          <a:lstStyle/>
          <a:p>
            <a:pPr algn="just"/>
            <a:r>
              <a:rPr lang="ja-JP" altLang="en-US" sz="1400" dirty="0"/>
              <a:t>図</a:t>
            </a:r>
            <a:r>
              <a:rPr lang="en-US" altLang="ja-JP" sz="1400" dirty="0"/>
              <a:t>:NN</a:t>
            </a:r>
            <a:r>
              <a:rPr lang="ja-JP" altLang="en-US" sz="1400" dirty="0"/>
              <a:t>が予測した指令電圧波形</a:t>
            </a:r>
            <a:r>
              <a:rPr lang="en-US" altLang="ja-JP" sz="1400" dirty="0"/>
              <a:t>(Predict</a:t>
            </a:r>
            <a:r>
              <a:rPr lang="ja-JP" altLang="en-US" sz="1400" dirty="0"/>
              <a:t> </a:t>
            </a:r>
            <a:r>
              <a:rPr lang="en-US" altLang="ja-JP" sz="1400" dirty="0"/>
              <a:t>V)</a:t>
            </a:r>
            <a:r>
              <a:rPr lang="ja-JP" altLang="en-US" sz="1400" dirty="0"/>
              <a:t>と目標とする電流波形を実際に出力する際に必要な電圧波形</a:t>
            </a:r>
            <a:r>
              <a:rPr lang="en-US" altLang="ja-JP" sz="1400" dirty="0"/>
              <a:t>(Command V)</a:t>
            </a:r>
            <a:endParaRPr kumimoji="1" lang="en-US" altLang="ja-JP" sz="1400" dirty="0"/>
          </a:p>
        </p:txBody>
      </p:sp>
      <p:graphicFrame>
        <p:nvGraphicFramePr>
          <p:cNvPr id="20" name="表 19">
            <a:extLst>
              <a:ext uri="{FF2B5EF4-FFF2-40B4-BE49-F238E27FC236}">
                <a16:creationId xmlns:a16="http://schemas.microsoft.com/office/drawing/2014/main" id="{C0A66C3A-BE6A-9172-B985-FB0AFEFD6948}"/>
              </a:ext>
            </a:extLst>
          </p:cNvPr>
          <p:cNvGraphicFramePr>
            <a:graphicFrameLocks noGrp="1"/>
          </p:cNvGraphicFramePr>
          <p:nvPr>
            <p:extLst>
              <p:ext uri="{D42A27DB-BD31-4B8C-83A1-F6EECF244321}">
                <p14:modId xmlns:p14="http://schemas.microsoft.com/office/powerpoint/2010/main" val="3102368682"/>
              </p:ext>
            </p:extLst>
          </p:nvPr>
        </p:nvGraphicFramePr>
        <p:xfrm>
          <a:off x="190499" y="7283006"/>
          <a:ext cx="2954700" cy="947616"/>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859336195"/>
                    </a:ext>
                  </a:extLst>
                </a:gridCol>
                <a:gridCol w="1058250">
                  <a:extLst>
                    <a:ext uri="{9D8B030D-6E8A-4147-A177-3AD203B41FA5}">
                      <a16:colId xmlns:a16="http://schemas.microsoft.com/office/drawing/2014/main" val="418584313"/>
                    </a:ext>
                  </a:extLst>
                </a:gridCol>
                <a:gridCol w="1058250">
                  <a:extLst>
                    <a:ext uri="{9D8B030D-6E8A-4147-A177-3AD203B41FA5}">
                      <a16:colId xmlns:a16="http://schemas.microsoft.com/office/drawing/2014/main" val="3429714197"/>
                    </a:ext>
                  </a:extLst>
                </a:gridCol>
              </a:tblGrid>
              <a:tr h="321408">
                <a:tc>
                  <a:txBody>
                    <a:bodyPr/>
                    <a:lstStyle/>
                    <a:p>
                      <a:endParaRPr kumimoji="1" lang="ja-JP" altLang="en-US" sz="1400" dirty="0"/>
                    </a:p>
                  </a:txBody>
                  <a:tcPr/>
                </a:tc>
                <a:tc>
                  <a:txBody>
                    <a:bodyPr/>
                    <a:lstStyle/>
                    <a:p>
                      <a:pPr algn="ctr"/>
                      <a:r>
                        <a:rPr kumimoji="1" lang="ja-JP" altLang="en-US" sz="1400" dirty="0"/>
                        <a:t>指令電圧</a:t>
                      </a:r>
                    </a:p>
                  </a:txBody>
                  <a:tcPr/>
                </a:tc>
                <a:tc>
                  <a:txBody>
                    <a:bodyPr/>
                    <a:lstStyle/>
                    <a:p>
                      <a:pPr algn="ctr"/>
                      <a:r>
                        <a:rPr kumimoji="1" lang="ja-JP" altLang="en-US" sz="1400" dirty="0"/>
                        <a:t>出力電流</a:t>
                      </a:r>
                    </a:p>
                  </a:txBody>
                  <a:tcPr/>
                </a:tc>
                <a:extLst>
                  <a:ext uri="{0D108BD9-81ED-4DB2-BD59-A6C34878D82A}">
                    <a16:rowId xmlns:a16="http://schemas.microsoft.com/office/drawing/2014/main" val="1439633745"/>
                  </a:ext>
                </a:extLst>
              </a:tr>
              <a:tr h="321408">
                <a:tc>
                  <a:txBody>
                    <a:bodyPr/>
                    <a:lstStyle/>
                    <a:p>
                      <a:r>
                        <a:rPr kumimoji="1" lang="ja-JP" altLang="en-US" sz="1400" dirty="0"/>
                        <a:t>データ</a:t>
                      </a:r>
                      <a:r>
                        <a:rPr kumimoji="1" lang="en-US" altLang="ja-JP" sz="1400" dirty="0"/>
                        <a:t>1</a:t>
                      </a:r>
                      <a:endParaRPr kumimoji="1" lang="ja-JP" altLang="en-US" sz="1400" dirty="0"/>
                    </a:p>
                  </a:txBody>
                  <a:tcPr/>
                </a:tc>
                <a:tc>
                  <a:txBody>
                    <a:bodyPr/>
                    <a:lstStyle/>
                    <a:p>
                      <a:pPr algn="ctr"/>
                      <a:r>
                        <a:rPr kumimoji="1" lang="en-US" altLang="ja-JP" sz="1400" dirty="0">
                          <a:solidFill>
                            <a:schemeClr val="accent2"/>
                          </a:solidFill>
                        </a:rPr>
                        <a:t>Command</a:t>
                      </a:r>
                      <a:endParaRPr kumimoji="1" lang="ja-JP" altLang="en-US" sz="1400" dirty="0">
                        <a:solidFill>
                          <a:schemeClr val="accent2"/>
                        </a:solidFill>
                      </a:endParaRPr>
                    </a:p>
                  </a:txBody>
                  <a:tcPr/>
                </a:tc>
                <a:tc>
                  <a:txBody>
                    <a:bodyPr/>
                    <a:lstStyle/>
                    <a:p>
                      <a:pPr algn="ctr"/>
                      <a:r>
                        <a:rPr kumimoji="1" lang="en-US" altLang="ja-JP" sz="1400" dirty="0">
                          <a:solidFill>
                            <a:schemeClr val="bg2">
                              <a:lumMod val="50000"/>
                            </a:schemeClr>
                          </a:solidFill>
                        </a:rPr>
                        <a:t>Output</a:t>
                      </a:r>
                      <a:endParaRPr kumimoji="1" lang="ja-JP" altLang="en-US" sz="1400" dirty="0">
                        <a:solidFill>
                          <a:srgbClr val="0000FF"/>
                        </a:solidFill>
                      </a:endParaRPr>
                    </a:p>
                  </a:txBody>
                  <a:tcPr/>
                </a:tc>
                <a:extLst>
                  <a:ext uri="{0D108BD9-81ED-4DB2-BD59-A6C34878D82A}">
                    <a16:rowId xmlns:a16="http://schemas.microsoft.com/office/drawing/2014/main" val="1537959648"/>
                  </a:ext>
                </a:extLst>
              </a:tr>
              <a:tr h="293185">
                <a:tc>
                  <a:txBody>
                    <a:bodyPr/>
                    <a:lstStyle/>
                    <a:p>
                      <a:r>
                        <a:rPr kumimoji="1" lang="ja-JP" altLang="en-US" sz="1400" dirty="0"/>
                        <a:t>データ</a:t>
                      </a:r>
                      <a:r>
                        <a:rPr kumimoji="1" lang="en-US" altLang="ja-JP" sz="1400" dirty="0"/>
                        <a:t>2</a:t>
                      </a:r>
                      <a:endParaRPr kumimoji="1" lang="ja-JP" altLang="en-US" sz="1400" dirty="0"/>
                    </a:p>
                  </a:txBody>
                  <a:tcPr/>
                </a:tc>
                <a:tc>
                  <a:txBody>
                    <a:bodyPr/>
                    <a:lstStyle/>
                    <a:p>
                      <a:pPr algn="ctr"/>
                      <a:r>
                        <a:rPr kumimoji="1" lang="en-US" altLang="ja-JP" sz="1400" dirty="0">
                          <a:solidFill>
                            <a:srgbClr val="FF0000"/>
                          </a:solidFill>
                        </a:rPr>
                        <a:t>Predict</a:t>
                      </a:r>
                      <a:endParaRPr kumimoji="1" lang="ja-JP" altLang="en-US" sz="1400" dirty="0">
                        <a:solidFill>
                          <a:srgbClr val="FF0000"/>
                        </a:solidFill>
                      </a:endParaRPr>
                    </a:p>
                  </a:txBody>
                  <a:tcPr/>
                </a:tc>
                <a:tc>
                  <a:txBody>
                    <a:bodyPr/>
                    <a:lstStyle/>
                    <a:p>
                      <a:pPr algn="ctr"/>
                      <a:r>
                        <a:rPr kumimoji="1" lang="en-US" altLang="ja-JP" sz="1400" dirty="0">
                          <a:solidFill>
                            <a:srgbClr val="0000FF"/>
                          </a:solidFill>
                        </a:rPr>
                        <a:t>Ideal</a:t>
                      </a:r>
                      <a:endParaRPr kumimoji="1" lang="ja-JP" altLang="en-US" sz="1400" dirty="0">
                        <a:solidFill>
                          <a:schemeClr val="bg2">
                            <a:lumMod val="50000"/>
                          </a:schemeClr>
                        </a:solidFill>
                      </a:endParaRPr>
                    </a:p>
                  </a:txBody>
                  <a:tcPr/>
                </a:tc>
                <a:extLst>
                  <a:ext uri="{0D108BD9-81ED-4DB2-BD59-A6C34878D82A}">
                    <a16:rowId xmlns:a16="http://schemas.microsoft.com/office/drawing/2014/main" val="1020476399"/>
                  </a:ext>
                </a:extLst>
              </a:tr>
            </a:tbl>
          </a:graphicData>
        </a:graphic>
      </p:graphicFrame>
      <p:sp>
        <p:nvSpPr>
          <p:cNvPr id="13" name="テキスト ボックス 12">
            <a:extLst>
              <a:ext uri="{FF2B5EF4-FFF2-40B4-BE49-F238E27FC236}">
                <a16:creationId xmlns:a16="http://schemas.microsoft.com/office/drawing/2014/main" id="{06848F61-49A0-F2EE-261C-CD4FEA71C30D}"/>
              </a:ext>
            </a:extLst>
          </p:cNvPr>
          <p:cNvSpPr txBox="1"/>
          <p:nvPr/>
        </p:nvSpPr>
        <p:spPr>
          <a:xfrm>
            <a:off x="1971513" y="3531804"/>
            <a:ext cx="1196738"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 (µs)</a:t>
            </a:r>
            <a:endParaRPr kumimoji="1" lang="ja-JP" altLang="en-US" sz="20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826B3287-14B8-964A-58BD-875B54E1396E}"/>
              </a:ext>
            </a:extLst>
          </p:cNvPr>
          <p:cNvSpPr txBox="1"/>
          <p:nvPr/>
        </p:nvSpPr>
        <p:spPr>
          <a:xfrm>
            <a:off x="5885384" y="3525889"/>
            <a:ext cx="1196738"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 (µs)</a:t>
            </a:r>
            <a:endParaRPr kumimoji="1" lang="ja-JP" altLang="en-US" sz="20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3DBCB43F-C96D-B585-2A16-65BE0AF410C3}"/>
              </a:ext>
            </a:extLst>
          </p:cNvPr>
          <p:cNvSpPr txBox="1"/>
          <p:nvPr/>
        </p:nvSpPr>
        <p:spPr>
          <a:xfrm rot="16200000">
            <a:off x="3935598" y="2150233"/>
            <a:ext cx="1515158"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Current</a:t>
            </a:r>
            <a:r>
              <a:rPr kumimoji="1" lang="en-US" altLang="ja-JP" sz="2000" dirty="0">
                <a:latin typeface="Times New Roman" panose="02020603050405020304" pitchFamily="18" charset="0"/>
                <a:cs typeface="Times New Roman" panose="02020603050405020304" pitchFamily="18" charset="0"/>
              </a:rPr>
              <a:t> (kA)</a:t>
            </a:r>
            <a:endParaRPr kumimoji="1" lang="ja-JP" altLang="en-US" sz="20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1F267F85-A50A-C105-754B-E952EF426987}"/>
              </a:ext>
            </a:extLst>
          </p:cNvPr>
          <p:cNvSpPr txBox="1"/>
          <p:nvPr/>
        </p:nvSpPr>
        <p:spPr>
          <a:xfrm rot="16200000">
            <a:off x="-31511" y="2150233"/>
            <a:ext cx="1446806"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Voltage</a:t>
            </a:r>
            <a:r>
              <a:rPr kumimoji="1"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endParaRPr kumimoji="1" lang="ja-JP" altLang="en-US" sz="2000" dirty="0">
              <a:latin typeface="Times New Roman" panose="02020603050405020304" pitchFamily="18" charset="0"/>
              <a:cs typeface="Times New Roman" panose="02020603050405020304" pitchFamily="18" charset="0"/>
            </a:endParaRPr>
          </a:p>
        </p:txBody>
      </p:sp>
      <p:grpSp>
        <p:nvGrpSpPr>
          <p:cNvPr id="36" name="グループ化 35">
            <a:extLst>
              <a:ext uri="{FF2B5EF4-FFF2-40B4-BE49-F238E27FC236}">
                <a16:creationId xmlns:a16="http://schemas.microsoft.com/office/drawing/2014/main" id="{2F360647-6774-A92C-6D3A-74D34AA903D4}"/>
              </a:ext>
            </a:extLst>
          </p:cNvPr>
          <p:cNvGrpSpPr/>
          <p:nvPr/>
        </p:nvGrpSpPr>
        <p:grpSpPr>
          <a:xfrm>
            <a:off x="9083867" y="1383265"/>
            <a:ext cx="2548242" cy="2666894"/>
            <a:chOff x="1085818" y="1105003"/>
            <a:chExt cx="2548242" cy="2666894"/>
          </a:xfrm>
        </p:grpSpPr>
        <p:sp>
          <p:nvSpPr>
            <p:cNvPr id="21" name="テキスト ボックス 20">
              <a:extLst>
                <a:ext uri="{FF2B5EF4-FFF2-40B4-BE49-F238E27FC236}">
                  <a16:creationId xmlns:a16="http://schemas.microsoft.com/office/drawing/2014/main" id="{953AD5F3-110E-F67E-4200-5B0BBB06DE10}"/>
                </a:ext>
              </a:extLst>
            </p:cNvPr>
            <p:cNvSpPr txBox="1"/>
            <p:nvPr/>
          </p:nvSpPr>
          <p:spPr>
            <a:xfrm>
              <a:off x="1085818" y="1105003"/>
              <a:ext cx="158892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ja-JP" sz="2000" dirty="0">
                  <a:solidFill>
                    <a:schemeClr val="accent2"/>
                  </a:solidFill>
                  <a:latin typeface="Times New Roman" panose="02020603050405020304" pitchFamily="18" charset="0"/>
                  <a:cs typeface="Times New Roman" panose="02020603050405020304" pitchFamily="18" charset="0"/>
                </a:rPr>
                <a:t>Command</a:t>
              </a:r>
              <a:r>
                <a:rPr lang="ja-JP" altLang="en-US" sz="2000" dirty="0">
                  <a:solidFill>
                    <a:schemeClr val="accent2"/>
                  </a:solidFill>
                  <a:latin typeface="Times New Roman" panose="02020603050405020304" pitchFamily="18" charset="0"/>
                  <a:cs typeface="Times New Roman" panose="02020603050405020304" pitchFamily="18" charset="0"/>
                </a:rPr>
                <a:t> </a:t>
              </a:r>
              <a:r>
                <a:rPr lang="en-US" altLang="ja-JP" sz="2000" dirty="0">
                  <a:solidFill>
                    <a:schemeClr val="accent2"/>
                  </a:solidFill>
                  <a:latin typeface="Times New Roman" panose="02020603050405020304" pitchFamily="18" charset="0"/>
                  <a:cs typeface="Times New Roman" panose="02020603050405020304" pitchFamily="18" charset="0"/>
                </a:rPr>
                <a:t>V</a:t>
              </a:r>
            </a:p>
          </p:txBody>
        </p:sp>
        <p:sp>
          <p:nvSpPr>
            <p:cNvPr id="22" name="テキスト ボックス 21">
              <a:extLst>
                <a:ext uri="{FF2B5EF4-FFF2-40B4-BE49-F238E27FC236}">
                  <a16:creationId xmlns:a16="http://schemas.microsoft.com/office/drawing/2014/main" id="{9F258BC7-7F77-93C7-CBDE-63721134F2FF}"/>
                </a:ext>
              </a:extLst>
            </p:cNvPr>
            <p:cNvSpPr txBox="1"/>
            <p:nvPr/>
          </p:nvSpPr>
          <p:spPr>
            <a:xfrm>
              <a:off x="1457729" y="1860598"/>
              <a:ext cx="845103"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ja-JP" sz="2000" dirty="0">
                  <a:solidFill>
                    <a:srgbClr val="0000FF"/>
                  </a:solidFill>
                  <a:latin typeface="Times New Roman" panose="02020603050405020304" pitchFamily="18" charset="0"/>
                  <a:cs typeface="Times New Roman" panose="02020603050405020304" pitchFamily="18" charset="0"/>
                </a:rPr>
                <a:t>Ideal</a:t>
              </a:r>
              <a:r>
                <a:rPr lang="ja-JP" altLang="en-US" sz="2000" dirty="0">
                  <a:solidFill>
                    <a:srgbClr val="0000FF"/>
                  </a:solidFill>
                  <a:latin typeface="Times New Roman" panose="02020603050405020304" pitchFamily="18" charset="0"/>
                  <a:cs typeface="Times New Roman" panose="02020603050405020304" pitchFamily="18" charset="0"/>
                </a:rPr>
                <a:t> </a:t>
              </a:r>
              <a:r>
                <a:rPr lang="en-US" altLang="ja-JP" sz="2000" dirty="0">
                  <a:solidFill>
                    <a:srgbClr val="0000FF"/>
                  </a:solidFill>
                  <a:latin typeface="Times New Roman" panose="02020603050405020304" pitchFamily="18" charset="0"/>
                  <a:cs typeface="Times New Roman" panose="02020603050405020304" pitchFamily="18" charset="0"/>
                </a:rPr>
                <a:t>I</a:t>
              </a:r>
              <a:endParaRPr kumimoji="1" lang="en-US" altLang="ja-JP" sz="2000" dirty="0">
                <a:solidFill>
                  <a:srgbClr val="0000FF"/>
                </a:solidFill>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BE777E92-6DFD-3AE6-5B2B-DDAAD1DDDC43}"/>
                </a:ext>
              </a:extLst>
            </p:cNvPr>
            <p:cNvSpPr txBox="1"/>
            <p:nvPr/>
          </p:nvSpPr>
          <p:spPr>
            <a:xfrm>
              <a:off x="1231902" y="2616193"/>
              <a:ext cx="129675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2000" dirty="0">
                  <a:solidFill>
                    <a:srgbClr val="FF0000"/>
                  </a:solidFill>
                  <a:latin typeface="Times New Roman" panose="02020603050405020304" pitchFamily="18" charset="0"/>
                  <a:cs typeface="Times New Roman" panose="02020603050405020304" pitchFamily="18" charset="0"/>
                </a:rPr>
                <a:t>Predict</a:t>
              </a:r>
              <a:r>
                <a:rPr lang="ja-JP" altLang="en-US" sz="2000" dirty="0">
                  <a:solidFill>
                    <a:srgbClr val="FF0000"/>
                  </a:solidFill>
                  <a:latin typeface="Times New Roman" panose="02020603050405020304" pitchFamily="18" charset="0"/>
                  <a:cs typeface="Times New Roman" panose="02020603050405020304" pitchFamily="18" charset="0"/>
                </a:rPr>
                <a:t> </a:t>
              </a:r>
              <a:r>
                <a:rPr lang="en-US" altLang="ja-JP" sz="2000" dirty="0">
                  <a:solidFill>
                    <a:srgbClr val="FF0000"/>
                  </a:solidFill>
                  <a:latin typeface="Times New Roman" panose="02020603050405020304" pitchFamily="18" charset="0"/>
                  <a:cs typeface="Times New Roman" panose="02020603050405020304" pitchFamily="18" charset="0"/>
                </a:rPr>
                <a:t>V</a:t>
              </a:r>
            </a:p>
          </p:txBody>
        </p:sp>
        <p:sp>
          <p:nvSpPr>
            <p:cNvPr id="24" name="テキスト ボックス 23">
              <a:extLst>
                <a:ext uri="{FF2B5EF4-FFF2-40B4-BE49-F238E27FC236}">
                  <a16:creationId xmlns:a16="http://schemas.microsoft.com/office/drawing/2014/main" id="{CB3E93FA-6865-30CB-9793-2C8E525E94FA}"/>
                </a:ext>
              </a:extLst>
            </p:cNvPr>
            <p:cNvSpPr txBox="1"/>
            <p:nvPr/>
          </p:nvSpPr>
          <p:spPr>
            <a:xfrm>
              <a:off x="1357541" y="3371787"/>
              <a:ext cx="1045479"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ja-JP" sz="2000" dirty="0">
                  <a:solidFill>
                    <a:srgbClr val="4EA72E"/>
                  </a:solidFill>
                  <a:latin typeface="Times New Roman" panose="02020603050405020304" pitchFamily="18" charset="0"/>
                  <a:cs typeface="Times New Roman" panose="02020603050405020304" pitchFamily="18" charset="0"/>
                </a:rPr>
                <a:t>O</a:t>
              </a:r>
              <a:r>
                <a:rPr kumimoji="1" lang="en-US" altLang="ja-JP" sz="2000" dirty="0">
                  <a:solidFill>
                    <a:srgbClr val="4EA72E"/>
                  </a:solidFill>
                  <a:latin typeface="Times New Roman" panose="02020603050405020304" pitchFamily="18" charset="0"/>
                  <a:cs typeface="Times New Roman" panose="02020603050405020304" pitchFamily="18" charset="0"/>
                </a:rPr>
                <a:t>utput</a:t>
              </a:r>
              <a:r>
                <a:rPr kumimoji="1" lang="ja-JP" altLang="en-US" sz="2000" dirty="0">
                  <a:solidFill>
                    <a:srgbClr val="4EA72E"/>
                  </a:solidFill>
                  <a:latin typeface="Times New Roman" panose="02020603050405020304" pitchFamily="18" charset="0"/>
                  <a:cs typeface="Times New Roman" panose="02020603050405020304" pitchFamily="18" charset="0"/>
                </a:rPr>
                <a:t> </a:t>
              </a:r>
              <a:r>
                <a:rPr kumimoji="1" lang="en-US" altLang="ja-JP" sz="2000" dirty="0">
                  <a:solidFill>
                    <a:srgbClr val="4EA72E"/>
                  </a:solidFill>
                  <a:latin typeface="Times New Roman" panose="02020603050405020304" pitchFamily="18" charset="0"/>
                  <a:cs typeface="Times New Roman" panose="02020603050405020304" pitchFamily="18" charset="0"/>
                </a:rPr>
                <a:t>I</a:t>
              </a:r>
            </a:p>
          </p:txBody>
        </p:sp>
        <p:sp>
          <p:nvSpPr>
            <p:cNvPr id="25" name="テキスト ボックス 24">
              <a:extLst>
                <a:ext uri="{FF2B5EF4-FFF2-40B4-BE49-F238E27FC236}">
                  <a16:creationId xmlns:a16="http://schemas.microsoft.com/office/drawing/2014/main" id="{926EA24A-9AF0-287A-79C3-1A0D3518569E}"/>
                </a:ext>
              </a:extLst>
            </p:cNvPr>
            <p:cNvSpPr txBox="1"/>
            <p:nvPr/>
          </p:nvSpPr>
          <p:spPr>
            <a:xfrm>
              <a:off x="2393432" y="2135764"/>
              <a:ext cx="1240628" cy="707886"/>
            </a:xfrm>
            <a:prstGeom prst="rect">
              <a:avLst/>
            </a:prstGeom>
            <a:noFill/>
          </p:spPr>
          <p:txBody>
            <a:bodyPr wrap="square" rtlCol="0">
              <a:spAutoFit/>
            </a:bodyPr>
            <a:lstStyle/>
            <a:p>
              <a:pPr algn="ctr"/>
              <a:r>
                <a:rPr lang="ja-JP" altLang="en-US" sz="2000" b="1" dirty="0">
                  <a:cs typeface="Times New Roman" panose="02020603050405020304" pitchFamily="18" charset="0"/>
                </a:rPr>
                <a:t>学習済み</a:t>
              </a:r>
              <a:r>
                <a:rPr lang="en-US" altLang="ja-JP" sz="2000" b="1" dirty="0">
                  <a:cs typeface="Times New Roman" panose="02020603050405020304" pitchFamily="18" charset="0"/>
                </a:rPr>
                <a:t>NN</a:t>
              </a:r>
            </a:p>
          </p:txBody>
        </p:sp>
        <p:sp>
          <p:nvSpPr>
            <p:cNvPr id="26" name="テキスト ボックス 25">
              <a:extLst>
                <a:ext uri="{FF2B5EF4-FFF2-40B4-BE49-F238E27FC236}">
                  <a16:creationId xmlns:a16="http://schemas.microsoft.com/office/drawing/2014/main" id="{9E9AB241-0F62-53E0-FAC0-661C77A33089}"/>
                </a:ext>
              </a:extLst>
            </p:cNvPr>
            <p:cNvSpPr txBox="1"/>
            <p:nvPr/>
          </p:nvSpPr>
          <p:spPr>
            <a:xfrm>
              <a:off x="2617819" y="1495747"/>
              <a:ext cx="791855" cy="400110"/>
            </a:xfrm>
            <a:prstGeom prst="rect">
              <a:avLst/>
            </a:prstGeom>
            <a:noFill/>
          </p:spPr>
          <p:txBody>
            <a:bodyPr wrap="square" rtlCol="0">
              <a:spAutoFit/>
            </a:bodyPr>
            <a:lstStyle/>
            <a:p>
              <a:pPr algn="ctr"/>
              <a:r>
                <a:rPr lang="en-US" altLang="ja-JP" sz="2000" b="1" dirty="0">
                  <a:cs typeface="Times New Roman" panose="02020603050405020304" pitchFamily="18" charset="0"/>
                </a:rPr>
                <a:t>PS</a:t>
              </a:r>
            </a:p>
          </p:txBody>
        </p:sp>
        <p:sp>
          <p:nvSpPr>
            <p:cNvPr id="27" name="テキスト ボックス 26">
              <a:extLst>
                <a:ext uri="{FF2B5EF4-FFF2-40B4-BE49-F238E27FC236}">
                  <a16:creationId xmlns:a16="http://schemas.microsoft.com/office/drawing/2014/main" id="{7B09DCCF-482E-3B35-1C3A-F5A4DD2577AE}"/>
                </a:ext>
              </a:extLst>
            </p:cNvPr>
            <p:cNvSpPr txBox="1"/>
            <p:nvPr/>
          </p:nvSpPr>
          <p:spPr>
            <a:xfrm>
              <a:off x="2636509" y="3083556"/>
              <a:ext cx="754475" cy="400110"/>
            </a:xfrm>
            <a:prstGeom prst="rect">
              <a:avLst/>
            </a:prstGeom>
            <a:noFill/>
          </p:spPr>
          <p:txBody>
            <a:bodyPr wrap="square" rtlCol="0">
              <a:spAutoFit/>
            </a:bodyPr>
            <a:lstStyle/>
            <a:p>
              <a:pPr algn="ctr"/>
              <a:r>
                <a:rPr lang="en-US" altLang="ja-JP" sz="2000" b="1" dirty="0">
                  <a:cs typeface="Times New Roman" panose="02020603050405020304" pitchFamily="18" charset="0"/>
                </a:rPr>
                <a:t>PS</a:t>
              </a:r>
            </a:p>
          </p:txBody>
        </p:sp>
        <p:cxnSp>
          <p:nvCxnSpPr>
            <p:cNvPr id="29" name="直線矢印コネクタ 28">
              <a:extLst>
                <a:ext uri="{FF2B5EF4-FFF2-40B4-BE49-F238E27FC236}">
                  <a16:creationId xmlns:a16="http://schemas.microsoft.com/office/drawing/2014/main" id="{9075BA9F-ED1F-FF4B-FE85-EA6D868A59B2}"/>
                </a:ext>
              </a:extLst>
            </p:cNvPr>
            <p:cNvCxnSpPr>
              <a:cxnSpLocks/>
              <a:stCxn id="21" idx="2"/>
              <a:endCxn id="22" idx="0"/>
            </p:cNvCxnSpPr>
            <p:nvPr/>
          </p:nvCxnSpPr>
          <p:spPr>
            <a:xfrm>
              <a:off x="1880280" y="1505113"/>
              <a:ext cx="1" cy="3554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3BFC266F-DD87-0523-7C21-F3A0EB87BCF4}"/>
                </a:ext>
              </a:extLst>
            </p:cNvPr>
            <p:cNvCxnSpPr>
              <a:cxnSpLocks/>
              <a:stCxn id="22" idx="2"/>
              <a:endCxn id="23" idx="0"/>
            </p:cNvCxnSpPr>
            <p:nvPr/>
          </p:nvCxnSpPr>
          <p:spPr>
            <a:xfrm flipH="1">
              <a:off x="1880280" y="2260708"/>
              <a:ext cx="1" cy="3554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直線矢印コネクタ 32">
              <a:extLst>
                <a:ext uri="{FF2B5EF4-FFF2-40B4-BE49-F238E27FC236}">
                  <a16:creationId xmlns:a16="http://schemas.microsoft.com/office/drawing/2014/main" id="{B010BE45-CE76-D5BE-3144-9ABB6FF21949}"/>
                </a:ext>
              </a:extLst>
            </p:cNvPr>
            <p:cNvCxnSpPr>
              <a:cxnSpLocks/>
              <a:stCxn id="23" idx="2"/>
              <a:endCxn id="24" idx="0"/>
            </p:cNvCxnSpPr>
            <p:nvPr/>
          </p:nvCxnSpPr>
          <p:spPr>
            <a:xfrm>
              <a:off x="1880280" y="3016303"/>
              <a:ext cx="1" cy="3554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8" name="日付プレースホルダー 27">
            <a:extLst>
              <a:ext uri="{FF2B5EF4-FFF2-40B4-BE49-F238E27FC236}">
                <a16:creationId xmlns:a16="http://schemas.microsoft.com/office/drawing/2014/main" id="{FA1C5A6F-1276-C9A8-4FF4-1824EA1C1163}"/>
              </a:ext>
            </a:extLst>
          </p:cNvPr>
          <p:cNvSpPr>
            <a:spLocks noGrp="1"/>
          </p:cNvSpPr>
          <p:nvPr>
            <p:ph type="dt" sz="half" idx="10"/>
          </p:nvPr>
        </p:nvSpPr>
        <p:spPr/>
        <p:txBody>
          <a:bodyPr/>
          <a:lstStyle/>
          <a:p>
            <a:r>
              <a:rPr kumimoji="1" lang="en-US" altLang="ja-JP"/>
              <a:t>2025/12/8</a:t>
            </a:r>
            <a:endParaRPr kumimoji="1" lang="ja-JP" altLang="en-US"/>
          </a:p>
        </p:txBody>
      </p:sp>
      <p:sp>
        <p:nvSpPr>
          <p:cNvPr id="31" name="フッター プレースホルダー 30">
            <a:extLst>
              <a:ext uri="{FF2B5EF4-FFF2-40B4-BE49-F238E27FC236}">
                <a16:creationId xmlns:a16="http://schemas.microsoft.com/office/drawing/2014/main" id="{AD8A7429-9DDE-8718-7720-1A04BC7176E8}"/>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54416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グラフ, 折れ線グラフ, ヒストグラム&#10;&#10;AI 生成コンテンツは誤りを含む可能性があります。">
            <a:extLst>
              <a:ext uri="{FF2B5EF4-FFF2-40B4-BE49-F238E27FC236}">
                <a16:creationId xmlns:a16="http://schemas.microsoft.com/office/drawing/2014/main" id="{6D00C197-2FF7-6981-F97C-55F903465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558" y="2062101"/>
            <a:ext cx="3645063" cy="2733797"/>
          </a:xfrm>
          <a:prstGeom prst="rect">
            <a:avLst/>
          </a:prstGeom>
        </p:spPr>
      </p:pic>
      <p:pic>
        <p:nvPicPr>
          <p:cNvPr id="26" name="図 25" descr="グラフ, 折れ線グラフ, ヒストグラム&#10;&#10;AI 生成コンテンツは誤りを含む可能性があります。">
            <a:extLst>
              <a:ext uri="{FF2B5EF4-FFF2-40B4-BE49-F238E27FC236}">
                <a16:creationId xmlns:a16="http://schemas.microsoft.com/office/drawing/2014/main" id="{6FE2CDA8-7497-3143-8CFB-0EEC24FD4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2235" y="2021957"/>
            <a:ext cx="3645063" cy="2733797"/>
          </a:xfrm>
          <a:prstGeom prst="rect">
            <a:avLst/>
          </a:prstGeom>
        </p:spPr>
      </p:pic>
      <p:sp>
        <p:nvSpPr>
          <p:cNvPr id="17" name="テキスト ボックス 16">
            <a:extLst>
              <a:ext uri="{FF2B5EF4-FFF2-40B4-BE49-F238E27FC236}">
                <a16:creationId xmlns:a16="http://schemas.microsoft.com/office/drawing/2014/main" id="{AD641AC7-B18D-8490-6EB6-463DA93908E5}"/>
              </a:ext>
            </a:extLst>
          </p:cNvPr>
          <p:cNvSpPr txBox="1"/>
          <p:nvPr/>
        </p:nvSpPr>
        <p:spPr>
          <a:xfrm>
            <a:off x="10415011" y="2114143"/>
            <a:ext cx="540533" cy="369332"/>
          </a:xfrm>
          <a:prstGeom prst="rect">
            <a:avLst/>
          </a:prstGeom>
          <a:noFill/>
        </p:spPr>
        <p:txBody>
          <a:bodyPr wrap="none" rtlCol="0">
            <a:spAutoFit/>
          </a:bodyPr>
          <a:lstStyle/>
          <a:p>
            <a:r>
              <a:rPr kumimoji="1" lang="en-US" altLang="ja-JP" dirty="0" err="1"/>
              <a:t>i</a:t>
            </a:r>
            <a:r>
              <a:rPr kumimoji="1" lang="en-US" altLang="ja-JP" dirty="0"/>
              <a:t>=0</a:t>
            </a:r>
            <a:endParaRPr kumimoji="1" lang="ja-JP" altLang="en-US" dirty="0"/>
          </a:p>
        </p:txBody>
      </p:sp>
      <p:sp>
        <p:nvSpPr>
          <p:cNvPr id="18" name="テキスト ボックス 17">
            <a:extLst>
              <a:ext uri="{FF2B5EF4-FFF2-40B4-BE49-F238E27FC236}">
                <a16:creationId xmlns:a16="http://schemas.microsoft.com/office/drawing/2014/main" id="{4259466A-460F-BFCF-6B58-51971E85C339}"/>
              </a:ext>
            </a:extLst>
          </p:cNvPr>
          <p:cNvSpPr txBox="1"/>
          <p:nvPr/>
        </p:nvSpPr>
        <p:spPr>
          <a:xfrm>
            <a:off x="8521305" y="2350851"/>
            <a:ext cx="1810111" cy="338554"/>
          </a:xfrm>
          <a:prstGeom prst="rect">
            <a:avLst/>
          </a:prstGeom>
          <a:noFill/>
        </p:spPr>
        <p:txBody>
          <a:bodyPr wrap="none" rtlCol="0">
            <a:spAutoFit/>
          </a:bodyPr>
          <a:lstStyle/>
          <a:p>
            <a:r>
              <a:rPr lang="en-US" altLang="ja-JP" sz="1600" dirty="0" err="1">
                <a:solidFill>
                  <a:schemeClr val="accent2"/>
                </a:solidFill>
              </a:rPr>
              <a:t>command</a:t>
            </a:r>
            <a:r>
              <a:rPr kumimoji="1" lang="en-US" altLang="ja-JP" sz="1600" dirty="0" err="1">
                <a:solidFill>
                  <a:schemeClr val="accent2"/>
                </a:solidFill>
              </a:rPr>
              <a:t>V</a:t>
            </a:r>
            <a:r>
              <a:rPr kumimoji="1" lang="en-US" altLang="ja-JP" sz="1600" dirty="0">
                <a:solidFill>
                  <a:schemeClr val="accent2"/>
                </a:solidFill>
              </a:rPr>
              <a:t>(</a:t>
            </a:r>
            <a:r>
              <a:rPr kumimoji="1" lang="ja-JP" altLang="en-US" sz="1600" dirty="0">
                <a:solidFill>
                  <a:schemeClr val="accent2"/>
                </a:solidFill>
              </a:rPr>
              <a:t>右軸</a:t>
            </a:r>
            <a:r>
              <a:rPr kumimoji="1" lang="en-US" altLang="ja-JP" sz="1600" dirty="0">
                <a:solidFill>
                  <a:schemeClr val="accent2"/>
                </a:solidFill>
              </a:rPr>
              <a:t>)</a:t>
            </a:r>
            <a:endParaRPr kumimoji="1" lang="ja-JP" altLang="en-US" sz="1600" dirty="0">
              <a:solidFill>
                <a:schemeClr val="accent2"/>
              </a:solidFill>
            </a:endParaRPr>
          </a:p>
        </p:txBody>
      </p:sp>
      <p:sp>
        <p:nvSpPr>
          <p:cNvPr id="19" name="テキスト ボックス 18">
            <a:extLst>
              <a:ext uri="{FF2B5EF4-FFF2-40B4-BE49-F238E27FC236}">
                <a16:creationId xmlns:a16="http://schemas.microsoft.com/office/drawing/2014/main" id="{EB560DCD-8C8C-6958-6466-3B57385A359A}"/>
              </a:ext>
            </a:extLst>
          </p:cNvPr>
          <p:cNvSpPr txBox="1"/>
          <p:nvPr/>
        </p:nvSpPr>
        <p:spPr>
          <a:xfrm>
            <a:off x="9046020" y="4003574"/>
            <a:ext cx="1426994" cy="338554"/>
          </a:xfrm>
          <a:prstGeom prst="rect">
            <a:avLst/>
          </a:prstGeom>
          <a:noFill/>
        </p:spPr>
        <p:txBody>
          <a:bodyPr wrap="none" rtlCol="0">
            <a:spAutoFit/>
          </a:bodyPr>
          <a:lstStyle/>
          <a:p>
            <a:r>
              <a:rPr lang="en-US" altLang="ja-JP" sz="1600" dirty="0" err="1">
                <a:solidFill>
                  <a:srgbClr val="0000FF"/>
                </a:solidFill>
              </a:rPr>
              <a:t>outputI</a:t>
            </a:r>
            <a:r>
              <a:rPr lang="en-US" altLang="ja-JP" sz="1600" dirty="0">
                <a:solidFill>
                  <a:srgbClr val="0000FF"/>
                </a:solidFill>
              </a:rPr>
              <a:t>(</a:t>
            </a:r>
            <a:r>
              <a:rPr lang="ja-JP" altLang="en-US" sz="1600" dirty="0">
                <a:solidFill>
                  <a:srgbClr val="0000FF"/>
                </a:solidFill>
              </a:rPr>
              <a:t>左軸</a:t>
            </a:r>
            <a:r>
              <a:rPr lang="en-US" altLang="ja-JP" sz="1600" dirty="0">
                <a:solidFill>
                  <a:srgbClr val="0000FF"/>
                </a:solidFill>
              </a:rPr>
              <a:t>)</a:t>
            </a:r>
            <a:endParaRPr kumimoji="1" lang="ja-JP" altLang="en-US" sz="1600" dirty="0">
              <a:solidFill>
                <a:srgbClr val="0000FF"/>
              </a:solidFill>
            </a:endParaRPr>
          </a:p>
        </p:txBody>
      </p:sp>
      <p:sp>
        <p:nvSpPr>
          <p:cNvPr id="21" name="テキスト ボックス 20">
            <a:extLst>
              <a:ext uri="{FF2B5EF4-FFF2-40B4-BE49-F238E27FC236}">
                <a16:creationId xmlns:a16="http://schemas.microsoft.com/office/drawing/2014/main" id="{71EBB1D8-0BC1-7F5D-2470-C7B1339F2080}"/>
              </a:ext>
            </a:extLst>
          </p:cNvPr>
          <p:cNvSpPr txBox="1"/>
          <p:nvPr/>
        </p:nvSpPr>
        <p:spPr>
          <a:xfrm>
            <a:off x="4518543" y="2167391"/>
            <a:ext cx="540533" cy="369332"/>
          </a:xfrm>
          <a:prstGeom prst="rect">
            <a:avLst/>
          </a:prstGeom>
          <a:noFill/>
        </p:spPr>
        <p:txBody>
          <a:bodyPr wrap="none" rtlCol="0">
            <a:spAutoFit/>
          </a:bodyPr>
          <a:lstStyle/>
          <a:p>
            <a:r>
              <a:rPr kumimoji="1" lang="en-US" altLang="ja-JP" dirty="0" err="1"/>
              <a:t>i</a:t>
            </a:r>
            <a:r>
              <a:rPr kumimoji="1" lang="en-US" altLang="ja-JP" dirty="0"/>
              <a:t>=0</a:t>
            </a:r>
            <a:endParaRPr kumimoji="1" lang="ja-JP" altLang="en-US" dirty="0"/>
          </a:p>
        </p:txBody>
      </p:sp>
      <p:sp>
        <p:nvSpPr>
          <p:cNvPr id="22" name="テキスト ボックス 21">
            <a:extLst>
              <a:ext uri="{FF2B5EF4-FFF2-40B4-BE49-F238E27FC236}">
                <a16:creationId xmlns:a16="http://schemas.microsoft.com/office/drawing/2014/main" id="{5892F410-9350-FC76-4EDA-3D7F71FF13C3}"/>
              </a:ext>
            </a:extLst>
          </p:cNvPr>
          <p:cNvSpPr txBox="1"/>
          <p:nvPr/>
        </p:nvSpPr>
        <p:spPr>
          <a:xfrm>
            <a:off x="2886113" y="2869217"/>
            <a:ext cx="1810111" cy="338554"/>
          </a:xfrm>
          <a:prstGeom prst="rect">
            <a:avLst/>
          </a:prstGeom>
          <a:noFill/>
        </p:spPr>
        <p:txBody>
          <a:bodyPr wrap="none" rtlCol="0">
            <a:spAutoFit/>
          </a:bodyPr>
          <a:lstStyle/>
          <a:p>
            <a:r>
              <a:rPr lang="en-US" altLang="ja-JP" sz="1600" dirty="0" err="1">
                <a:solidFill>
                  <a:schemeClr val="accent2"/>
                </a:solidFill>
              </a:rPr>
              <a:t>command</a:t>
            </a:r>
            <a:r>
              <a:rPr kumimoji="1" lang="en-US" altLang="ja-JP" sz="1600" dirty="0" err="1">
                <a:solidFill>
                  <a:schemeClr val="accent2"/>
                </a:solidFill>
              </a:rPr>
              <a:t>V</a:t>
            </a:r>
            <a:r>
              <a:rPr kumimoji="1" lang="en-US" altLang="ja-JP" sz="1600" dirty="0">
                <a:solidFill>
                  <a:schemeClr val="accent2"/>
                </a:solidFill>
              </a:rPr>
              <a:t>(</a:t>
            </a:r>
            <a:r>
              <a:rPr kumimoji="1" lang="ja-JP" altLang="en-US" sz="1600" dirty="0">
                <a:solidFill>
                  <a:schemeClr val="accent2"/>
                </a:solidFill>
              </a:rPr>
              <a:t>右軸</a:t>
            </a:r>
            <a:r>
              <a:rPr kumimoji="1" lang="en-US" altLang="ja-JP" sz="1600" dirty="0">
                <a:solidFill>
                  <a:schemeClr val="accent2"/>
                </a:solidFill>
              </a:rPr>
              <a:t>)</a:t>
            </a:r>
            <a:endParaRPr kumimoji="1" lang="ja-JP" altLang="en-US" sz="1600" dirty="0">
              <a:solidFill>
                <a:schemeClr val="accent2"/>
              </a:solidFill>
            </a:endParaRPr>
          </a:p>
        </p:txBody>
      </p:sp>
      <p:sp>
        <p:nvSpPr>
          <p:cNvPr id="23" name="テキスト ボックス 22">
            <a:extLst>
              <a:ext uri="{FF2B5EF4-FFF2-40B4-BE49-F238E27FC236}">
                <a16:creationId xmlns:a16="http://schemas.microsoft.com/office/drawing/2014/main" id="{F8C1D26F-ED2D-3F60-6C7C-53360FF0E6C0}"/>
              </a:ext>
            </a:extLst>
          </p:cNvPr>
          <p:cNvSpPr txBox="1"/>
          <p:nvPr/>
        </p:nvSpPr>
        <p:spPr>
          <a:xfrm>
            <a:off x="3316798" y="3940184"/>
            <a:ext cx="1426994" cy="338554"/>
          </a:xfrm>
          <a:prstGeom prst="rect">
            <a:avLst/>
          </a:prstGeom>
          <a:noFill/>
        </p:spPr>
        <p:txBody>
          <a:bodyPr wrap="none" rtlCol="0">
            <a:spAutoFit/>
          </a:bodyPr>
          <a:lstStyle/>
          <a:p>
            <a:r>
              <a:rPr lang="en-US" altLang="ja-JP" sz="1600" dirty="0" err="1">
                <a:solidFill>
                  <a:srgbClr val="0000FF"/>
                </a:solidFill>
              </a:rPr>
              <a:t>outputI</a:t>
            </a:r>
            <a:r>
              <a:rPr lang="en-US" altLang="ja-JP" sz="1600" dirty="0">
                <a:solidFill>
                  <a:srgbClr val="0000FF"/>
                </a:solidFill>
              </a:rPr>
              <a:t>(</a:t>
            </a:r>
            <a:r>
              <a:rPr lang="ja-JP" altLang="en-US" sz="1600" dirty="0">
                <a:solidFill>
                  <a:srgbClr val="0000FF"/>
                </a:solidFill>
              </a:rPr>
              <a:t>左軸</a:t>
            </a:r>
            <a:r>
              <a:rPr lang="en-US" altLang="ja-JP" sz="1600" dirty="0">
                <a:solidFill>
                  <a:srgbClr val="0000FF"/>
                </a:solidFill>
              </a:rPr>
              <a:t>)</a:t>
            </a:r>
            <a:endParaRPr kumimoji="1" lang="ja-JP" altLang="en-US" sz="1600" dirty="0">
              <a:solidFill>
                <a:srgbClr val="0000FF"/>
              </a:solidFill>
            </a:endParaRPr>
          </a:p>
        </p:txBody>
      </p:sp>
      <p:sp>
        <p:nvSpPr>
          <p:cNvPr id="2" name="スライド番号プレースホルダー 1">
            <a:extLst>
              <a:ext uri="{FF2B5EF4-FFF2-40B4-BE49-F238E27FC236}">
                <a16:creationId xmlns:a16="http://schemas.microsoft.com/office/drawing/2014/main" id="{3B20B312-F701-9002-385E-A5CD5D744155}"/>
              </a:ext>
            </a:extLst>
          </p:cNvPr>
          <p:cNvSpPr>
            <a:spLocks noGrp="1"/>
          </p:cNvSpPr>
          <p:nvPr>
            <p:ph type="sldNum" sz="quarter" idx="12"/>
          </p:nvPr>
        </p:nvSpPr>
        <p:spPr/>
        <p:txBody>
          <a:bodyPr/>
          <a:lstStyle/>
          <a:p>
            <a:fld id="{3F769A1E-1AA7-465B-83A3-BC28DC61D578}" type="slidenum">
              <a:rPr kumimoji="1" lang="ja-JP" altLang="en-US" smtClean="0"/>
              <a:t>16</a:t>
            </a:fld>
            <a:endParaRPr kumimoji="1" lang="ja-JP" altLang="en-US"/>
          </a:p>
        </p:txBody>
      </p:sp>
      <p:sp>
        <p:nvSpPr>
          <p:cNvPr id="3" name="タイトル 2">
            <a:extLst>
              <a:ext uri="{FF2B5EF4-FFF2-40B4-BE49-F238E27FC236}">
                <a16:creationId xmlns:a16="http://schemas.microsoft.com/office/drawing/2014/main" id="{6AF60A1C-4C79-15D5-AF5C-03611EF208CE}"/>
              </a:ext>
            </a:extLst>
          </p:cNvPr>
          <p:cNvSpPr>
            <a:spLocks noGrp="1"/>
          </p:cNvSpPr>
          <p:nvPr>
            <p:ph type="title"/>
          </p:nvPr>
        </p:nvSpPr>
        <p:spPr/>
        <p:txBody>
          <a:bodyPr/>
          <a:lstStyle/>
          <a:p>
            <a:r>
              <a:rPr kumimoji="1" lang="ja-JP" altLang="en-US" dirty="0"/>
              <a:t>学習データの検討</a:t>
            </a:r>
          </a:p>
        </p:txBody>
      </p:sp>
      <p:sp>
        <p:nvSpPr>
          <p:cNvPr id="13" name="テキスト ボックス 12">
            <a:extLst>
              <a:ext uri="{FF2B5EF4-FFF2-40B4-BE49-F238E27FC236}">
                <a16:creationId xmlns:a16="http://schemas.microsoft.com/office/drawing/2014/main" id="{28513403-098F-C6DE-6DFE-421AA65A6D6B}"/>
              </a:ext>
            </a:extLst>
          </p:cNvPr>
          <p:cNvSpPr txBox="1"/>
          <p:nvPr/>
        </p:nvSpPr>
        <p:spPr>
          <a:xfrm>
            <a:off x="403094" y="1233166"/>
            <a:ext cx="5524500" cy="923330"/>
          </a:xfrm>
          <a:prstGeom prst="rect">
            <a:avLst/>
          </a:prstGeom>
          <a:noFill/>
        </p:spPr>
        <p:txBody>
          <a:bodyPr wrap="square">
            <a:spAutoFit/>
          </a:bodyPr>
          <a:lstStyle/>
          <a:p>
            <a:r>
              <a:rPr lang="en-US" altLang="ja-JP" b="1" dirty="0"/>
              <a:t>【</a:t>
            </a:r>
            <a:r>
              <a:rPr lang="ja-JP" altLang="en-US" b="1" dirty="0"/>
              <a:t>修正前</a:t>
            </a:r>
            <a:r>
              <a:rPr lang="en-US" altLang="ja-JP" b="1" dirty="0"/>
              <a:t>】</a:t>
            </a:r>
          </a:p>
          <a:p>
            <a:r>
              <a:rPr lang="en-US" altLang="ja-JP" b="1" dirty="0"/>
              <a:t>NN</a:t>
            </a:r>
            <a:r>
              <a:rPr lang="ja-JP" altLang="en-US" b="1" dirty="0"/>
              <a:t>の入力</a:t>
            </a:r>
            <a:r>
              <a:rPr kumimoji="1" lang="ja-JP" altLang="en-US" sz="1800" b="1" dirty="0"/>
              <a:t>データ：オシロで測定した</a:t>
            </a:r>
            <a:r>
              <a:rPr lang="ja-JP" altLang="en-US" b="1" dirty="0"/>
              <a:t>出力電流波形</a:t>
            </a:r>
            <a:endParaRPr kumimoji="1" lang="en-US" altLang="ja-JP" sz="1800" b="1" dirty="0"/>
          </a:p>
          <a:p>
            <a:r>
              <a:rPr lang="en-US" altLang="ja-JP" b="1" dirty="0"/>
              <a:t>NN</a:t>
            </a:r>
            <a:r>
              <a:rPr lang="ja-JP" altLang="en-US" b="1" dirty="0"/>
              <a:t>の出力</a:t>
            </a:r>
            <a:r>
              <a:rPr kumimoji="1" lang="ja-JP" altLang="en-US" sz="1800" b="1" dirty="0"/>
              <a:t>データ：</a:t>
            </a:r>
            <a:r>
              <a:rPr lang="ja-JP" altLang="en-US" b="1" dirty="0"/>
              <a:t>オシロで測定した指令</a:t>
            </a:r>
            <a:r>
              <a:rPr kumimoji="1" lang="ja-JP" altLang="en-US" sz="1800" b="1" dirty="0"/>
              <a:t>電圧波形</a:t>
            </a:r>
            <a:endParaRPr kumimoji="1" lang="en-US" altLang="ja-JP" sz="1800" b="1" dirty="0"/>
          </a:p>
        </p:txBody>
      </p:sp>
      <p:sp>
        <p:nvSpPr>
          <p:cNvPr id="14" name="テキスト ボックス 13">
            <a:extLst>
              <a:ext uri="{FF2B5EF4-FFF2-40B4-BE49-F238E27FC236}">
                <a16:creationId xmlns:a16="http://schemas.microsoft.com/office/drawing/2014/main" id="{2D223D7E-0C93-1DC3-3F02-05AACFC5999C}"/>
              </a:ext>
            </a:extLst>
          </p:cNvPr>
          <p:cNvSpPr txBox="1"/>
          <p:nvPr/>
        </p:nvSpPr>
        <p:spPr>
          <a:xfrm>
            <a:off x="6667500" y="1233166"/>
            <a:ext cx="5524500" cy="923330"/>
          </a:xfrm>
          <a:prstGeom prst="rect">
            <a:avLst/>
          </a:prstGeom>
          <a:noFill/>
        </p:spPr>
        <p:txBody>
          <a:bodyPr wrap="square">
            <a:spAutoFit/>
          </a:bodyPr>
          <a:lstStyle/>
          <a:p>
            <a:r>
              <a:rPr kumimoji="1" lang="en-US" altLang="ja-JP" sz="1800" b="1" dirty="0"/>
              <a:t>【</a:t>
            </a:r>
            <a:r>
              <a:rPr kumimoji="1" lang="ja-JP" altLang="en-US" sz="1800" b="1" dirty="0"/>
              <a:t>修正後</a:t>
            </a:r>
            <a:r>
              <a:rPr kumimoji="1" lang="en-US" altLang="ja-JP" sz="1800" b="1" dirty="0"/>
              <a:t>】</a:t>
            </a:r>
          </a:p>
          <a:p>
            <a:r>
              <a:rPr kumimoji="1" lang="en-US" altLang="ja-JP" sz="1800" b="1" dirty="0"/>
              <a:t>NN</a:t>
            </a:r>
            <a:r>
              <a:rPr kumimoji="1" lang="ja-JP" altLang="en-US" sz="1800" b="1" dirty="0"/>
              <a:t>の入力データ：オシロで測定した</a:t>
            </a:r>
            <a:r>
              <a:rPr lang="ja-JP" altLang="en-US" b="1" dirty="0"/>
              <a:t>出力電流波形</a:t>
            </a:r>
            <a:endParaRPr kumimoji="1" lang="en-US" altLang="ja-JP" sz="1800" b="1" dirty="0"/>
          </a:p>
          <a:p>
            <a:r>
              <a:rPr kumimoji="1" lang="en-US" altLang="ja-JP" sz="1800" b="1" dirty="0"/>
              <a:t>NN</a:t>
            </a:r>
            <a:r>
              <a:rPr kumimoji="1" lang="ja-JP" altLang="en-US" sz="1800" b="1" dirty="0"/>
              <a:t>の出力データ：</a:t>
            </a:r>
            <a:r>
              <a:rPr kumimoji="1" lang="ja-JP" altLang="en-US" sz="1800" b="1" dirty="0">
                <a:solidFill>
                  <a:srgbClr val="FF0000"/>
                </a:solidFill>
              </a:rPr>
              <a:t>電源に入力した</a:t>
            </a:r>
            <a:r>
              <a:rPr lang="ja-JP" altLang="en-US" b="1" dirty="0">
                <a:solidFill>
                  <a:srgbClr val="FF0000"/>
                </a:solidFill>
              </a:rPr>
              <a:t>指令</a:t>
            </a:r>
            <a:r>
              <a:rPr kumimoji="1" lang="ja-JP" altLang="en-US" sz="1800" b="1" dirty="0">
                <a:solidFill>
                  <a:srgbClr val="FF0000"/>
                </a:solidFill>
              </a:rPr>
              <a:t>電圧波形</a:t>
            </a:r>
            <a:endParaRPr kumimoji="1" lang="en-US" altLang="ja-JP" sz="1800" b="1" dirty="0">
              <a:solidFill>
                <a:srgbClr val="FF0000"/>
              </a:solidFill>
            </a:endParaRPr>
          </a:p>
        </p:txBody>
      </p:sp>
      <p:sp>
        <p:nvSpPr>
          <p:cNvPr id="15" name="矢印: 下 14">
            <a:extLst>
              <a:ext uri="{FF2B5EF4-FFF2-40B4-BE49-F238E27FC236}">
                <a16:creationId xmlns:a16="http://schemas.microsoft.com/office/drawing/2014/main" id="{F1AB0541-62FB-1B85-1BA5-48E32A2AAB38}"/>
              </a:ext>
            </a:extLst>
          </p:cNvPr>
          <p:cNvSpPr/>
          <p:nvPr/>
        </p:nvSpPr>
        <p:spPr>
          <a:xfrm rot="16200000">
            <a:off x="5863183" y="1425472"/>
            <a:ext cx="627530" cy="387640"/>
          </a:xfrm>
          <a:prstGeom prst="downArrow">
            <a:avLst/>
          </a:prstGeom>
          <a:solidFill>
            <a:srgbClr val="66B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ADBEACCB-3F78-3C45-C9BF-E66A0F8549CD}"/>
              </a:ext>
            </a:extLst>
          </p:cNvPr>
          <p:cNvSpPr txBox="1"/>
          <p:nvPr/>
        </p:nvSpPr>
        <p:spPr>
          <a:xfrm>
            <a:off x="1867523" y="5103642"/>
            <a:ext cx="2244525"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a:t>値は</a:t>
            </a:r>
            <a:r>
              <a:rPr kumimoji="1" lang="en-US" altLang="ja-JP" dirty="0"/>
              <a:t>-10V</a:t>
            </a:r>
            <a:r>
              <a:rPr lang="ja-JP" altLang="en-US" dirty="0"/>
              <a:t>～</a:t>
            </a:r>
            <a:r>
              <a:rPr lang="en-US" altLang="ja-JP" dirty="0"/>
              <a:t>+10V</a:t>
            </a:r>
            <a:endParaRPr kumimoji="1" lang="ja-JP" altLang="en-US" dirty="0"/>
          </a:p>
        </p:txBody>
      </p:sp>
      <p:sp>
        <p:nvSpPr>
          <p:cNvPr id="25" name="テキスト ボックス 24">
            <a:extLst>
              <a:ext uri="{FF2B5EF4-FFF2-40B4-BE49-F238E27FC236}">
                <a16:creationId xmlns:a16="http://schemas.microsoft.com/office/drawing/2014/main" id="{E3CA45F7-8A03-A97A-250B-3A4E00024B70}"/>
              </a:ext>
            </a:extLst>
          </p:cNvPr>
          <p:cNvSpPr txBox="1"/>
          <p:nvPr/>
        </p:nvSpPr>
        <p:spPr>
          <a:xfrm>
            <a:off x="6500771" y="5076048"/>
            <a:ext cx="5384558"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-10V</a:t>
            </a:r>
            <a:r>
              <a:rPr kumimoji="1" lang="ja-JP" altLang="en-US" dirty="0"/>
              <a:t>～</a:t>
            </a:r>
            <a:r>
              <a:rPr kumimoji="1" lang="en-US" altLang="ja-JP" dirty="0"/>
              <a:t>10V</a:t>
            </a:r>
            <a:r>
              <a:rPr kumimoji="1" lang="ja-JP" altLang="en-US" dirty="0"/>
              <a:t>を</a:t>
            </a:r>
            <a:r>
              <a:rPr lang="en-US" altLang="ja-JP" dirty="0"/>
              <a:t>12bit</a:t>
            </a:r>
            <a:r>
              <a:rPr lang="ja-JP" altLang="en-US" dirty="0"/>
              <a:t>（</a:t>
            </a:r>
            <a:r>
              <a:rPr lang="en-US" altLang="ja-JP" dirty="0"/>
              <a:t>0</a:t>
            </a:r>
            <a:r>
              <a:rPr lang="ja-JP" altLang="en-US" dirty="0"/>
              <a:t>～</a:t>
            </a:r>
            <a:r>
              <a:rPr lang="en-US" altLang="ja-JP" dirty="0"/>
              <a:t>4095</a:t>
            </a:r>
            <a:r>
              <a:rPr lang="ja-JP" altLang="en-US" dirty="0"/>
              <a:t>）に割り当て</a:t>
            </a:r>
            <a:endParaRPr lang="en-US" altLang="ja-JP" dirty="0"/>
          </a:p>
          <a:p>
            <a:pPr marL="742950" lvl="1" indent="-285750">
              <a:buFont typeface="Arial" panose="020B0604020202020204" pitchFamily="34" charset="0"/>
              <a:buChar char="•"/>
            </a:pPr>
            <a:r>
              <a:rPr lang="en-US" altLang="ja-JP" dirty="0"/>
              <a:t>0</a:t>
            </a:r>
            <a:r>
              <a:rPr lang="ja-JP" altLang="en-US" dirty="0"/>
              <a:t>～</a:t>
            </a:r>
            <a:r>
              <a:rPr lang="en-US" altLang="ja-JP" dirty="0"/>
              <a:t>2047</a:t>
            </a:r>
            <a:r>
              <a:rPr lang="ja-JP" altLang="en-US" dirty="0"/>
              <a:t>：</a:t>
            </a:r>
            <a:r>
              <a:rPr lang="en-US" altLang="ja-JP" dirty="0"/>
              <a:t>	0</a:t>
            </a:r>
            <a:r>
              <a:rPr lang="ja-JP" altLang="en-US" dirty="0"/>
              <a:t>～</a:t>
            </a:r>
            <a:r>
              <a:rPr lang="en-US" altLang="ja-JP" dirty="0"/>
              <a:t>10V</a:t>
            </a:r>
            <a:r>
              <a:rPr lang="ja-JP" altLang="en-US" dirty="0"/>
              <a:t>を表す</a:t>
            </a:r>
            <a:endParaRPr lang="en-US" altLang="ja-JP" dirty="0"/>
          </a:p>
          <a:p>
            <a:pPr marL="742950" lvl="1" indent="-285750">
              <a:buFont typeface="Arial" panose="020B0604020202020204" pitchFamily="34" charset="0"/>
              <a:buChar char="•"/>
            </a:pPr>
            <a:r>
              <a:rPr lang="en-US" altLang="ja-JP" dirty="0"/>
              <a:t>2048</a:t>
            </a:r>
            <a:r>
              <a:rPr lang="ja-JP" altLang="en-US" dirty="0"/>
              <a:t>～</a:t>
            </a:r>
            <a:r>
              <a:rPr lang="en-US" altLang="ja-JP" dirty="0"/>
              <a:t>4095</a:t>
            </a:r>
            <a:r>
              <a:rPr lang="ja-JP" altLang="en-US" dirty="0"/>
              <a:t>：</a:t>
            </a:r>
            <a:r>
              <a:rPr lang="en-US" altLang="ja-JP" dirty="0"/>
              <a:t>	-10V</a:t>
            </a:r>
            <a:r>
              <a:rPr lang="ja-JP" altLang="en-US" dirty="0"/>
              <a:t>～</a:t>
            </a:r>
            <a:r>
              <a:rPr lang="en-US" altLang="ja-JP" dirty="0"/>
              <a:t>0V</a:t>
            </a:r>
            <a:r>
              <a:rPr lang="ja-JP" altLang="en-US" dirty="0"/>
              <a:t>を表す</a:t>
            </a:r>
            <a:endParaRPr lang="en-US" altLang="ja-JP" dirty="0"/>
          </a:p>
        </p:txBody>
      </p:sp>
      <p:sp>
        <p:nvSpPr>
          <p:cNvPr id="29" name="テキスト ボックス 28">
            <a:extLst>
              <a:ext uri="{FF2B5EF4-FFF2-40B4-BE49-F238E27FC236}">
                <a16:creationId xmlns:a16="http://schemas.microsoft.com/office/drawing/2014/main" id="{C495E0E3-12FF-CCC4-0897-C9A584C03A33}"/>
              </a:ext>
            </a:extLst>
          </p:cNvPr>
          <p:cNvSpPr txBox="1"/>
          <p:nvPr/>
        </p:nvSpPr>
        <p:spPr>
          <a:xfrm rot="16200000">
            <a:off x="4413914" y="3129812"/>
            <a:ext cx="1325322" cy="338554"/>
          </a:xfrm>
          <a:prstGeom prst="rect">
            <a:avLst/>
          </a:prstGeom>
          <a:noFill/>
        </p:spPr>
        <p:txBody>
          <a:bodyPr wrap="square" rtlCol="0">
            <a:spAutoFit/>
          </a:bodyPr>
          <a:lstStyle/>
          <a:p>
            <a:r>
              <a:rPr lang="en-US" altLang="ja-JP" sz="1600" dirty="0">
                <a:latin typeface="Times New Roman" panose="02020603050405020304" pitchFamily="18" charset="0"/>
                <a:cs typeface="Times New Roman" panose="02020603050405020304" pitchFamily="18" charset="0"/>
              </a:rPr>
              <a:t>Voltage</a:t>
            </a:r>
            <a:r>
              <a:rPr kumimoji="1" lang="en-US" altLang="ja-JP" sz="1600" dirty="0">
                <a:latin typeface="Times New Roman" panose="02020603050405020304" pitchFamily="18" charset="0"/>
                <a:cs typeface="Times New Roman" panose="02020603050405020304" pitchFamily="18" charset="0"/>
              </a:rPr>
              <a:t> (</a:t>
            </a:r>
            <a:r>
              <a:rPr lang="en-US" altLang="ja-JP" sz="1600" dirty="0">
                <a:latin typeface="Times New Roman" panose="02020603050405020304" pitchFamily="18" charset="0"/>
                <a:cs typeface="Times New Roman" panose="02020603050405020304" pitchFamily="18" charset="0"/>
              </a:rPr>
              <a:t>V</a:t>
            </a:r>
            <a:r>
              <a:rPr kumimoji="1" lang="en-US" altLang="ja-JP" sz="1600" dirty="0">
                <a:latin typeface="Times New Roman" panose="02020603050405020304" pitchFamily="18" charset="0"/>
                <a:cs typeface="Times New Roman" panose="02020603050405020304" pitchFamily="18" charset="0"/>
              </a:rPr>
              <a:t>) </a:t>
            </a:r>
            <a:endParaRPr kumimoji="1" lang="ja-JP" altLang="en-US" sz="1600" dirty="0">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BC4D6F85-A3C6-BA1B-D469-FF693A73577D}"/>
              </a:ext>
            </a:extLst>
          </p:cNvPr>
          <p:cNvSpPr txBox="1"/>
          <p:nvPr/>
        </p:nvSpPr>
        <p:spPr>
          <a:xfrm>
            <a:off x="2393703" y="4611232"/>
            <a:ext cx="1770091" cy="338554"/>
          </a:xfrm>
          <a:prstGeom prst="rect">
            <a:avLst/>
          </a:prstGeom>
          <a:noFill/>
        </p:spPr>
        <p:txBody>
          <a:bodyPr wrap="square" rtlCol="0">
            <a:spAutoFit/>
          </a:bodyPr>
          <a:lstStyle/>
          <a:p>
            <a:r>
              <a:rPr kumimoji="1" lang="en-US" altLang="ja-JP" sz="1600" dirty="0">
                <a:latin typeface="Times New Roman" panose="02020603050405020304" pitchFamily="18" charset="0"/>
                <a:cs typeface="Times New Roman" panose="02020603050405020304" pitchFamily="18" charset="0"/>
              </a:rPr>
              <a:t>Time(arb. unit)</a:t>
            </a:r>
            <a:endParaRPr kumimoji="1" lang="ja-JP" altLang="en-US" sz="1600" dirty="0">
              <a:latin typeface="Times New Roman" panose="02020603050405020304" pitchFamily="18" charset="0"/>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24925381-B6D7-FBEF-0381-2466BBDA3476}"/>
              </a:ext>
            </a:extLst>
          </p:cNvPr>
          <p:cNvSpPr txBox="1"/>
          <p:nvPr/>
        </p:nvSpPr>
        <p:spPr>
          <a:xfrm rot="16200000">
            <a:off x="585702" y="3183744"/>
            <a:ext cx="1252266" cy="338554"/>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Current</a:t>
            </a:r>
            <a:r>
              <a:rPr kumimoji="1" lang="en-US" altLang="ja-JP" sz="1600" dirty="0">
                <a:latin typeface="Times New Roman" panose="02020603050405020304" pitchFamily="18" charset="0"/>
                <a:cs typeface="Times New Roman" panose="02020603050405020304" pitchFamily="18" charset="0"/>
              </a:rPr>
              <a:t> (kA)</a:t>
            </a:r>
            <a:endParaRPr kumimoji="1" lang="ja-JP" altLang="en-US" sz="1600" dirty="0">
              <a:latin typeface="Times New Roman" panose="02020603050405020304" pitchFamily="18" charset="0"/>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E25395A9-12AE-6B3D-B341-547ADCFDBF23}"/>
              </a:ext>
            </a:extLst>
          </p:cNvPr>
          <p:cNvSpPr txBox="1"/>
          <p:nvPr/>
        </p:nvSpPr>
        <p:spPr>
          <a:xfrm rot="16200000">
            <a:off x="10333217" y="3171636"/>
            <a:ext cx="1325322" cy="338554"/>
          </a:xfrm>
          <a:prstGeom prst="rect">
            <a:avLst/>
          </a:prstGeom>
          <a:noFill/>
        </p:spPr>
        <p:txBody>
          <a:bodyPr wrap="square" rtlCol="0">
            <a:spAutoFit/>
          </a:bodyPr>
          <a:lstStyle/>
          <a:p>
            <a:r>
              <a:rPr lang="en-US" altLang="ja-JP" sz="1600" dirty="0">
                <a:latin typeface="Times New Roman" panose="02020603050405020304" pitchFamily="18" charset="0"/>
                <a:cs typeface="Times New Roman" panose="02020603050405020304" pitchFamily="18" charset="0"/>
              </a:rPr>
              <a:t>Voltage</a:t>
            </a:r>
            <a:r>
              <a:rPr kumimoji="1" lang="en-US" altLang="ja-JP" sz="1600" dirty="0">
                <a:latin typeface="Times New Roman" panose="02020603050405020304" pitchFamily="18" charset="0"/>
                <a:cs typeface="Times New Roman" panose="02020603050405020304" pitchFamily="18" charset="0"/>
              </a:rPr>
              <a:t> (</a:t>
            </a:r>
            <a:r>
              <a:rPr lang="en-US" altLang="ja-JP" sz="1600" dirty="0">
                <a:latin typeface="Times New Roman" panose="02020603050405020304" pitchFamily="18" charset="0"/>
                <a:cs typeface="Times New Roman" panose="02020603050405020304" pitchFamily="18" charset="0"/>
              </a:rPr>
              <a:t>V</a:t>
            </a:r>
            <a:r>
              <a:rPr kumimoji="1" lang="en-US" altLang="ja-JP" sz="1600" dirty="0">
                <a:latin typeface="Times New Roman" panose="02020603050405020304" pitchFamily="18" charset="0"/>
                <a:cs typeface="Times New Roman" panose="02020603050405020304" pitchFamily="18" charset="0"/>
              </a:rPr>
              <a:t>) </a:t>
            </a:r>
            <a:endParaRPr kumimoji="1" lang="ja-JP" altLang="en-US" sz="1600" dirty="0">
              <a:latin typeface="Times New Roman" panose="02020603050405020304" pitchFamily="18" charset="0"/>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7E8C1118-92FB-7C87-7D6C-D652609CC1FF}"/>
              </a:ext>
            </a:extLst>
          </p:cNvPr>
          <p:cNvSpPr txBox="1"/>
          <p:nvPr/>
        </p:nvSpPr>
        <p:spPr>
          <a:xfrm>
            <a:off x="8313006" y="4653056"/>
            <a:ext cx="1770091" cy="338554"/>
          </a:xfrm>
          <a:prstGeom prst="rect">
            <a:avLst/>
          </a:prstGeom>
          <a:noFill/>
        </p:spPr>
        <p:txBody>
          <a:bodyPr wrap="square" rtlCol="0">
            <a:spAutoFit/>
          </a:bodyPr>
          <a:lstStyle/>
          <a:p>
            <a:r>
              <a:rPr kumimoji="1" lang="en-US" altLang="ja-JP" sz="1600" dirty="0">
                <a:latin typeface="Times New Roman" panose="02020603050405020304" pitchFamily="18" charset="0"/>
                <a:cs typeface="Times New Roman" panose="02020603050405020304" pitchFamily="18" charset="0"/>
              </a:rPr>
              <a:t>Time(arb. unit)</a:t>
            </a:r>
            <a:endParaRPr kumimoji="1" lang="ja-JP" altLang="en-US" sz="1600" dirty="0">
              <a:latin typeface="Times New Roman" panose="02020603050405020304" pitchFamily="18" charset="0"/>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DCF1AB7F-1A1A-03F8-BDAC-2EC2DCD54578}"/>
              </a:ext>
            </a:extLst>
          </p:cNvPr>
          <p:cNvSpPr txBox="1"/>
          <p:nvPr/>
        </p:nvSpPr>
        <p:spPr>
          <a:xfrm rot="16200000">
            <a:off x="6505005" y="3225568"/>
            <a:ext cx="1252266" cy="338554"/>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Current</a:t>
            </a:r>
            <a:r>
              <a:rPr kumimoji="1" lang="en-US" altLang="ja-JP" sz="1600" dirty="0">
                <a:latin typeface="Times New Roman" panose="02020603050405020304" pitchFamily="18" charset="0"/>
                <a:cs typeface="Times New Roman" panose="02020603050405020304" pitchFamily="18" charset="0"/>
              </a:rPr>
              <a:t> (kA)</a:t>
            </a:r>
            <a:endParaRPr kumimoji="1" lang="ja-JP" altLang="en-US" sz="16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59B0F5A0-9921-7DA7-DF43-7FCB78C114D7}"/>
              </a:ext>
            </a:extLst>
          </p:cNvPr>
          <p:cNvSpPr txBox="1"/>
          <p:nvPr/>
        </p:nvSpPr>
        <p:spPr>
          <a:xfrm>
            <a:off x="3306231" y="5890478"/>
            <a:ext cx="5579537" cy="830997"/>
          </a:xfrm>
          <a:prstGeom prst="rect">
            <a:avLst/>
          </a:prstGeom>
          <a:noFill/>
        </p:spPr>
        <p:txBody>
          <a:bodyPr wrap="square" rtlCol="0">
            <a:spAutoFit/>
          </a:bodyPr>
          <a:lstStyle/>
          <a:p>
            <a:pPr algn="ctr"/>
            <a:r>
              <a:rPr lang="en-US" altLang="ja-JP" sz="2400" b="1" dirty="0"/>
              <a:t>NN</a:t>
            </a:r>
            <a:r>
              <a:rPr lang="ja-JP" altLang="en-US" sz="2400" b="1" dirty="0"/>
              <a:t>の出力データの形式を変更</a:t>
            </a:r>
            <a:endParaRPr lang="en-US" altLang="ja-JP" sz="2400" b="1" dirty="0"/>
          </a:p>
          <a:p>
            <a:pPr lvl="1" algn="ctr"/>
            <a:endParaRPr lang="en-US" altLang="ja-JP" sz="2400" b="1" dirty="0"/>
          </a:p>
        </p:txBody>
      </p:sp>
      <p:sp>
        <p:nvSpPr>
          <p:cNvPr id="5" name="日付プレースホルダー 4">
            <a:extLst>
              <a:ext uri="{FF2B5EF4-FFF2-40B4-BE49-F238E27FC236}">
                <a16:creationId xmlns:a16="http://schemas.microsoft.com/office/drawing/2014/main" id="{2124D09D-D37A-9C90-E7BF-7037261FB69E}"/>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36DE562A-549A-07BA-06D2-6C6BFC1E5065}"/>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417864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9CB09E-4655-841C-135E-671E2DB0E813}"/>
              </a:ext>
            </a:extLst>
          </p:cNvPr>
          <p:cNvSpPr>
            <a:spLocks noGrp="1"/>
          </p:cNvSpPr>
          <p:nvPr>
            <p:ph type="sldNum" sz="quarter" idx="12"/>
          </p:nvPr>
        </p:nvSpPr>
        <p:spPr/>
        <p:txBody>
          <a:bodyPr/>
          <a:lstStyle/>
          <a:p>
            <a:fld id="{3F769A1E-1AA7-465B-83A3-BC28DC61D578}" type="slidenum">
              <a:rPr kumimoji="1" lang="ja-JP" altLang="en-US" smtClean="0"/>
              <a:t>17</a:t>
            </a:fld>
            <a:endParaRPr kumimoji="1" lang="ja-JP" altLang="en-US"/>
          </a:p>
        </p:txBody>
      </p:sp>
      <p:sp>
        <p:nvSpPr>
          <p:cNvPr id="3" name="タイトル 2">
            <a:extLst>
              <a:ext uri="{FF2B5EF4-FFF2-40B4-BE49-F238E27FC236}">
                <a16:creationId xmlns:a16="http://schemas.microsoft.com/office/drawing/2014/main" id="{5B533D05-1954-D2D2-6159-5326F519BF4B}"/>
              </a:ext>
            </a:extLst>
          </p:cNvPr>
          <p:cNvSpPr>
            <a:spLocks noGrp="1"/>
          </p:cNvSpPr>
          <p:nvPr>
            <p:ph type="title"/>
          </p:nvPr>
        </p:nvSpPr>
        <p:spPr/>
        <p:txBody>
          <a:bodyPr/>
          <a:lstStyle/>
          <a:p>
            <a:r>
              <a:rPr kumimoji="1" lang="ja-JP" altLang="en-US" dirty="0"/>
              <a:t>学習データ修正後の予測結果</a:t>
            </a:r>
          </a:p>
        </p:txBody>
      </p:sp>
      <p:pic>
        <p:nvPicPr>
          <p:cNvPr id="32" name="図 31" descr="グラフ, 箱ひげ図&#10;&#10;AI 生成コンテンツは誤りを含む可能性があります。">
            <a:extLst>
              <a:ext uri="{FF2B5EF4-FFF2-40B4-BE49-F238E27FC236}">
                <a16:creationId xmlns:a16="http://schemas.microsoft.com/office/drawing/2014/main" id="{F267CB21-231A-3FB4-34AF-90FAE58AF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915" y="1624239"/>
            <a:ext cx="4492910" cy="3369683"/>
          </a:xfrm>
          <a:prstGeom prst="rect">
            <a:avLst/>
          </a:prstGeom>
        </p:spPr>
      </p:pic>
      <p:pic>
        <p:nvPicPr>
          <p:cNvPr id="19" name="図 18" descr="ダイアグラム&#10;&#10;AI 生成コンテンツは誤りを含む可能性があります。">
            <a:extLst>
              <a:ext uri="{FF2B5EF4-FFF2-40B4-BE49-F238E27FC236}">
                <a16:creationId xmlns:a16="http://schemas.microsoft.com/office/drawing/2014/main" id="{2BE8AB2D-A4BD-97C1-B30E-CCC2B63C5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996" y="1624240"/>
            <a:ext cx="4492910" cy="3369683"/>
          </a:xfrm>
          <a:prstGeom prst="rect">
            <a:avLst/>
          </a:prstGeom>
        </p:spPr>
      </p:pic>
      <p:sp>
        <p:nvSpPr>
          <p:cNvPr id="15" name="テキスト ボックス 14">
            <a:extLst>
              <a:ext uri="{FF2B5EF4-FFF2-40B4-BE49-F238E27FC236}">
                <a16:creationId xmlns:a16="http://schemas.microsoft.com/office/drawing/2014/main" id="{7AFE4B4D-E1A4-63C0-EB13-054F73616BF9}"/>
              </a:ext>
            </a:extLst>
          </p:cNvPr>
          <p:cNvSpPr txBox="1"/>
          <p:nvPr/>
        </p:nvSpPr>
        <p:spPr>
          <a:xfrm>
            <a:off x="9982200" y="1634973"/>
            <a:ext cx="540533" cy="369332"/>
          </a:xfrm>
          <a:prstGeom prst="rect">
            <a:avLst/>
          </a:prstGeom>
          <a:noFill/>
        </p:spPr>
        <p:txBody>
          <a:bodyPr wrap="none" rtlCol="0">
            <a:spAutoFit/>
          </a:bodyPr>
          <a:lstStyle/>
          <a:p>
            <a:r>
              <a:rPr lang="en-US" altLang="ja-JP" dirty="0" err="1"/>
              <a:t>i</a:t>
            </a:r>
            <a:r>
              <a:rPr lang="en-US" altLang="ja-JP" dirty="0"/>
              <a:t>=1</a:t>
            </a:r>
            <a:endParaRPr kumimoji="1" lang="ja-JP" altLang="en-US" dirty="0"/>
          </a:p>
        </p:txBody>
      </p:sp>
      <p:sp>
        <p:nvSpPr>
          <p:cNvPr id="20" name="テキスト ボックス 19">
            <a:extLst>
              <a:ext uri="{FF2B5EF4-FFF2-40B4-BE49-F238E27FC236}">
                <a16:creationId xmlns:a16="http://schemas.microsoft.com/office/drawing/2014/main" id="{DADA4B5F-B534-D21C-81DC-054B2806C3D8}"/>
              </a:ext>
            </a:extLst>
          </p:cNvPr>
          <p:cNvSpPr txBox="1"/>
          <p:nvPr/>
        </p:nvSpPr>
        <p:spPr>
          <a:xfrm>
            <a:off x="2191011" y="1978838"/>
            <a:ext cx="2016899" cy="369332"/>
          </a:xfrm>
          <a:prstGeom prst="rect">
            <a:avLst/>
          </a:prstGeom>
          <a:noFill/>
        </p:spPr>
        <p:txBody>
          <a:bodyPr wrap="none" rtlCol="0">
            <a:spAutoFit/>
          </a:bodyPr>
          <a:lstStyle/>
          <a:p>
            <a:r>
              <a:rPr lang="en-US" altLang="ja-JP" dirty="0" err="1">
                <a:solidFill>
                  <a:schemeClr val="accent2"/>
                </a:solidFill>
              </a:rPr>
              <a:t>commandV</a:t>
            </a:r>
            <a:r>
              <a:rPr kumimoji="1" lang="en-US" altLang="ja-JP" dirty="0">
                <a:solidFill>
                  <a:schemeClr val="accent2"/>
                </a:solidFill>
              </a:rPr>
              <a:t>(</a:t>
            </a:r>
            <a:r>
              <a:rPr lang="ja-JP" altLang="en-US" dirty="0">
                <a:solidFill>
                  <a:schemeClr val="accent2"/>
                </a:solidFill>
              </a:rPr>
              <a:t>左</a:t>
            </a:r>
            <a:r>
              <a:rPr kumimoji="1" lang="ja-JP" altLang="en-US" dirty="0">
                <a:solidFill>
                  <a:schemeClr val="accent2"/>
                </a:solidFill>
              </a:rPr>
              <a:t>軸</a:t>
            </a:r>
            <a:r>
              <a:rPr kumimoji="1" lang="en-US" altLang="ja-JP" dirty="0">
                <a:solidFill>
                  <a:schemeClr val="accent2"/>
                </a:solidFill>
              </a:rPr>
              <a:t>)</a:t>
            </a:r>
            <a:endParaRPr kumimoji="1" lang="ja-JP" altLang="en-US" dirty="0">
              <a:solidFill>
                <a:schemeClr val="accent2"/>
              </a:solidFill>
            </a:endParaRPr>
          </a:p>
        </p:txBody>
      </p:sp>
      <p:sp>
        <p:nvSpPr>
          <p:cNvPr id="21" name="テキスト ボックス 20">
            <a:extLst>
              <a:ext uri="{FF2B5EF4-FFF2-40B4-BE49-F238E27FC236}">
                <a16:creationId xmlns:a16="http://schemas.microsoft.com/office/drawing/2014/main" id="{702C91FE-2572-E2D8-F248-4908E80AD64B}"/>
              </a:ext>
            </a:extLst>
          </p:cNvPr>
          <p:cNvSpPr txBox="1"/>
          <p:nvPr/>
        </p:nvSpPr>
        <p:spPr>
          <a:xfrm>
            <a:off x="2209406" y="4228418"/>
            <a:ext cx="1715534" cy="369332"/>
          </a:xfrm>
          <a:prstGeom prst="rect">
            <a:avLst/>
          </a:prstGeom>
          <a:noFill/>
        </p:spPr>
        <p:txBody>
          <a:bodyPr wrap="none" rtlCol="0">
            <a:spAutoFit/>
          </a:bodyPr>
          <a:lstStyle/>
          <a:p>
            <a:r>
              <a:rPr lang="en-US" altLang="ja-JP" dirty="0" err="1">
                <a:solidFill>
                  <a:srgbClr val="FF0000"/>
                </a:solidFill>
              </a:rPr>
              <a:t>predictV</a:t>
            </a:r>
            <a:r>
              <a:rPr lang="en-US" altLang="ja-JP" dirty="0">
                <a:solidFill>
                  <a:srgbClr val="FF0000"/>
                </a:solidFill>
              </a:rPr>
              <a:t>(</a:t>
            </a:r>
            <a:r>
              <a:rPr lang="ja-JP" altLang="en-US" dirty="0">
                <a:solidFill>
                  <a:srgbClr val="FF0000"/>
                </a:solidFill>
              </a:rPr>
              <a:t>左軸</a:t>
            </a:r>
            <a:r>
              <a:rPr lang="en-US" altLang="ja-JP" dirty="0">
                <a:solidFill>
                  <a:srgbClr val="FF0000"/>
                </a:solidFill>
              </a:rPr>
              <a:t>)</a:t>
            </a: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26D883C6-86FB-EED5-46E7-C68585C494B9}"/>
              </a:ext>
            </a:extLst>
          </p:cNvPr>
          <p:cNvSpPr txBox="1"/>
          <p:nvPr/>
        </p:nvSpPr>
        <p:spPr>
          <a:xfrm>
            <a:off x="3657048" y="2881622"/>
            <a:ext cx="1622560" cy="369332"/>
          </a:xfrm>
          <a:prstGeom prst="rect">
            <a:avLst/>
          </a:prstGeom>
          <a:noFill/>
        </p:spPr>
        <p:txBody>
          <a:bodyPr wrap="none" rtlCol="0">
            <a:spAutoFit/>
          </a:bodyPr>
          <a:lstStyle/>
          <a:p>
            <a:r>
              <a:rPr lang="en-US" altLang="ja-JP" dirty="0" err="1"/>
              <a:t>delta_V</a:t>
            </a:r>
            <a:r>
              <a:rPr kumimoji="1" lang="en-US" altLang="ja-JP" dirty="0"/>
              <a:t>(</a:t>
            </a:r>
            <a:r>
              <a:rPr kumimoji="1" lang="ja-JP" altLang="en-US" dirty="0"/>
              <a:t>右軸</a:t>
            </a:r>
            <a:r>
              <a:rPr kumimoji="1" lang="en-US" altLang="ja-JP" dirty="0"/>
              <a:t>)</a:t>
            </a:r>
            <a:endParaRPr kumimoji="1" lang="ja-JP" altLang="en-US" dirty="0"/>
          </a:p>
        </p:txBody>
      </p:sp>
      <p:sp>
        <p:nvSpPr>
          <p:cNvPr id="4" name="テキスト ボックス 3">
            <a:extLst>
              <a:ext uri="{FF2B5EF4-FFF2-40B4-BE49-F238E27FC236}">
                <a16:creationId xmlns:a16="http://schemas.microsoft.com/office/drawing/2014/main" id="{01C97CF1-91C8-55FC-B8FB-DB7D9C478DFC}"/>
              </a:ext>
            </a:extLst>
          </p:cNvPr>
          <p:cNvSpPr txBox="1"/>
          <p:nvPr/>
        </p:nvSpPr>
        <p:spPr>
          <a:xfrm rot="16200000">
            <a:off x="245379" y="2900256"/>
            <a:ext cx="2161234"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Voltage</a:t>
            </a:r>
            <a:r>
              <a:rPr kumimoji="1" lang="en-US" altLang="ja-JP" dirty="0">
                <a:latin typeface="Times New Roman" panose="02020603050405020304" pitchFamily="18" charset="0"/>
                <a:cs typeface="Times New Roman" panose="02020603050405020304" pitchFamily="18" charset="0"/>
              </a:rPr>
              <a:t> (arb</a:t>
            </a:r>
            <a:r>
              <a:rPr lang="en-US" altLang="ja-JP" dirty="0">
                <a:latin typeface="Times New Roman" panose="02020603050405020304" pitchFamily="18" charset="0"/>
                <a:cs typeface="Times New Roman" panose="02020603050405020304" pitchFamily="18" charset="0"/>
              </a:rPr>
              <a:t>. unit</a:t>
            </a:r>
            <a:r>
              <a:rPr kumimoji="1"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C89A6EA1-2AB6-F10C-0C91-16A05B6E9000}"/>
              </a:ext>
            </a:extLst>
          </p:cNvPr>
          <p:cNvSpPr txBox="1"/>
          <p:nvPr/>
        </p:nvSpPr>
        <p:spPr>
          <a:xfrm>
            <a:off x="2977559" y="4809256"/>
            <a:ext cx="3358748"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Time(arb. unit)</a:t>
            </a:r>
            <a:endParaRPr kumimoji="1" lang="ja-JP" altLang="en-US"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39EB95DD-57C2-C2E5-2231-77261C9EA4F9}"/>
              </a:ext>
            </a:extLst>
          </p:cNvPr>
          <p:cNvSpPr txBox="1"/>
          <p:nvPr/>
        </p:nvSpPr>
        <p:spPr>
          <a:xfrm>
            <a:off x="7955978" y="4809256"/>
            <a:ext cx="3358748"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Time(arb. unit)</a:t>
            </a:r>
            <a:endParaRPr kumimoji="1" lang="ja-JP" altLang="en-US"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B66AB130-E83C-63AA-F89D-4E46EBCE0E7B}"/>
              </a:ext>
            </a:extLst>
          </p:cNvPr>
          <p:cNvSpPr txBox="1"/>
          <p:nvPr/>
        </p:nvSpPr>
        <p:spPr>
          <a:xfrm>
            <a:off x="7569715" y="1637257"/>
            <a:ext cx="2016899" cy="369332"/>
          </a:xfrm>
          <a:prstGeom prst="rect">
            <a:avLst/>
          </a:prstGeom>
          <a:noFill/>
        </p:spPr>
        <p:txBody>
          <a:bodyPr wrap="none" rtlCol="0">
            <a:spAutoFit/>
          </a:bodyPr>
          <a:lstStyle/>
          <a:p>
            <a:r>
              <a:rPr lang="en-US" altLang="ja-JP" dirty="0" err="1">
                <a:solidFill>
                  <a:schemeClr val="accent2"/>
                </a:solidFill>
              </a:rPr>
              <a:t>commandV</a:t>
            </a:r>
            <a:r>
              <a:rPr kumimoji="1" lang="en-US" altLang="ja-JP" dirty="0">
                <a:solidFill>
                  <a:schemeClr val="accent2"/>
                </a:solidFill>
              </a:rPr>
              <a:t>(</a:t>
            </a:r>
            <a:r>
              <a:rPr lang="ja-JP" altLang="en-US" dirty="0">
                <a:solidFill>
                  <a:schemeClr val="accent2"/>
                </a:solidFill>
              </a:rPr>
              <a:t>左</a:t>
            </a:r>
            <a:r>
              <a:rPr kumimoji="1" lang="ja-JP" altLang="en-US" dirty="0">
                <a:solidFill>
                  <a:schemeClr val="accent2"/>
                </a:solidFill>
              </a:rPr>
              <a:t>軸</a:t>
            </a:r>
            <a:r>
              <a:rPr kumimoji="1" lang="en-US" altLang="ja-JP" dirty="0">
                <a:solidFill>
                  <a:schemeClr val="accent2"/>
                </a:solidFill>
              </a:rPr>
              <a:t>)</a:t>
            </a:r>
            <a:endParaRPr kumimoji="1" lang="ja-JP" altLang="en-US" dirty="0">
              <a:solidFill>
                <a:schemeClr val="accent2"/>
              </a:solidFill>
            </a:endParaRPr>
          </a:p>
        </p:txBody>
      </p:sp>
      <p:sp>
        <p:nvSpPr>
          <p:cNvPr id="9" name="テキスト ボックス 8">
            <a:extLst>
              <a:ext uri="{FF2B5EF4-FFF2-40B4-BE49-F238E27FC236}">
                <a16:creationId xmlns:a16="http://schemas.microsoft.com/office/drawing/2014/main" id="{2EA5F5B3-8FC2-4D67-5C94-54979C98C5F9}"/>
              </a:ext>
            </a:extLst>
          </p:cNvPr>
          <p:cNvSpPr txBox="1"/>
          <p:nvPr/>
        </p:nvSpPr>
        <p:spPr>
          <a:xfrm>
            <a:off x="8399638" y="4109583"/>
            <a:ext cx="1715534" cy="369332"/>
          </a:xfrm>
          <a:prstGeom prst="rect">
            <a:avLst/>
          </a:prstGeom>
          <a:noFill/>
        </p:spPr>
        <p:txBody>
          <a:bodyPr wrap="none" rtlCol="0">
            <a:spAutoFit/>
          </a:bodyPr>
          <a:lstStyle/>
          <a:p>
            <a:r>
              <a:rPr lang="en-US" altLang="ja-JP" dirty="0" err="1">
                <a:solidFill>
                  <a:srgbClr val="FF0000"/>
                </a:solidFill>
              </a:rPr>
              <a:t>predictV</a:t>
            </a:r>
            <a:r>
              <a:rPr lang="en-US" altLang="ja-JP" dirty="0">
                <a:solidFill>
                  <a:srgbClr val="FF0000"/>
                </a:solidFill>
              </a:rPr>
              <a:t>(</a:t>
            </a:r>
            <a:r>
              <a:rPr lang="ja-JP" altLang="en-US" dirty="0">
                <a:solidFill>
                  <a:srgbClr val="FF0000"/>
                </a:solidFill>
              </a:rPr>
              <a:t>左軸</a:t>
            </a:r>
            <a:r>
              <a:rPr lang="en-US" altLang="ja-JP" dirty="0">
                <a:solidFill>
                  <a:srgbClr val="FF0000"/>
                </a:solidFill>
              </a:rPr>
              <a:t>)</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CE55DD5D-7982-ADF6-51B6-73EE4209C456}"/>
              </a:ext>
            </a:extLst>
          </p:cNvPr>
          <p:cNvSpPr txBox="1"/>
          <p:nvPr/>
        </p:nvSpPr>
        <p:spPr>
          <a:xfrm>
            <a:off x="8792384" y="3338637"/>
            <a:ext cx="1622560" cy="369332"/>
          </a:xfrm>
          <a:prstGeom prst="rect">
            <a:avLst/>
          </a:prstGeom>
          <a:noFill/>
        </p:spPr>
        <p:txBody>
          <a:bodyPr wrap="none" rtlCol="0">
            <a:spAutoFit/>
          </a:bodyPr>
          <a:lstStyle/>
          <a:p>
            <a:r>
              <a:rPr lang="en-US" altLang="ja-JP" dirty="0" err="1"/>
              <a:t>delta_V</a:t>
            </a:r>
            <a:r>
              <a:rPr kumimoji="1" lang="en-US" altLang="ja-JP" dirty="0"/>
              <a:t>(</a:t>
            </a:r>
            <a:r>
              <a:rPr kumimoji="1" lang="ja-JP" altLang="en-US" dirty="0"/>
              <a:t>右軸</a:t>
            </a:r>
            <a:r>
              <a:rPr kumimoji="1" lang="en-US" altLang="ja-JP" dirty="0"/>
              <a:t>)</a:t>
            </a:r>
            <a:endParaRPr kumimoji="1" lang="ja-JP" altLang="en-US" dirty="0"/>
          </a:p>
        </p:txBody>
      </p:sp>
      <p:sp>
        <p:nvSpPr>
          <p:cNvPr id="12" name="テキスト ボックス 11">
            <a:extLst>
              <a:ext uri="{FF2B5EF4-FFF2-40B4-BE49-F238E27FC236}">
                <a16:creationId xmlns:a16="http://schemas.microsoft.com/office/drawing/2014/main" id="{61AFEB55-8AE1-BC1D-E996-C68FAF463EF8}"/>
              </a:ext>
            </a:extLst>
          </p:cNvPr>
          <p:cNvSpPr txBox="1"/>
          <p:nvPr/>
        </p:nvSpPr>
        <p:spPr>
          <a:xfrm>
            <a:off x="1385199" y="5313723"/>
            <a:ext cx="9500516" cy="6463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b="1" dirty="0">
                <a:solidFill>
                  <a:schemeClr val="accent2"/>
                </a:solidFill>
              </a:rPr>
              <a:t>指令電圧波形</a:t>
            </a:r>
            <a:r>
              <a:rPr kumimoji="1" lang="en-US" altLang="ja-JP" b="1" dirty="0"/>
              <a:t>(command </a:t>
            </a:r>
            <a:r>
              <a:rPr lang="en-US" altLang="ja-JP" b="1" dirty="0"/>
              <a:t>V</a:t>
            </a:r>
            <a:r>
              <a:rPr kumimoji="1" lang="en-US" altLang="ja-JP" b="1" dirty="0"/>
              <a:t>)</a:t>
            </a:r>
            <a:r>
              <a:rPr kumimoji="1" lang="ja-JP" altLang="en-US" b="1" dirty="0"/>
              <a:t>と</a:t>
            </a:r>
            <a:r>
              <a:rPr kumimoji="1" lang="ja-JP" altLang="en-US" b="1" dirty="0">
                <a:solidFill>
                  <a:srgbClr val="FF0000"/>
                </a:solidFill>
              </a:rPr>
              <a:t>予測電圧波形</a:t>
            </a:r>
            <a:r>
              <a:rPr kumimoji="1" lang="en-US" altLang="ja-JP" b="1" dirty="0"/>
              <a:t>(</a:t>
            </a:r>
            <a:r>
              <a:rPr kumimoji="1" lang="en-US" altLang="ja-JP" b="1" dirty="0" err="1"/>
              <a:t>predeict</a:t>
            </a:r>
            <a:r>
              <a:rPr kumimoji="1" lang="ja-JP" altLang="en-US" b="1" dirty="0"/>
              <a:t> </a:t>
            </a:r>
            <a:r>
              <a:rPr kumimoji="1" lang="en-US" altLang="ja-JP" b="1" dirty="0"/>
              <a:t>V)</a:t>
            </a:r>
            <a:r>
              <a:rPr kumimoji="1" lang="ja-JP" altLang="en-US" b="1" dirty="0"/>
              <a:t>を比較</a:t>
            </a:r>
            <a:endParaRPr kumimoji="1" lang="en-US" altLang="ja-JP" b="1" dirty="0"/>
          </a:p>
          <a:p>
            <a:pPr marL="742950" lvl="1" indent="-285750">
              <a:buFont typeface="Arial" panose="020B0604020202020204" pitchFamily="34" charset="0"/>
              <a:buChar char="•"/>
            </a:pPr>
            <a:r>
              <a:rPr lang="ja-JP" altLang="en-US" b="1" dirty="0"/>
              <a:t>改善後：時間方向のずれが解消</a:t>
            </a:r>
            <a:endParaRPr kumimoji="1" lang="en-US" altLang="ja-JP" b="1" dirty="0"/>
          </a:p>
        </p:txBody>
      </p:sp>
      <p:sp>
        <p:nvSpPr>
          <p:cNvPr id="13" name="テキスト ボックス 12">
            <a:extLst>
              <a:ext uri="{FF2B5EF4-FFF2-40B4-BE49-F238E27FC236}">
                <a16:creationId xmlns:a16="http://schemas.microsoft.com/office/drawing/2014/main" id="{0A602958-704B-C824-6332-CF5AC2589094}"/>
              </a:ext>
            </a:extLst>
          </p:cNvPr>
          <p:cNvSpPr txBox="1"/>
          <p:nvPr/>
        </p:nvSpPr>
        <p:spPr>
          <a:xfrm rot="16200000">
            <a:off x="5355023" y="2933153"/>
            <a:ext cx="1194558"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Deviation</a:t>
            </a:r>
            <a:endParaRPr kumimoji="1" lang="ja-JP" altLang="en-US" sz="20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DFA4369F-162C-10CB-C7F7-11A77D49A07A}"/>
              </a:ext>
            </a:extLst>
          </p:cNvPr>
          <p:cNvSpPr txBox="1"/>
          <p:nvPr/>
        </p:nvSpPr>
        <p:spPr>
          <a:xfrm rot="16200000">
            <a:off x="10544492" y="3050899"/>
            <a:ext cx="1194558"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Deviation</a:t>
            </a:r>
            <a:endParaRPr kumimoji="1" lang="ja-JP" altLang="en-US" sz="20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6B983FDC-6357-693E-8CE8-AF910D0A92EE}"/>
              </a:ext>
            </a:extLst>
          </p:cNvPr>
          <p:cNvSpPr txBox="1"/>
          <p:nvPr/>
        </p:nvSpPr>
        <p:spPr>
          <a:xfrm rot="16200000">
            <a:off x="5515481" y="2881622"/>
            <a:ext cx="2161234"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Voltage</a:t>
            </a:r>
            <a:r>
              <a:rPr kumimoji="1" lang="en-US" altLang="ja-JP" dirty="0">
                <a:latin typeface="Times New Roman" panose="02020603050405020304" pitchFamily="18" charset="0"/>
                <a:cs typeface="Times New Roman" panose="02020603050405020304" pitchFamily="18" charset="0"/>
              </a:rPr>
              <a:t> (arb</a:t>
            </a:r>
            <a:r>
              <a:rPr lang="en-US" altLang="ja-JP" dirty="0">
                <a:latin typeface="Times New Roman" panose="02020603050405020304" pitchFamily="18" charset="0"/>
                <a:cs typeface="Times New Roman" panose="02020603050405020304" pitchFamily="18" charset="0"/>
              </a:rPr>
              <a:t>. unit</a:t>
            </a:r>
            <a:r>
              <a:rPr kumimoji="1"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FB6C0730-A375-632E-86FB-D9920BFDFE65}"/>
              </a:ext>
            </a:extLst>
          </p:cNvPr>
          <p:cNvSpPr txBox="1"/>
          <p:nvPr/>
        </p:nvSpPr>
        <p:spPr>
          <a:xfrm>
            <a:off x="4888258" y="1695204"/>
            <a:ext cx="540533" cy="369332"/>
          </a:xfrm>
          <a:prstGeom prst="rect">
            <a:avLst/>
          </a:prstGeom>
          <a:noFill/>
        </p:spPr>
        <p:txBody>
          <a:bodyPr wrap="none" rtlCol="0">
            <a:spAutoFit/>
          </a:bodyPr>
          <a:lstStyle/>
          <a:p>
            <a:r>
              <a:rPr lang="en-US" altLang="ja-JP" dirty="0" err="1"/>
              <a:t>i</a:t>
            </a:r>
            <a:r>
              <a:rPr lang="en-US" altLang="ja-JP" dirty="0"/>
              <a:t>=1</a:t>
            </a:r>
            <a:endParaRPr kumimoji="1" lang="ja-JP" altLang="en-US" dirty="0"/>
          </a:p>
        </p:txBody>
      </p:sp>
      <p:sp>
        <p:nvSpPr>
          <p:cNvPr id="18" name="テキスト ボックス 17">
            <a:extLst>
              <a:ext uri="{FF2B5EF4-FFF2-40B4-BE49-F238E27FC236}">
                <a16:creationId xmlns:a16="http://schemas.microsoft.com/office/drawing/2014/main" id="{697BBDD6-9ABA-5598-1C0A-8B719888BE6B}"/>
              </a:ext>
            </a:extLst>
          </p:cNvPr>
          <p:cNvSpPr txBox="1"/>
          <p:nvPr/>
        </p:nvSpPr>
        <p:spPr>
          <a:xfrm>
            <a:off x="2974345" y="1070359"/>
            <a:ext cx="3165987" cy="461665"/>
          </a:xfrm>
          <a:prstGeom prst="rect">
            <a:avLst/>
          </a:prstGeom>
          <a:noFill/>
        </p:spPr>
        <p:txBody>
          <a:bodyPr wrap="square" rtlCol="0">
            <a:spAutoFit/>
          </a:bodyPr>
          <a:lstStyle/>
          <a:p>
            <a:r>
              <a:rPr lang="ja-JP" altLang="en-US" sz="2400" b="1" dirty="0"/>
              <a:t>修正前</a:t>
            </a:r>
            <a:endParaRPr kumimoji="1" lang="ja-JP" altLang="en-US" sz="2400" b="1" dirty="0"/>
          </a:p>
        </p:txBody>
      </p:sp>
      <p:sp>
        <p:nvSpPr>
          <p:cNvPr id="23" name="テキスト ボックス 22">
            <a:extLst>
              <a:ext uri="{FF2B5EF4-FFF2-40B4-BE49-F238E27FC236}">
                <a16:creationId xmlns:a16="http://schemas.microsoft.com/office/drawing/2014/main" id="{E9E20A2A-3C1C-7288-628E-FD9FA9BF938A}"/>
              </a:ext>
            </a:extLst>
          </p:cNvPr>
          <p:cNvSpPr txBox="1"/>
          <p:nvPr/>
        </p:nvSpPr>
        <p:spPr>
          <a:xfrm>
            <a:off x="8205447" y="1062976"/>
            <a:ext cx="3165987" cy="461665"/>
          </a:xfrm>
          <a:prstGeom prst="rect">
            <a:avLst/>
          </a:prstGeom>
          <a:noFill/>
        </p:spPr>
        <p:txBody>
          <a:bodyPr wrap="square" rtlCol="0">
            <a:spAutoFit/>
          </a:bodyPr>
          <a:lstStyle/>
          <a:p>
            <a:r>
              <a:rPr kumimoji="1" lang="ja-JP" altLang="en-US" sz="2400" b="1" dirty="0"/>
              <a:t>修正後</a:t>
            </a:r>
          </a:p>
        </p:txBody>
      </p:sp>
      <p:sp>
        <p:nvSpPr>
          <p:cNvPr id="6" name="楕円 5">
            <a:extLst>
              <a:ext uri="{FF2B5EF4-FFF2-40B4-BE49-F238E27FC236}">
                <a16:creationId xmlns:a16="http://schemas.microsoft.com/office/drawing/2014/main" id="{01F40B42-7400-E64A-2753-A092BD4679B3}"/>
              </a:ext>
            </a:extLst>
          </p:cNvPr>
          <p:cNvSpPr/>
          <p:nvPr/>
        </p:nvSpPr>
        <p:spPr>
          <a:xfrm>
            <a:off x="1875955" y="3158120"/>
            <a:ext cx="518118" cy="1384657"/>
          </a:xfrm>
          <a:prstGeom prst="ellipse">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D0C07D06-59FA-E42B-E940-8C6D6FF40B36}"/>
              </a:ext>
            </a:extLst>
          </p:cNvPr>
          <p:cNvSpPr/>
          <p:nvPr/>
        </p:nvSpPr>
        <p:spPr>
          <a:xfrm>
            <a:off x="6912947" y="3158120"/>
            <a:ext cx="518118" cy="1384657"/>
          </a:xfrm>
          <a:prstGeom prst="ellipse">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日付プレースホルダー 23">
            <a:extLst>
              <a:ext uri="{FF2B5EF4-FFF2-40B4-BE49-F238E27FC236}">
                <a16:creationId xmlns:a16="http://schemas.microsoft.com/office/drawing/2014/main" id="{0D92CAE8-15BE-62F7-4D47-88D6A32A7682}"/>
              </a:ext>
            </a:extLst>
          </p:cNvPr>
          <p:cNvSpPr>
            <a:spLocks noGrp="1"/>
          </p:cNvSpPr>
          <p:nvPr>
            <p:ph type="dt" sz="half" idx="10"/>
          </p:nvPr>
        </p:nvSpPr>
        <p:spPr/>
        <p:txBody>
          <a:bodyPr/>
          <a:lstStyle/>
          <a:p>
            <a:r>
              <a:rPr kumimoji="1" lang="en-US" altLang="ja-JP"/>
              <a:t>2025/12/8</a:t>
            </a:r>
            <a:endParaRPr kumimoji="1" lang="ja-JP" altLang="en-US"/>
          </a:p>
        </p:txBody>
      </p:sp>
      <p:sp>
        <p:nvSpPr>
          <p:cNvPr id="25" name="フッター プレースホルダー 24">
            <a:extLst>
              <a:ext uri="{FF2B5EF4-FFF2-40B4-BE49-F238E27FC236}">
                <a16:creationId xmlns:a16="http://schemas.microsoft.com/office/drawing/2014/main" id="{3A6BF1E1-1BCF-C192-FAB6-0908C70590DD}"/>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246295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06FE705-E1AE-9C36-7493-EE2D07AC3F80}"/>
              </a:ext>
            </a:extLst>
          </p:cNvPr>
          <p:cNvSpPr>
            <a:spLocks noGrp="1"/>
          </p:cNvSpPr>
          <p:nvPr>
            <p:ph type="sldNum" sz="quarter" idx="12"/>
          </p:nvPr>
        </p:nvSpPr>
        <p:spPr/>
        <p:txBody>
          <a:bodyPr/>
          <a:lstStyle/>
          <a:p>
            <a:fld id="{3F769A1E-1AA7-465B-83A3-BC28DC61D578}" type="slidenum">
              <a:rPr kumimoji="1" lang="ja-JP" altLang="en-US" smtClean="0"/>
              <a:t>18</a:t>
            </a:fld>
            <a:endParaRPr kumimoji="1" lang="ja-JP" altLang="en-US"/>
          </a:p>
        </p:txBody>
      </p:sp>
      <p:sp>
        <p:nvSpPr>
          <p:cNvPr id="3" name="タイトル 2">
            <a:extLst>
              <a:ext uri="{FF2B5EF4-FFF2-40B4-BE49-F238E27FC236}">
                <a16:creationId xmlns:a16="http://schemas.microsoft.com/office/drawing/2014/main" id="{A1889267-738B-934D-2474-1CC68D0D6EC7}"/>
              </a:ext>
            </a:extLst>
          </p:cNvPr>
          <p:cNvSpPr>
            <a:spLocks noGrp="1"/>
          </p:cNvSpPr>
          <p:nvPr>
            <p:ph type="title"/>
          </p:nvPr>
        </p:nvSpPr>
        <p:spPr/>
        <p:txBody>
          <a:bodyPr/>
          <a:lstStyle/>
          <a:p>
            <a:r>
              <a:rPr lang="ja-JP" altLang="en-US" dirty="0"/>
              <a:t>指令電圧</a:t>
            </a:r>
            <a:r>
              <a:rPr kumimoji="1" lang="ja-JP" altLang="en-US" dirty="0"/>
              <a:t>の比較</a:t>
            </a:r>
          </a:p>
        </p:txBody>
      </p:sp>
      <p:pic>
        <p:nvPicPr>
          <p:cNvPr id="4" name="図 3" descr="グラフ, 箱ひげ図&#10;&#10;AI 生成コンテンツは誤りを含む可能性があります。">
            <a:extLst>
              <a:ext uri="{FF2B5EF4-FFF2-40B4-BE49-F238E27FC236}">
                <a16:creationId xmlns:a16="http://schemas.microsoft.com/office/drawing/2014/main" id="{F2CDF554-F6D1-A53C-F206-95F0272ED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073" y="962025"/>
            <a:ext cx="3946924" cy="2960193"/>
          </a:xfrm>
          <a:prstGeom prst="rect">
            <a:avLst/>
          </a:prstGeom>
        </p:spPr>
      </p:pic>
      <p:sp>
        <p:nvSpPr>
          <p:cNvPr id="5" name="テキスト ボックス 4">
            <a:extLst>
              <a:ext uri="{FF2B5EF4-FFF2-40B4-BE49-F238E27FC236}">
                <a16:creationId xmlns:a16="http://schemas.microsoft.com/office/drawing/2014/main" id="{29B6DCD6-63F4-C21B-1DB3-DB523D757A6E}"/>
              </a:ext>
            </a:extLst>
          </p:cNvPr>
          <p:cNvSpPr txBox="1"/>
          <p:nvPr/>
        </p:nvSpPr>
        <p:spPr>
          <a:xfrm>
            <a:off x="7245027" y="974882"/>
            <a:ext cx="601447" cy="369332"/>
          </a:xfrm>
          <a:prstGeom prst="rect">
            <a:avLst/>
          </a:prstGeom>
          <a:noFill/>
        </p:spPr>
        <p:txBody>
          <a:bodyPr wrap="none" rtlCol="0">
            <a:spAutoFit/>
          </a:bodyPr>
          <a:lstStyle/>
          <a:p>
            <a:r>
              <a:rPr lang="en-US" altLang="ja-JP" dirty="0"/>
              <a:t>ii=1</a:t>
            </a:r>
            <a:endParaRPr kumimoji="1" lang="ja-JP" altLang="en-US" dirty="0"/>
          </a:p>
        </p:txBody>
      </p:sp>
      <p:sp>
        <p:nvSpPr>
          <p:cNvPr id="6" name="楕円 5">
            <a:extLst>
              <a:ext uri="{FF2B5EF4-FFF2-40B4-BE49-F238E27FC236}">
                <a16:creationId xmlns:a16="http://schemas.microsoft.com/office/drawing/2014/main" id="{CFB42616-0E40-FDC8-891D-81AE9AB9B1C3}"/>
              </a:ext>
            </a:extLst>
          </p:cNvPr>
          <p:cNvSpPr/>
          <p:nvPr/>
        </p:nvSpPr>
        <p:spPr>
          <a:xfrm>
            <a:off x="4812245" y="2442121"/>
            <a:ext cx="406400" cy="9394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C5C2FF1-2A21-4BFF-139D-46EB583A2F2B}"/>
              </a:ext>
            </a:extLst>
          </p:cNvPr>
          <p:cNvSpPr txBox="1"/>
          <p:nvPr/>
        </p:nvSpPr>
        <p:spPr>
          <a:xfrm>
            <a:off x="3706518" y="3986409"/>
            <a:ext cx="5623403" cy="584775"/>
          </a:xfrm>
          <a:prstGeom prst="rect">
            <a:avLst/>
          </a:prstGeom>
          <a:noFill/>
        </p:spPr>
        <p:txBody>
          <a:bodyPr wrap="square" rtlCol="0">
            <a:spAutoFit/>
          </a:bodyPr>
          <a:lstStyle/>
          <a:p>
            <a:r>
              <a:rPr kumimoji="1" lang="en-US" altLang="ja-JP" sz="1600" dirty="0"/>
              <a:t>0</a:t>
            </a:r>
            <a:r>
              <a:rPr kumimoji="1" lang="ja-JP" altLang="en-US" sz="1600" dirty="0"/>
              <a:t>～</a:t>
            </a:r>
            <a:r>
              <a:rPr kumimoji="1" lang="en-US" altLang="ja-JP" sz="1600" dirty="0"/>
              <a:t>1</a:t>
            </a:r>
            <a:r>
              <a:rPr kumimoji="1" lang="ja-JP" altLang="en-US" sz="1600" dirty="0"/>
              <a:t>に規格化した「オシロで測定した指令電圧</a:t>
            </a:r>
            <a:r>
              <a:rPr kumimoji="1" lang="en-US" altLang="ja-JP" sz="1600" dirty="0"/>
              <a:t>(</a:t>
            </a:r>
            <a:r>
              <a:rPr kumimoji="1" lang="ja-JP" altLang="en-US" sz="1600" dirty="0"/>
              <a:t>電圧表記</a:t>
            </a:r>
            <a:r>
              <a:rPr kumimoji="1" lang="en-US" altLang="ja-JP" sz="1600" dirty="0"/>
              <a:t>)</a:t>
            </a:r>
            <a:r>
              <a:rPr kumimoji="1" lang="ja-JP" altLang="en-US" sz="1600" dirty="0"/>
              <a:t>」と「電源に入力した指令電圧</a:t>
            </a:r>
            <a:r>
              <a:rPr kumimoji="1" lang="en-US" altLang="ja-JP" sz="1600" dirty="0"/>
              <a:t>(12bit</a:t>
            </a:r>
            <a:r>
              <a:rPr kumimoji="1" lang="ja-JP" altLang="en-US" sz="1600" dirty="0"/>
              <a:t>表記</a:t>
            </a:r>
            <a:r>
              <a:rPr kumimoji="1" lang="en-US" altLang="ja-JP" sz="1600" dirty="0"/>
              <a:t>)</a:t>
            </a:r>
            <a:r>
              <a:rPr kumimoji="1" lang="ja-JP" altLang="en-US" sz="1600" dirty="0"/>
              <a:t>」</a:t>
            </a:r>
          </a:p>
        </p:txBody>
      </p:sp>
      <p:sp>
        <p:nvSpPr>
          <p:cNvPr id="8" name="テキスト ボックス 7">
            <a:extLst>
              <a:ext uri="{FF2B5EF4-FFF2-40B4-BE49-F238E27FC236}">
                <a16:creationId xmlns:a16="http://schemas.microsoft.com/office/drawing/2014/main" id="{661A28B4-870F-7827-F190-1BD39DE0607D}"/>
              </a:ext>
            </a:extLst>
          </p:cNvPr>
          <p:cNvSpPr txBox="1"/>
          <p:nvPr/>
        </p:nvSpPr>
        <p:spPr>
          <a:xfrm>
            <a:off x="1638300" y="4525151"/>
            <a:ext cx="9800262" cy="1754326"/>
          </a:xfrm>
          <a:prstGeom prst="rect">
            <a:avLst/>
          </a:prstGeom>
          <a:noFill/>
        </p:spPr>
        <p:txBody>
          <a:bodyPr wrap="square" rtlCol="0">
            <a:spAutoFit/>
          </a:bodyPr>
          <a:lstStyle/>
          <a:p>
            <a:r>
              <a:rPr kumimoji="1" lang="ja-JP" altLang="en-US" b="1" dirty="0">
                <a:solidFill>
                  <a:srgbClr val="66B4B8"/>
                </a:solidFill>
              </a:rPr>
              <a:t>「</a:t>
            </a:r>
            <a:r>
              <a:rPr lang="ja-JP" altLang="en-US" b="1" dirty="0">
                <a:solidFill>
                  <a:srgbClr val="66B4B8"/>
                </a:solidFill>
              </a:rPr>
              <a:t>オシロで測定した指令電圧波形</a:t>
            </a:r>
            <a:r>
              <a:rPr lang="en-US" altLang="ja-JP" b="1" dirty="0">
                <a:solidFill>
                  <a:srgbClr val="66B4B8"/>
                </a:solidFill>
              </a:rPr>
              <a:t>(</a:t>
            </a:r>
            <a:r>
              <a:rPr lang="ja-JP" altLang="en-US" b="1" dirty="0">
                <a:solidFill>
                  <a:srgbClr val="66B4B8"/>
                </a:solidFill>
              </a:rPr>
              <a:t>電圧表記</a:t>
            </a:r>
            <a:r>
              <a:rPr lang="en-US" altLang="ja-JP" b="1" dirty="0">
                <a:solidFill>
                  <a:srgbClr val="66B4B8"/>
                </a:solidFill>
              </a:rPr>
              <a:t>)</a:t>
            </a:r>
            <a:r>
              <a:rPr kumimoji="1" lang="ja-JP" altLang="en-US" b="1" dirty="0">
                <a:solidFill>
                  <a:srgbClr val="66B4B8"/>
                </a:solidFill>
              </a:rPr>
              <a:t>」と「</a:t>
            </a:r>
            <a:r>
              <a:rPr lang="ja-JP" altLang="en-US" b="1" dirty="0">
                <a:solidFill>
                  <a:srgbClr val="66B4B8"/>
                </a:solidFill>
              </a:rPr>
              <a:t>電源に入力した指令電圧波形</a:t>
            </a:r>
            <a:r>
              <a:rPr lang="en-US" altLang="ja-JP" b="1" dirty="0">
                <a:solidFill>
                  <a:srgbClr val="66B4B8"/>
                </a:solidFill>
              </a:rPr>
              <a:t>(12bit</a:t>
            </a:r>
            <a:r>
              <a:rPr lang="ja-JP" altLang="en-US" b="1" dirty="0">
                <a:solidFill>
                  <a:srgbClr val="66B4B8"/>
                </a:solidFill>
              </a:rPr>
              <a:t>表記</a:t>
            </a:r>
            <a:r>
              <a:rPr lang="en-US" altLang="ja-JP" b="1" dirty="0">
                <a:solidFill>
                  <a:srgbClr val="66B4B8"/>
                </a:solidFill>
              </a:rPr>
              <a:t>)</a:t>
            </a:r>
            <a:r>
              <a:rPr kumimoji="1" lang="ja-JP" altLang="en-US" b="1" dirty="0">
                <a:solidFill>
                  <a:srgbClr val="66B4B8"/>
                </a:solidFill>
              </a:rPr>
              <a:t>」は差がないとみなしていたが</a:t>
            </a:r>
            <a:r>
              <a:rPr kumimoji="1" lang="en-US" altLang="ja-JP" b="1" dirty="0">
                <a:solidFill>
                  <a:srgbClr val="66B4B8"/>
                </a:solidFill>
              </a:rPr>
              <a:t>…</a:t>
            </a:r>
          </a:p>
          <a:p>
            <a:r>
              <a:rPr lang="ja-JP" altLang="en-US" b="1" dirty="0"/>
              <a:t>実は、「オシロで測定した指令電圧波形</a:t>
            </a:r>
            <a:r>
              <a:rPr lang="en-US" altLang="ja-JP" b="1" dirty="0"/>
              <a:t>(</a:t>
            </a:r>
            <a:r>
              <a:rPr lang="ja-JP" altLang="en-US" b="1" dirty="0"/>
              <a:t>電圧表記</a:t>
            </a:r>
            <a:r>
              <a:rPr lang="en-US" altLang="ja-JP" b="1" dirty="0"/>
              <a:t>)</a:t>
            </a:r>
            <a:r>
              <a:rPr lang="ja-JP" altLang="en-US" b="1" dirty="0"/>
              <a:t>」は時間</a:t>
            </a:r>
            <a:r>
              <a:rPr kumimoji="1" lang="ja-JP" altLang="en-US" b="1" dirty="0"/>
              <a:t>方向に</a:t>
            </a:r>
            <a:r>
              <a:rPr lang="ja-JP" altLang="en-US" b="1" dirty="0"/>
              <a:t>約</a:t>
            </a:r>
            <a:r>
              <a:rPr lang="en-US" altLang="ja-JP" b="1" dirty="0"/>
              <a:t>10</a:t>
            </a:r>
            <a:r>
              <a:rPr kumimoji="1" lang="en-US" altLang="ja-JP" b="1" dirty="0"/>
              <a:t>us</a:t>
            </a:r>
            <a:r>
              <a:rPr kumimoji="1" lang="ja-JP" altLang="en-US" b="1" dirty="0"/>
              <a:t>分のずれ</a:t>
            </a:r>
            <a:br>
              <a:rPr lang="en-US" altLang="ja-JP" b="1" dirty="0"/>
            </a:br>
            <a:endParaRPr lang="en-US" altLang="ja-JP" b="1" dirty="0"/>
          </a:p>
          <a:p>
            <a:r>
              <a:rPr lang="ja-JP" altLang="en-US" b="1" dirty="0"/>
              <a:t>一方、電圧の予想</a:t>
            </a:r>
            <a:r>
              <a:rPr kumimoji="1" lang="ja-JP" altLang="en-US" b="1" dirty="0"/>
              <a:t>精度を上げるためには、「</a:t>
            </a:r>
            <a:r>
              <a:rPr lang="ja-JP" altLang="en-US" b="1" dirty="0"/>
              <a:t>電源に入力した指令電圧波形</a:t>
            </a:r>
            <a:r>
              <a:rPr lang="en-US" altLang="ja-JP" b="1" dirty="0"/>
              <a:t>(12bit</a:t>
            </a:r>
            <a:r>
              <a:rPr lang="ja-JP" altLang="en-US" b="1" dirty="0"/>
              <a:t>表記</a:t>
            </a:r>
            <a:r>
              <a:rPr lang="en-US" altLang="ja-JP" b="1" dirty="0"/>
              <a:t>)</a:t>
            </a:r>
            <a:r>
              <a:rPr lang="ja-JP" altLang="en-US" b="1" dirty="0"/>
              <a:t>」</a:t>
            </a:r>
            <a:endParaRPr lang="en-US" altLang="ja-JP" b="1" dirty="0"/>
          </a:p>
          <a:p>
            <a:r>
              <a:rPr kumimoji="1" lang="ja-JP" altLang="en-US" b="1" dirty="0"/>
              <a:t>より「</a:t>
            </a:r>
            <a:r>
              <a:rPr lang="ja-JP" altLang="en-US" b="1" dirty="0"/>
              <a:t>オシロで測定した指令電圧波形</a:t>
            </a:r>
            <a:r>
              <a:rPr lang="en-US" altLang="ja-JP" b="1" dirty="0"/>
              <a:t>(</a:t>
            </a:r>
            <a:r>
              <a:rPr lang="ja-JP" altLang="en-US" b="1" dirty="0"/>
              <a:t>電圧表記</a:t>
            </a:r>
            <a:r>
              <a:rPr lang="en-US" altLang="ja-JP" b="1" dirty="0"/>
              <a:t>)</a:t>
            </a:r>
            <a:r>
              <a:rPr lang="ja-JP" altLang="en-US" b="1" dirty="0"/>
              <a:t>」</a:t>
            </a:r>
            <a:r>
              <a:rPr kumimoji="1" lang="ja-JP" altLang="en-US" b="1" dirty="0"/>
              <a:t>の方が良い</a:t>
            </a:r>
          </a:p>
        </p:txBody>
      </p:sp>
      <p:sp>
        <p:nvSpPr>
          <p:cNvPr id="9" name="テキスト ボックス 8">
            <a:extLst>
              <a:ext uri="{FF2B5EF4-FFF2-40B4-BE49-F238E27FC236}">
                <a16:creationId xmlns:a16="http://schemas.microsoft.com/office/drawing/2014/main" id="{C84075B7-F32C-F90D-5931-FD87B99CB023}"/>
              </a:ext>
            </a:extLst>
          </p:cNvPr>
          <p:cNvSpPr txBox="1"/>
          <p:nvPr/>
        </p:nvSpPr>
        <p:spPr>
          <a:xfrm>
            <a:off x="783081" y="7297654"/>
            <a:ext cx="10655481" cy="923330"/>
          </a:xfrm>
          <a:prstGeom prst="rect">
            <a:avLst/>
          </a:prstGeom>
          <a:noFill/>
        </p:spPr>
        <p:txBody>
          <a:bodyPr wrap="none" rtlCol="0">
            <a:spAutoFit/>
          </a:bodyPr>
          <a:lstStyle/>
          <a:p>
            <a:r>
              <a:rPr kumimoji="1" lang="ja-JP" altLang="en-US" dirty="0"/>
              <a:t>実用するためには？</a:t>
            </a:r>
            <a:endParaRPr kumimoji="1" lang="en-US" altLang="ja-JP" dirty="0"/>
          </a:p>
          <a:p>
            <a:r>
              <a:rPr kumimoji="1" lang="en-US" altLang="ja-JP" dirty="0"/>
              <a:t>(a)</a:t>
            </a:r>
            <a:r>
              <a:rPr kumimoji="1" lang="ja-JP" altLang="en-US" dirty="0"/>
              <a:t>入力電圧を正解データとして使用。精度は問題ないとするか、精度を上げるか</a:t>
            </a:r>
            <a:endParaRPr kumimoji="1" lang="en-US" altLang="ja-JP" dirty="0"/>
          </a:p>
          <a:p>
            <a:r>
              <a:rPr kumimoji="1" lang="en-US" altLang="ja-JP" dirty="0"/>
              <a:t>(b)</a:t>
            </a:r>
            <a:r>
              <a:rPr kumimoji="1" lang="ja-JP" altLang="en-US" dirty="0"/>
              <a:t>出力電圧を正解データとして使用。出力電圧から入力電圧を予測し、時間方向のずれを補正する</a:t>
            </a:r>
          </a:p>
        </p:txBody>
      </p:sp>
      <p:sp>
        <p:nvSpPr>
          <p:cNvPr id="10" name="テキスト ボックス 9">
            <a:extLst>
              <a:ext uri="{FF2B5EF4-FFF2-40B4-BE49-F238E27FC236}">
                <a16:creationId xmlns:a16="http://schemas.microsoft.com/office/drawing/2014/main" id="{4CCCCD88-64F9-0636-F6F3-3AC4CAA0B165}"/>
              </a:ext>
            </a:extLst>
          </p:cNvPr>
          <p:cNvSpPr txBox="1"/>
          <p:nvPr/>
        </p:nvSpPr>
        <p:spPr>
          <a:xfrm rot="16200000">
            <a:off x="3157651" y="2005031"/>
            <a:ext cx="2161234"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Deviation (arb</a:t>
            </a:r>
            <a:r>
              <a:rPr lang="en-US" altLang="ja-JP" dirty="0">
                <a:latin typeface="Times New Roman" panose="02020603050405020304" pitchFamily="18" charset="0"/>
                <a:cs typeface="Times New Roman" panose="02020603050405020304" pitchFamily="18" charset="0"/>
              </a:rPr>
              <a:t>. unit</a:t>
            </a:r>
            <a:r>
              <a:rPr kumimoji="1"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E6BEB977-DC1A-022D-E496-D53485A48881}"/>
              </a:ext>
            </a:extLst>
          </p:cNvPr>
          <p:cNvSpPr txBox="1"/>
          <p:nvPr/>
        </p:nvSpPr>
        <p:spPr>
          <a:xfrm>
            <a:off x="5565653" y="3686897"/>
            <a:ext cx="3358748"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Time(arb. unit)</a:t>
            </a:r>
            <a:endParaRPr kumimoji="1" lang="ja-JP" altLang="en-US" dirty="0">
              <a:latin typeface="Times New Roman" panose="02020603050405020304" pitchFamily="18" charset="0"/>
              <a:cs typeface="Times New Roman" panose="02020603050405020304" pitchFamily="18" charset="0"/>
            </a:endParaRPr>
          </a:p>
        </p:txBody>
      </p:sp>
      <p:sp>
        <p:nvSpPr>
          <p:cNvPr id="13" name="日付プレースホルダー 12">
            <a:extLst>
              <a:ext uri="{FF2B5EF4-FFF2-40B4-BE49-F238E27FC236}">
                <a16:creationId xmlns:a16="http://schemas.microsoft.com/office/drawing/2014/main" id="{3BF891F9-ABD3-FABA-8BA5-5487D53D59FB}"/>
              </a:ext>
            </a:extLst>
          </p:cNvPr>
          <p:cNvSpPr>
            <a:spLocks noGrp="1"/>
          </p:cNvSpPr>
          <p:nvPr>
            <p:ph type="dt" sz="half" idx="10"/>
          </p:nvPr>
        </p:nvSpPr>
        <p:spPr/>
        <p:txBody>
          <a:bodyPr/>
          <a:lstStyle/>
          <a:p>
            <a:r>
              <a:rPr kumimoji="1" lang="en-US" altLang="ja-JP"/>
              <a:t>2025/12/8</a:t>
            </a:r>
            <a:endParaRPr kumimoji="1" lang="ja-JP" altLang="en-US"/>
          </a:p>
        </p:txBody>
      </p:sp>
      <p:sp>
        <p:nvSpPr>
          <p:cNvPr id="14" name="フッター プレースホルダー 13">
            <a:extLst>
              <a:ext uri="{FF2B5EF4-FFF2-40B4-BE49-F238E27FC236}">
                <a16:creationId xmlns:a16="http://schemas.microsoft.com/office/drawing/2014/main" id="{179A362A-0E90-3684-5D75-A2C3276C311C}"/>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2197577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43D24A6-82F0-AD33-A92D-EF4BFCD73141}"/>
              </a:ext>
            </a:extLst>
          </p:cNvPr>
          <p:cNvSpPr>
            <a:spLocks noGrp="1"/>
          </p:cNvSpPr>
          <p:nvPr>
            <p:ph type="sldNum" sz="quarter" idx="12"/>
          </p:nvPr>
        </p:nvSpPr>
        <p:spPr/>
        <p:txBody>
          <a:bodyPr/>
          <a:lstStyle/>
          <a:p>
            <a:fld id="{3F769A1E-1AA7-465B-83A3-BC28DC61D578}" type="slidenum">
              <a:rPr kumimoji="1" lang="ja-JP" altLang="en-US" smtClean="0"/>
              <a:t>19</a:t>
            </a:fld>
            <a:endParaRPr kumimoji="1" lang="ja-JP" altLang="en-US"/>
          </a:p>
        </p:txBody>
      </p:sp>
      <p:sp>
        <p:nvSpPr>
          <p:cNvPr id="3" name="タイトル 2">
            <a:extLst>
              <a:ext uri="{FF2B5EF4-FFF2-40B4-BE49-F238E27FC236}">
                <a16:creationId xmlns:a16="http://schemas.microsoft.com/office/drawing/2014/main" id="{595E89CB-A966-7B53-C984-C780536190EF}"/>
              </a:ext>
            </a:extLst>
          </p:cNvPr>
          <p:cNvSpPr>
            <a:spLocks noGrp="1"/>
          </p:cNvSpPr>
          <p:nvPr>
            <p:ph type="title"/>
          </p:nvPr>
        </p:nvSpPr>
        <p:spPr/>
        <p:txBody>
          <a:bodyPr/>
          <a:lstStyle/>
          <a:p>
            <a:r>
              <a:rPr kumimoji="1" lang="ja-JP" altLang="en-US" dirty="0"/>
              <a:t>指令電圧波形の数値変換後の予測結果</a:t>
            </a:r>
          </a:p>
        </p:txBody>
      </p:sp>
      <p:sp>
        <p:nvSpPr>
          <p:cNvPr id="5" name="テキスト ボックス 4">
            <a:extLst>
              <a:ext uri="{FF2B5EF4-FFF2-40B4-BE49-F238E27FC236}">
                <a16:creationId xmlns:a16="http://schemas.microsoft.com/office/drawing/2014/main" id="{79C1EE1E-9011-B21E-F6FF-7C4FB05B3EAC}"/>
              </a:ext>
            </a:extLst>
          </p:cNvPr>
          <p:cNvSpPr txBox="1"/>
          <p:nvPr/>
        </p:nvSpPr>
        <p:spPr>
          <a:xfrm>
            <a:off x="6319156" y="1810419"/>
            <a:ext cx="5849255" cy="317009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000" b="1" dirty="0"/>
              <a:t>「電源に入力した指令電圧波形</a:t>
            </a:r>
            <a:r>
              <a:rPr kumimoji="1" lang="en-US" altLang="ja-JP" sz="2000" b="1" dirty="0"/>
              <a:t>(12bit</a:t>
            </a:r>
            <a:r>
              <a:rPr kumimoji="1" lang="ja-JP" altLang="en-US" sz="2000" b="1" dirty="0"/>
              <a:t>表記</a:t>
            </a:r>
            <a:r>
              <a:rPr kumimoji="1" lang="en-US" altLang="ja-JP" sz="2000" b="1" dirty="0"/>
              <a:t>)</a:t>
            </a:r>
            <a:r>
              <a:rPr kumimoji="1" lang="ja-JP" altLang="en-US" sz="2000" b="1" dirty="0"/>
              <a:t>」を数値変換</a:t>
            </a:r>
            <a:br>
              <a:rPr lang="en-US" altLang="ja-JP" sz="2000" b="1" dirty="0"/>
            </a:br>
            <a:r>
              <a:rPr lang="ja-JP" altLang="en-US" sz="2000" b="1" dirty="0"/>
              <a:t>⇒</a:t>
            </a:r>
            <a:r>
              <a:rPr kumimoji="1" lang="en-US" altLang="ja-JP" sz="2000" b="1" dirty="0"/>
              <a:t>0~4095</a:t>
            </a:r>
            <a:r>
              <a:rPr kumimoji="1" lang="ja-JP" altLang="en-US" sz="2000" b="1" dirty="0"/>
              <a:t>から</a:t>
            </a:r>
            <a:r>
              <a:rPr kumimoji="1" lang="en-US" altLang="ja-JP" sz="2000" b="1" dirty="0"/>
              <a:t>-2048~+2048</a:t>
            </a:r>
            <a:r>
              <a:rPr kumimoji="1" lang="ja-JP" altLang="en-US" sz="2000" b="1" dirty="0"/>
              <a:t>に変換し、</a:t>
            </a:r>
            <a:r>
              <a:rPr kumimoji="1" lang="en-US" altLang="ja-JP" sz="2000" b="1" dirty="0"/>
              <a:t>NN</a:t>
            </a:r>
            <a:r>
              <a:rPr kumimoji="1" lang="ja-JP" altLang="en-US" sz="2000" b="1" dirty="0"/>
              <a:t>の学習データに使用</a:t>
            </a:r>
            <a:endParaRPr kumimoji="1" lang="en-US" altLang="ja-JP" sz="2000" b="1" dirty="0"/>
          </a:p>
          <a:p>
            <a:pPr marL="285750" indent="-285750">
              <a:buFont typeface="Arial" panose="020B0604020202020204" pitchFamily="34" charset="0"/>
              <a:buChar char="•"/>
            </a:pPr>
            <a:endParaRPr lang="en-US" altLang="ja-JP" sz="2000" b="1" dirty="0"/>
          </a:p>
          <a:p>
            <a:pPr marL="285750" indent="-285750">
              <a:buFont typeface="Arial" panose="020B0604020202020204" pitchFamily="34" charset="0"/>
              <a:buChar char="•"/>
            </a:pPr>
            <a:endParaRPr lang="en-US" altLang="ja-JP" sz="2000" b="1" dirty="0"/>
          </a:p>
          <a:p>
            <a:pPr marL="285750" indent="-285750">
              <a:buFont typeface="Arial" panose="020B0604020202020204" pitchFamily="34" charset="0"/>
              <a:buChar char="•"/>
            </a:pPr>
            <a:r>
              <a:rPr lang="ja-JP" altLang="en-US" sz="2000" b="1" dirty="0"/>
              <a:t>時間方向のずれ無し</a:t>
            </a:r>
            <a:endParaRPr lang="en-US" altLang="ja-JP" sz="2000" b="1" dirty="0"/>
          </a:p>
          <a:p>
            <a:pPr marL="285750" indent="-285750">
              <a:buFont typeface="Arial" panose="020B0604020202020204" pitchFamily="34" charset="0"/>
              <a:buChar char="•"/>
            </a:pPr>
            <a:r>
              <a:rPr lang="ja-JP" altLang="en-US" sz="2000" b="1" dirty="0"/>
              <a:t>電圧の予想精度も修正前と同等</a:t>
            </a:r>
            <a:endParaRPr lang="en-US" altLang="ja-JP" sz="2000" b="1" dirty="0"/>
          </a:p>
          <a:p>
            <a:pPr marL="742950" lvl="1" indent="-285750">
              <a:buFont typeface="Arial" panose="020B0604020202020204" pitchFamily="34" charset="0"/>
              <a:buChar char="•"/>
            </a:pPr>
            <a:r>
              <a:rPr lang="ja-JP" altLang="en-US" sz="2000" b="1" dirty="0"/>
              <a:t>出力電流波形の増減と対応していた方が</a:t>
            </a:r>
            <a:r>
              <a:rPr lang="en-US" altLang="ja-JP" sz="2000" b="1" dirty="0"/>
              <a:t>NN</a:t>
            </a:r>
            <a:r>
              <a:rPr lang="ja-JP" altLang="en-US" sz="2000" b="1" dirty="0"/>
              <a:t>にとって予測しやすい様子</a:t>
            </a:r>
            <a:endParaRPr lang="en-US" altLang="ja-JP" sz="2000" b="1" dirty="0"/>
          </a:p>
        </p:txBody>
      </p:sp>
      <p:pic>
        <p:nvPicPr>
          <p:cNvPr id="7" name="図 6" descr="グラフ, 折れ線グラフ&#10;&#10;AI 生成コンテンツは誤りを含む可能性があります。">
            <a:extLst>
              <a:ext uri="{FF2B5EF4-FFF2-40B4-BE49-F238E27FC236}">
                <a16:creationId xmlns:a16="http://schemas.microsoft.com/office/drawing/2014/main" id="{E0734610-13DF-FD22-964F-8007A99E5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34" y="1153148"/>
            <a:ext cx="5322183" cy="3991636"/>
          </a:xfrm>
          <a:prstGeom prst="rect">
            <a:avLst/>
          </a:prstGeom>
        </p:spPr>
      </p:pic>
      <p:sp>
        <p:nvSpPr>
          <p:cNvPr id="10" name="テキスト ボックス 9">
            <a:extLst>
              <a:ext uri="{FF2B5EF4-FFF2-40B4-BE49-F238E27FC236}">
                <a16:creationId xmlns:a16="http://schemas.microsoft.com/office/drawing/2014/main" id="{EBDA0055-028A-BC0C-A320-10E6B099F1B9}"/>
              </a:ext>
            </a:extLst>
          </p:cNvPr>
          <p:cNvSpPr txBox="1"/>
          <p:nvPr/>
        </p:nvSpPr>
        <p:spPr>
          <a:xfrm rot="16200000">
            <a:off x="-542783" y="2885249"/>
            <a:ext cx="2161234"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Voltage</a:t>
            </a:r>
            <a:r>
              <a:rPr kumimoji="1" lang="en-US" altLang="ja-JP" dirty="0">
                <a:latin typeface="Times New Roman" panose="02020603050405020304" pitchFamily="18" charset="0"/>
                <a:cs typeface="Times New Roman" panose="02020603050405020304" pitchFamily="18" charset="0"/>
              </a:rPr>
              <a:t> (arb</a:t>
            </a:r>
            <a:r>
              <a:rPr lang="en-US" altLang="ja-JP" dirty="0">
                <a:latin typeface="Times New Roman" panose="02020603050405020304" pitchFamily="18" charset="0"/>
                <a:cs typeface="Times New Roman" panose="02020603050405020304" pitchFamily="18" charset="0"/>
              </a:rPr>
              <a:t>. unit</a:t>
            </a:r>
            <a:r>
              <a:rPr kumimoji="1"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EF0CE7A8-2141-FB3D-F75A-08E626713720}"/>
              </a:ext>
            </a:extLst>
          </p:cNvPr>
          <p:cNvSpPr txBox="1"/>
          <p:nvPr/>
        </p:nvSpPr>
        <p:spPr>
          <a:xfrm>
            <a:off x="2356398" y="5015657"/>
            <a:ext cx="3358748"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Time(arb. unit)</a:t>
            </a:r>
            <a:endParaRPr kumimoji="1" lang="ja-JP" altLang="en-US"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7BC2181F-B718-342C-3A9A-423FA6624F7F}"/>
              </a:ext>
            </a:extLst>
          </p:cNvPr>
          <p:cNvSpPr txBox="1"/>
          <p:nvPr/>
        </p:nvSpPr>
        <p:spPr>
          <a:xfrm rot="16200000">
            <a:off x="5386720" y="2547528"/>
            <a:ext cx="1194558"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Deviation</a:t>
            </a:r>
            <a:endParaRPr kumimoji="1" lang="ja-JP" altLang="en-US" sz="2000" dirty="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AD4D1DBA-F19F-E23A-93A9-00585468BA18}"/>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B0A1DCAE-E256-3B87-91D5-A7181BFB0CA8}"/>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8" name="矢印: 下 7">
            <a:extLst>
              <a:ext uri="{FF2B5EF4-FFF2-40B4-BE49-F238E27FC236}">
                <a16:creationId xmlns:a16="http://schemas.microsoft.com/office/drawing/2014/main" id="{EEA8FFDD-1C42-D7F6-B2B0-4963D0578B09}"/>
              </a:ext>
            </a:extLst>
          </p:cNvPr>
          <p:cNvSpPr/>
          <p:nvPr/>
        </p:nvSpPr>
        <p:spPr>
          <a:xfrm>
            <a:off x="8490161" y="3151042"/>
            <a:ext cx="627530" cy="387640"/>
          </a:xfrm>
          <a:prstGeom prst="downArrow">
            <a:avLst/>
          </a:prstGeom>
          <a:solidFill>
            <a:srgbClr val="66B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AA215C0E-DE26-D37B-9AC8-DC42CA008AD8}"/>
              </a:ext>
            </a:extLst>
          </p:cNvPr>
          <p:cNvSpPr txBox="1"/>
          <p:nvPr/>
        </p:nvSpPr>
        <p:spPr>
          <a:xfrm>
            <a:off x="1683298" y="1882070"/>
            <a:ext cx="2016899" cy="369332"/>
          </a:xfrm>
          <a:prstGeom prst="rect">
            <a:avLst/>
          </a:prstGeom>
          <a:noFill/>
        </p:spPr>
        <p:txBody>
          <a:bodyPr wrap="none" rtlCol="0">
            <a:spAutoFit/>
          </a:bodyPr>
          <a:lstStyle/>
          <a:p>
            <a:r>
              <a:rPr lang="en-US" altLang="ja-JP" dirty="0" err="1">
                <a:solidFill>
                  <a:schemeClr val="accent2"/>
                </a:solidFill>
              </a:rPr>
              <a:t>commandV</a:t>
            </a:r>
            <a:r>
              <a:rPr kumimoji="1" lang="en-US" altLang="ja-JP" dirty="0">
                <a:solidFill>
                  <a:schemeClr val="accent2"/>
                </a:solidFill>
              </a:rPr>
              <a:t>(</a:t>
            </a:r>
            <a:r>
              <a:rPr lang="ja-JP" altLang="en-US" dirty="0">
                <a:solidFill>
                  <a:schemeClr val="accent2"/>
                </a:solidFill>
              </a:rPr>
              <a:t>左</a:t>
            </a:r>
            <a:r>
              <a:rPr kumimoji="1" lang="ja-JP" altLang="en-US" dirty="0">
                <a:solidFill>
                  <a:schemeClr val="accent2"/>
                </a:solidFill>
              </a:rPr>
              <a:t>軸</a:t>
            </a:r>
            <a:r>
              <a:rPr kumimoji="1" lang="en-US" altLang="ja-JP" dirty="0">
                <a:solidFill>
                  <a:schemeClr val="accent2"/>
                </a:solidFill>
              </a:rPr>
              <a:t>)</a:t>
            </a:r>
            <a:endParaRPr kumimoji="1" lang="ja-JP" altLang="en-US" dirty="0">
              <a:solidFill>
                <a:schemeClr val="accent2"/>
              </a:solidFill>
            </a:endParaRPr>
          </a:p>
        </p:txBody>
      </p:sp>
      <p:sp>
        <p:nvSpPr>
          <p:cNvPr id="13" name="テキスト ボックス 12">
            <a:extLst>
              <a:ext uri="{FF2B5EF4-FFF2-40B4-BE49-F238E27FC236}">
                <a16:creationId xmlns:a16="http://schemas.microsoft.com/office/drawing/2014/main" id="{6A555243-FEFE-830D-8D9A-49DA1FA4090E}"/>
              </a:ext>
            </a:extLst>
          </p:cNvPr>
          <p:cNvSpPr txBox="1"/>
          <p:nvPr/>
        </p:nvSpPr>
        <p:spPr>
          <a:xfrm>
            <a:off x="1634592" y="3922197"/>
            <a:ext cx="1715534" cy="369332"/>
          </a:xfrm>
          <a:prstGeom prst="rect">
            <a:avLst/>
          </a:prstGeom>
          <a:noFill/>
        </p:spPr>
        <p:txBody>
          <a:bodyPr wrap="none" rtlCol="0">
            <a:spAutoFit/>
          </a:bodyPr>
          <a:lstStyle/>
          <a:p>
            <a:r>
              <a:rPr lang="en-US" altLang="ja-JP" dirty="0" err="1">
                <a:solidFill>
                  <a:srgbClr val="FF0000"/>
                </a:solidFill>
              </a:rPr>
              <a:t>predictV</a:t>
            </a:r>
            <a:r>
              <a:rPr lang="en-US" altLang="ja-JP" dirty="0">
                <a:solidFill>
                  <a:srgbClr val="FF0000"/>
                </a:solidFill>
              </a:rPr>
              <a:t>(</a:t>
            </a:r>
            <a:r>
              <a:rPr lang="ja-JP" altLang="en-US" dirty="0">
                <a:solidFill>
                  <a:srgbClr val="FF0000"/>
                </a:solidFill>
              </a:rPr>
              <a:t>左軸</a:t>
            </a:r>
            <a:r>
              <a:rPr lang="en-US" altLang="ja-JP" dirty="0">
                <a:solidFill>
                  <a:srgbClr val="FF0000"/>
                </a:solidFill>
              </a:rPr>
              <a:t>)</a:t>
            </a:r>
            <a:endParaRPr kumimoji="1" lang="ja-JP" altLang="en-US" dirty="0">
              <a:solidFill>
                <a:srgbClr val="FF0000"/>
              </a:solidFill>
            </a:endParaRPr>
          </a:p>
        </p:txBody>
      </p:sp>
      <p:sp>
        <p:nvSpPr>
          <p:cNvPr id="14" name="テキスト ボックス 13">
            <a:extLst>
              <a:ext uri="{FF2B5EF4-FFF2-40B4-BE49-F238E27FC236}">
                <a16:creationId xmlns:a16="http://schemas.microsoft.com/office/drawing/2014/main" id="{8DB92F8C-1FD4-8900-7C79-AA6B52979AC9}"/>
              </a:ext>
            </a:extLst>
          </p:cNvPr>
          <p:cNvSpPr txBox="1"/>
          <p:nvPr/>
        </p:nvSpPr>
        <p:spPr>
          <a:xfrm>
            <a:off x="3700197" y="2700582"/>
            <a:ext cx="1622560" cy="369332"/>
          </a:xfrm>
          <a:prstGeom prst="rect">
            <a:avLst/>
          </a:prstGeom>
          <a:noFill/>
        </p:spPr>
        <p:txBody>
          <a:bodyPr wrap="none" rtlCol="0">
            <a:spAutoFit/>
          </a:bodyPr>
          <a:lstStyle/>
          <a:p>
            <a:r>
              <a:rPr lang="en-US" altLang="ja-JP" dirty="0" err="1"/>
              <a:t>delta_V</a:t>
            </a:r>
            <a:r>
              <a:rPr kumimoji="1" lang="en-US" altLang="ja-JP" dirty="0"/>
              <a:t>(</a:t>
            </a:r>
            <a:r>
              <a:rPr kumimoji="1" lang="ja-JP" altLang="en-US" dirty="0"/>
              <a:t>右軸</a:t>
            </a:r>
            <a:r>
              <a:rPr kumimoji="1" lang="en-US" altLang="ja-JP" dirty="0"/>
              <a:t>)</a:t>
            </a:r>
            <a:endParaRPr kumimoji="1" lang="ja-JP" altLang="en-US" dirty="0"/>
          </a:p>
        </p:txBody>
      </p:sp>
    </p:spTree>
    <p:extLst>
      <p:ext uri="{BB962C8B-B14F-4D97-AF65-F5344CB8AC3E}">
        <p14:creationId xmlns:p14="http://schemas.microsoft.com/office/powerpoint/2010/main" val="124715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1876A-338D-F693-A224-DB4247B8EE7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9140234-99AC-D58D-FD23-6B8DCF72FB5A}"/>
              </a:ext>
            </a:extLst>
          </p:cNvPr>
          <p:cNvSpPr>
            <a:spLocks noGrp="1"/>
          </p:cNvSpPr>
          <p:nvPr>
            <p:ph idx="1"/>
          </p:nvPr>
        </p:nvSpPr>
        <p:spPr/>
        <p:txBody>
          <a:bodyPr>
            <a:normAutofit/>
          </a:bodyPr>
          <a:lstStyle/>
          <a:p>
            <a:pPr>
              <a:lnSpc>
                <a:spcPct val="150000"/>
              </a:lnSpc>
              <a:buFont typeface="Wingdings" panose="05000000000000000000" pitchFamily="2" charset="2"/>
              <a:buChar char="u"/>
            </a:pPr>
            <a:r>
              <a:rPr lang="en-US" altLang="ja-JP" b="1" dirty="0"/>
              <a:t>J-PARC RCS</a:t>
            </a:r>
            <a:r>
              <a:rPr lang="ja-JP" altLang="en-US" b="1" dirty="0"/>
              <a:t>のペイントバンプ電磁石</a:t>
            </a:r>
            <a:endParaRPr lang="en-US" altLang="ja-JP" b="1" dirty="0"/>
          </a:p>
          <a:p>
            <a:pPr>
              <a:lnSpc>
                <a:spcPct val="150000"/>
              </a:lnSpc>
              <a:buFont typeface="Wingdings" panose="05000000000000000000" pitchFamily="2" charset="2"/>
              <a:buChar char="u"/>
            </a:pPr>
            <a:r>
              <a:rPr lang="ja-JP" altLang="en-US" b="1" dirty="0"/>
              <a:t>本研究の背景</a:t>
            </a:r>
            <a:endParaRPr lang="en-US" altLang="ja-JP" b="1" dirty="0"/>
          </a:p>
          <a:p>
            <a:pPr>
              <a:lnSpc>
                <a:spcPct val="150000"/>
              </a:lnSpc>
              <a:buFont typeface="Wingdings" panose="05000000000000000000" pitchFamily="2" charset="2"/>
              <a:buChar char="u"/>
            </a:pPr>
            <a:r>
              <a:rPr lang="ja-JP" altLang="en-US" b="1" dirty="0">
                <a:latin typeface="+mn-ea"/>
              </a:rPr>
              <a:t>波形の調整方法</a:t>
            </a:r>
            <a:endParaRPr lang="en-US" altLang="ja-JP" b="1" dirty="0">
              <a:latin typeface="+mn-ea"/>
            </a:endParaRPr>
          </a:p>
          <a:p>
            <a:pPr>
              <a:lnSpc>
                <a:spcPct val="150000"/>
              </a:lnSpc>
              <a:buFont typeface="Wingdings" panose="05000000000000000000" pitchFamily="2" charset="2"/>
              <a:buChar char="u"/>
            </a:pPr>
            <a:r>
              <a:rPr lang="ja-JP" altLang="en-US" b="1" dirty="0">
                <a:latin typeface="+mn-ea"/>
              </a:rPr>
              <a:t>台形波形の予測</a:t>
            </a:r>
            <a:endParaRPr lang="en-US" altLang="ja-JP" b="1" dirty="0">
              <a:latin typeface="+mn-ea"/>
            </a:endParaRPr>
          </a:p>
          <a:p>
            <a:pPr>
              <a:lnSpc>
                <a:spcPct val="150000"/>
              </a:lnSpc>
              <a:buFont typeface="Wingdings" panose="05000000000000000000" pitchFamily="2" charset="2"/>
              <a:buChar char="u"/>
            </a:pPr>
            <a:r>
              <a:rPr lang="ja-JP" altLang="en-US" b="1" dirty="0"/>
              <a:t>減衰波形の予測</a:t>
            </a:r>
            <a:endParaRPr lang="en-US" altLang="ja-JP" b="1" dirty="0"/>
          </a:p>
          <a:p>
            <a:pPr>
              <a:lnSpc>
                <a:spcPct val="150000"/>
              </a:lnSpc>
              <a:buFont typeface="Wingdings" panose="05000000000000000000" pitchFamily="2" charset="2"/>
              <a:buChar char="u"/>
            </a:pPr>
            <a:r>
              <a:rPr lang="ja-JP" altLang="en-US" b="1" dirty="0"/>
              <a:t>まとめ</a:t>
            </a:r>
            <a:endParaRPr lang="en-US" altLang="ja-JP" b="1" dirty="0"/>
          </a:p>
        </p:txBody>
      </p:sp>
      <p:sp>
        <p:nvSpPr>
          <p:cNvPr id="3" name="スライド番号プレースホルダー 2">
            <a:extLst>
              <a:ext uri="{FF2B5EF4-FFF2-40B4-BE49-F238E27FC236}">
                <a16:creationId xmlns:a16="http://schemas.microsoft.com/office/drawing/2014/main" id="{9C61BD81-333F-582B-23EA-7DBA9C0A62DF}"/>
              </a:ext>
            </a:extLst>
          </p:cNvPr>
          <p:cNvSpPr>
            <a:spLocks noGrp="1"/>
          </p:cNvSpPr>
          <p:nvPr>
            <p:ph type="sldNum" sz="quarter" idx="12"/>
          </p:nvPr>
        </p:nvSpPr>
        <p:spPr/>
        <p:txBody>
          <a:bodyPr/>
          <a:lstStyle/>
          <a:p>
            <a:fld id="{3F769A1E-1AA7-465B-83A3-BC28DC61D578}" type="slidenum">
              <a:rPr kumimoji="1" lang="ja-JP" altLang="en-US" smtClean="0"/>
              <a:t>2</a:t>
            </a:fld>
            <a:endParaRPr kumimoji="1" lang="ja-JP" altLang="en-US"/>
          </a:p>
        </p:txBody>
      </p:sp>
      <p:sp>
        <p:nvSpPr>
          <p:cNvPr id="4" name="タイトル 3">
            <a:extLst>
              <a:ext uri="{FF2B5EF4-FFF2-40B4-BE49-F238E27FC236}">
                <a16:creationId xmlns:a16="http://schemas.microsoft.com/office/drawing/2014/main" id="{B1B3F10E-84DF-AA36-5163-056A0D178970}"/>
              </a:ext>
            </a:extLst>
          </p:cNvPr>
          <p:cNvSpPr>
            <a:spLocks noGrp="1"/>
          </p:cNvSpPr>
          <p:nvPr>
            <p:ph type="title"/>
          </p:nvPr>
        </p:nvSpPr>
        <p:spPr/>
        <p:txBody>
          <a:bodyPr/>
          <a:lstStyle/>
          <a:p>
            <a:r>
              <a:rPr lang="ja-JP" altLang="en-US" b="1" dirty="0"/>
              <a:t>内容</a:t>
            </a:r>
            <a:endParaRPr kumimoji="1" lang="ja-JP" altLang="en-US" b="1" dirty="0"/>
          </a:p>
        </p:txBody>
      </p:sp>
      <p:sp>
        <p:nvSpPr>
          <p:cNvPr id="5" name="日付プレースホルダー 4">
            <a:extLst>
              <a:ext uri="{FF2B5EF4-FFF2-40B4-BE49-F238E27FC236}">
                <a16:creationId xmlns:a16="http://schemas.microsoft.com/office/drawing/2014/main" id="{7BEC3032-72ED-70AD-FBA6-A6040A909433}"/>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4484521C-05CE-91BE-0B2B-531A73F77A28}"/>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1834811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5F83243-D1D0-B8D9-E763-D56E04C9C807}"/>
              </a:ext>
            </a:extLst>
          </p:cNvPr>
          <p:cNvSpPr>
            <a:spLocks noGrp="1"/>
          </p:cNvSpPr>
          <p:nvPr>
            <p:ph type="title"/>
          </p:nvPr>
        </p:nvSpPr>
        <p:spPr/>
        <p:txBody>
          <a:bodyPr/>
          <a:lstStyle/>
          <a:p>
            <a:r>
              <a:rPr lang="ja-JP" altLang="en-US" b="1"/>
              <a:t>まとめと今後の展望</a:t>
            </a:r>
            <a:endParaRPr lang="ja-JP" altLang="en-US" b="1" dirty="0"/>
          </a:p>
        </p:txBody>
      </p:sp>
      <p:sp>
        <p:nvSpPr>
          <p:cNvPr id="4" name="コンテンツ プレースホルダー 3">
            <a:extLst>
              <a:ext uri="{FF2B5EF4-FFF2-40B4-BE49-F238E27FC236}">
                <a16:creationId xmlns:a16="http://schemas.microsoft.com/office/drawing/2014/main" id="{54BF64DA-455F-E24B-8FFF-68FE10DEE440}"/>
              </a:ext>
            </a:extLst>
          </p:cNvPr>
          <p:cNvSpPr>
            <a:spLocks noGrp="1"/>
          </p:cNvSpPr>
          <p:nvPr>
            <p:ph idx="1"/>
          </p:nvPr>
        </p:nvSpPr>
        <p:spPr>
          <a:xfrm>
            <a:off x="190500" y="1098550"/>
            <a:ext cx="10817024" cy="5078413"/>
          </a:xfrm>
        </p:spPr>
        <p:txBody>
          <a:bodyPr>
            <a:normAutofit/>
          </a:bodyPr>
          <a:lstStyle/>
          <a:p>
            <a:pPr>
              <a:buFont typeface="Wingdings" panose="05000000000000000000" pitchFamily="2" charset="2"/>
              <a:buChar char="u"/>
            </a:pPr>
            <a:r>
              <a:rPr lang="ja-JP" altLang="en-US" b="1" dirty="0"/>
              <a:t>まとめ</a:t>
            </a:r>
            <a:endParaRPr lang="en-US" altLang="ja-JP" b="1" dirty="0"/>
          </a:p>
          <a:p>
            <a:pPr lvl="1"/>
            <a:r>
              <a:rPr lang="ja-JP" altLang="en-US" b="1" dirty="0"/>
              <a:t>ニューラルネットワークによって電圧と電流の相関関係</a:t>
            </a:r>
            <a:r>
              <a:rPr lang="en-US" altLang="ja-JP" b="1" dirty="0"/>
              <a:t>(</a:t>
            </a:r>
            <a:r>
              <a:rPr lang="ja-JP" altLang="en-US" b="1" dirty="0"/>
              <a:t>モデル</a:t>
            </a:r>
            <a:r>
              <a:rPr lang="en-US" altLang="ja-JP" b="1" dirty="0"/>
              <a:t>)</a:t>
            </a:r>
            <a:r>
              <a:rPr lang="ja-JP" altLang="en-US" b="1" dirty="0"/>
              <a:t>を</a:t>
            </a:r>
            <a:br>
              <a:rPr lang="en-US" altLang="ja-JP" b="1" dirty="0"/>
            </a:br>
            <a:r>
              <a:rPr lang="ja-JP" altLang="en-US" b="1" dirty="0"/>
              <a:t>学習することで、出力電流波形から指令電圧波形を予測することが可能</a:t>
            </a:r>
            <a:endParaRPr lang="en-US" altLang="ja-JP" b="1" dirty="0"/>
          </a:p>
          <a:p>
            <a:pPr lvl="2"/>
            <a:r>
              <a:rPr lang="ja-JP" altLang="en-US" b="1" dirty="0"/>
              <a:t>ビーム試験で使用する台形波形とペインティング入射で使用する減衰波形の</a:t>
            </a:r>
            <a:endParaRPr lang="en-US" altLang="ja-JP" b="1" dirty="0"/>
          </a:p>
          <a:p>
            <a:pPr marL="914400" lvl="2" indent="0">
              <a:buNone/>
            </a:pPr>
            <a:r>
              <a:rPr lang="ja-JP" altLang="en-US" b="1" dirty="0"/>
              <a:t>　いずれも予測可能</a:t>
            </a:r>
            <a:r>
              <a:rPr lang="en-US" altLang="ja-JP" b="1" dirty="0"/>
              <a:t>	</a:t>
            </a:r>
            <a:endParaRPr lang="ja-JP" altLang="en-US" b="1" dirty="0"/>
          </a:p>
          <a:p>
            <a:pPr lvl="3"/>
            <a:r>
              <a:rPr lang="ja-JP" altLang="en-US" b="1" dirty="0"/>
              <a:t>調整時間が</a:t>
            </a:r>
            <a:r>
              <a:rPr lang="en-US" altLang="ja-JP" b="1" dirty="0"/>
              <a:t>1</a:t>
            </a:r>
            <a:r>
              <a:rPr lang="ja-JP" altLang="en-US" b="1" dirty="0"/>
              <a:t>時間から数秒へ</a:t>
            </a:r>
            <a:endParaRPr lang="en-US" altLang="ja-JP" b="1" dirty="0"/>
          </a:p>
          <a:p>
            <a:pPr lvl="3"/>
            <a:r>
              <a:rPr lang="ja-JP" altLang="en-US" b="1" dirty="0"/>
              <a:t>台形波形について要求精度</a:t>
            </a:r>
            <a:r>
              <a:rPr lang="en-US" altLang="ja-JP" b="1" dirty="0"/>
              <a:t>±1.0</a:t>
            </a:r>
            <a:r>
              <a:rPr lang="ja-JP" altLang="en-US" b="1" dirty="0"/>
              <a:t>％以内に対して</a:t>
            </a:r>
            <a:r>
              <a:rPr lang="en-US" altLang="ja-JP" b="1" dirty="0"/>
              <a:t>±0.2</a:t>
            </a:r>
            <a:r>
              <a:rPr lang="ja-JP" altLang="en-US" b="1" dirty="0"/>
              <a:t>％を達成</a:t>
            </a:r>
            <a:endParaRPr lang="en-US" altLang="ja-JP" b="1" dirty="0"/>
          </a:p>
          <a:p>
            <a:pPr lvl="1"/>
            <a:endParaRPr lang="en-US" altLang="ja-JP" b="1" dirty="0"/>
          </a:p>
          <a:p>
            <a:pPr>
              <a:buFont typeface="Wingdings" panose="05000000000000000000" pitchFamily="2" charset="2"/>
              <a:buChar char="u"/>
            </a:pPr>
            <a:r>
              <a:rPr lang="ja-JP" altLang="en-US" b="1" dirty="0"/>
              <a:t>今後の展望</a:t>
            </a:r>
            <a:endParaRPr lang="en-US" altLang="ja-JP" b="1" dirty="0"/>
          </a:p>
          <a:p>
            <a:pPr lvl="1"/>
            <a:r>
              <a:rPr lang="ja-JP" altLang="en-US" b="1" dirty="0"/>
              <a:t>実機のペイントバンプ電源を用いて同様の検証を行う</a:t>
            </a:r>
            <a:endParaRPr lang="en-US" altLang="ja-JP" b="1" dirty="0"/>
          </a:p>
          <a:p>
            <a:pPr lvl="1"/>
            <a:r>
              <a:rPr lang="ja-JP" altLang="en-US" b="1" dirty="0"/>
              <a:t>ペイントバンプ波形とビームの情報を併せて学習させ、</a:t>
            </a:r>
            <a:br>
              <a:rPr lang="en-US" altLang="ja-JP" b="1" dirty="0"/>
            </a:br>
            <a:r>
              <a:rPr lang="ja-JP" altLang="en-US" b="1" dirty="0"/>
              <a:t>より最適化されたペイントバンプ波形を予測する</a:t>
            </a:r>
            <a:endParaRPr lang="en-US" altLang="ja-JP" b="1" dirty="0"/>
          </a:p>
          <a:p>
            <a:pPr marL="457200" lvl="1" indent="0">
              <a:buNone/>
            </a:pPr>
            <a:endParaRPr lang="ja-JP" altLang="en-US" b="1" dirty="0">
              <a:highlight>
                <a:srgbClr val="FFFF00"/>
              </a:highlight>
            </a:endParaRPr>
          </a:p>
        </p:txBody>
      </p:sp>
      <p:sp>
        <p:nvSpPr>
          <p:cNvPr id="2" name="スライド番号プレースホルダー 1">
            <a:extLst>
              <a:ext uri="{FF2B5EF4-FFF2-40B4-BE49-F238E27FC236}">
                <a16:creationId xmlns:a16="http://schemas.microsoft.com/office/drawing/2014/main" id="{9D09F417-E7D6-5789-BCE4-22E54928BF90}"/>
              </a:ext>
            </a:extLst>
          </p:cNvPr>
          <p:cNvSpPr>
            <a:spLocks noGrp="1"/>
          </p:cNvSpPr>
          <p:nvPr>
            <p:ph type="sldNum" sz="quarter" idx="12"/>
          </p:nvPr>
        </p:nvSpPr>
        <p:spPr/>
        <p:txBody>
          <a:bodyPr/>
          <a:lstStyle/>
          <a:p>
            <a:fld id="{3F769A1E-1AA7-465B-83A3-BC28DC61D578}" type="slidenum">
              <a:rPr kumimoji="1" lang="ja-JP" altLang="en-US" smtClean="0"/>
              <a:t>20</a:t>
            </a:fld>
            <a:endParaRPr kumimoji="1" lang="ja-JP" altLang="en-US"/>
          </a:p>
        </p:txBody>
      </p:sp>
      <p:sp>
        <p:nvSpPr>
          <p:cNvPr id="5" name="日付プレースホルダー 4">
            <a:extLst>
              <a:ext uri="{FF2B5EF4-FFF2-40B4-BE49-F238E27FC236}">
                <a16:creationId xmlns:a16="http://schemas.microsoft.com/office/drawing/2014/main" id="{6F8FCA67-8BF2-EA55-313A-1CBBFFEFDD5B}"/>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6E7CAB17-5E2C-E8AC-DA95-E87B3B566B76}"/>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1494043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8D94E-192C-BF0F-3D23-7AE65CB9955C}"/>
              </a:ext>
            </a:extLst>
          </p:cNvPr>
          <p:cNvSpPr>
            <a:spLocks noGrp="1"/>
          </p:cNvSpPr>
          <p:nvPr>
            <p:ph type="title"/>
          </p:nvPr>
        </p:nvSpPr>
        <p:spPr/>
        <p:txBody>
          <a:bodyPr/>
          <a:lstStyle/>
          <a:p>
            <a:r>
              <a:rPr kumimoji="1" lang="ja-JP" altLang="en-US" dirty="0"/>
              <a:t>参考</a:t>
            </a:r>
          </a:p>
        </p:txBody>
      </p:sp>
      <p:sp>
        <p:nvSpPr>
          <p:cNvPr id="4" name="スライド番号プレースホルダー 3">
            <a:extLst>
              <a:ext uri="{FF2B5EF4-FFF2-40B4-BE49-F238E27FC236}">
                <a16:creationId xmlns:a16="http://schemas.microsoft.com/office/drawing/2014/main" id="{CAA35685-E884-09DE-02D6-3A4B4C61D673}"/>
              </a:ext>
            </a:extLst>
          </p:cNvPr>
          <p:cNvSpPr>
            <a:spLocks noGrp="1"/>
          </p:cNvSpPr>
          <p:nvPr>
            <p:ph type="sldNum" sz="quarter" idx="12"/>
          </p:nvPr>
        </p:nvSpPr>
        <p:spPr/>
        <p:txBody>
          <a:bodyPr/>
          <a:lstStyle/>
          <a:p>
            <a:fld id="{3F769A1E-1AA7-465B-83A3-BC28DC61D578}" type="slidenum">
              <a:rPr kumimoji="1" lang="ja-JP" altLang="en-US" smtClean="0"/>
              <a:t>21</a:t>
            </a:fld>
            <a:endParaRPr kumimoji="1" lang="ja-JP" altLang="en-US"/>
          </a:p>
        </p:txBody>
      </p:sp>
      <p:sp>
        <p:nvSpPr>
          <p:cNvPr id="3" name="日付プレースホルダー 2">
            <a:extLst>
              <a:ext uri="{FF2B5EF4-FFF2-40B4-BE49-F238E27FC236}">
                <a16:creationId xmlns:a16="http://schemas.microsoft.com/office/drawing/2014/main" id="{F31E83C7-DD91-7932-2469-44E8B0741A8F}"/>
              </a:ext>
            </a:extLst>
          </p:cNvPr>
          <p:cNvSpPr>
            <a:spLocks noGrp="1"/>
          </p:cNvSpPr>
          <p:nvPr>
            <p:ph type="dt" sz="half" idx="10"/>
          </p:nvPr>
        </p:nvSpPr>
        <p:spPr/>
        <p:txBody>
          <a:bodyPr/>
          <a:lstStyle/>
          <a:p>
            <a:r>
              <a:rPr kumimoji="1" lang="en-US" altLang="ja-JP"/>
              <a:t>2025/12/8</a:t>
            </a:r>
            <a:endParaRPr kumimoji="1" lang="ja-JP" altLang="en-US"/>
          </a:p>
        </p:txBody>
      </p:sp>
      <p:sp>
        <p:nvSpPr>
          <p:cNvPr id="5" name="フッター プレースホルダー 4">
            <a:extLst>
              <a:ext uri="{FF2B5EF4-FFF2-40B4-BE49-F238E27FC236}">
                <a16:creationId xmlns:a16="http://schemas.microsoft.com/office/drawing/2014/main" id="{3B532157-F051-F69B-B22D-A19171E191B6}"/>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80791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6C3A484-E00C-3C3A-D6D3-57B4425D4728}"/>
              </a:ext>
            </a:extLst>
          </p:cNvPr>
          <p:cNvSpPr txBox="1"/>
          <p:nvPr/>
        </p:nvSpPr>
        <p:spPr>
          <a:xfrm>
            <a:off x="1031208" y="1146431"/>
            <a:ext cx="10697771" cy="1015663"/>
          </a:xfrm>
          <a:prstGeom prst="rect">
            <a:avLst/>
          </a:prstGeom>
          <a:noFill/>
        </p:spPr>
        <p:txBody>
          <a:bodyPr wrap="square" rtlCol="0">
            <a:spAutoFit/>
          </a:bodyPr>
          <a:lstStyle/>
          <a:p>
            <a:r>
              <a:rPr kumimoji="1" lang="ja-JP" altLang="en-US" sz="2000" dirty="0">
                <a:latin typeface="+mn-ea"/>
              </a:rPr>
              <a:t>より高精度なペイントパターンの作成において、</a:t>
            </a:r>
            <a:endParaRPr kumimoji="1" lang="en-US" altLang="ja-JP" sz="2000" dirty="0">
              <a:latin typeface="+mn-ea"/>
            </a:endParaRPr>
          </a:p>
          <a:p>
            <a:r>
              <a:rPr kumimoji="1" lang="ja-JP" altLang="en-US" sz="2000" dirty="0">
                <a:latin typeface="+mn-ea"/>
              </a:rPr>
              <a:t>負荷側のインピーダンスモデルの構築が非常に困難</a:t>
            </a:r>
            <a:endParaRPr kumimoji="1" lang="en-US" altLang="ja-JP" sz="2000" dirty="0">
              <a:latin typeface="+mn-ea"/>
            </a:endParaRPr>
          </a:p>
          <a:p>
            <a:r>
              <a:rPr kumimoji="1" lang="ja-JP" altLang="en-US" sz="2000" dirty="0">
                <a:latin typeface="+mn-ea"/>
              </a:rPr>
              <a:t>⇒時間変化する非線形のペイントパターンにおいて、</a:t>
            </a:r>
            <a:r>
              <a:rPr kumimoji="1" lang="ja-JP" altLang="en-US" sz="2000" b="1" dirty="0">
                <a:latin typeface="+mn-ea"/>
              </a:rPr>
              <a:t>パターン形状でインピーダンスが変化</a:t>
            </a:r>
            <a:endParaRPr kumimoji="1" lang="en-US" altLang="ja-JP" sz="2000" b="1" dirty="0">
              <a:latin typeface="+mn-ea"/>
            </a:endParaRPr>
          </a:p>
        </p:txBody>
      </p:sp>
      <p:graphicFrame>
        <p:nvGraphicFramePr>
          <p:cNvPr id="2" name="グラフ 1">
            <a:extLst>
              <a:ext uri="{FF2B5EF4-FFF2-40B4-BE49-F238E27FC236}">
                <a16:creationId xmlns:a16="http://schemas.microsoft.com/office/drawing/2014/main" id="{1B636093-112B-3B00-36AA-3948367E566E}"/>
              </a:ext>
            </a:extLst>
          </p:cNvPr>
          <p:cNvGraphicFramePr>
            <a:graphicFrameLocks/>
          </p:cNvGraphicFramePr>
          <p:nvPr>
            <p:extLst>
              <p:ext uri="{D42A27DB-BD31-4B8C-83A1-F6EECF244321}">
                <p14:modId xmlns:p14="http://schemas.microsoft.com/office/powerpoint/2010/main" val="3462815027"/>
              </p:ext>
            </p:extLst>
          </p:nvPr>
        </p:nvGraphicFramePr>
        <p:xfrm>
          <a:off x="3672894" y="2449144"/>
          <a:ext cx="5414400" cy="3199767"/>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E3FFEDA3-331D-ABD7-B640-08E94C58B377}"/>
              </a:ext>
            </a:extLst>
          </p:cNvPr>
          <p:cNvSpPr>
            <a:spLocks noGrp="1"/>
          </p:cNvSpPr>
          <p:nvPr>
            <p:ph type="sldNum" sz="quarter" idx="12"/>
          </p:nvPr>
        </p:nvSpPr>
        <p:spPr/>
        <p:txBody>
          <a:bodyPr/>
          <a:lstStyle/>
          <a:p>
            <a:fld id="{3F769A1E-1AA7-465B-83A3-BC28DC61D578}" type="slidenum">
              <a:rPr kumimoji="1" lang="ja-JP" altLang="en-US" smtClean="0"/>
              <a:t>22</a:t>
            </a:fld>
            <a:endParaRPr kumimoji="1" lang="ja-JP" altLang="en-US"/>
          </a:p>
        </p:txBody>
      </p:sp>
      <p:sp>
        <p:nvSpPr>
          <p:cNvPr id="3" name="タイトル 2">
            <a:extLst>
              <a:ext uri="{FF2B5EF4-FFF2-40B4-BE49-F238E27FC236}">
                <a16:creationId xmlns:a16="http://schemas.microsoft.com/office/drawing/2014/main" id="{F75D7FBF-13E8-FFCC-43FA-217EF198CA86}"/>
              </a:ext>
            </a:extLst>
          </p:cNvPr>
          <p:cNvSpPr>
            <a:spLocks noGrp="1"/>
          </p:cNvSpPr>
          <p:nvPr>
            <p:ph type="title"/>
          </p:nvPr>
        </p:nvSpPr>
        <p:spPr/>
        <p:txBody>
          <a:bodyPr>
            <a:normAutofit/>
          </a:bodyPr>
          <a:lstStyle/>
          <a:p>
            <a:r>
              <a:rPr lang="ja-JP" altLang="en-US" sz="4400" dirty="0"/>
              <a:t>なぜ回路モデルを作ら</a:t>
            </a:r>
            <a:r>
              <a:rPr lang="en-US" altLang="ja-JP" sz="4400" dirty="0"/>
              <a:t>(</a:t>
            </a:r>
            <a:r>
              <a:rPr lang="ja-JP" altLang="en-US" sz="4400" dirty="0"/>
              <a:t>作れ</a:t>
            </a:r>
            <a:r>
              <a:rPr lang="en-US" altLang="ja-JP" sz="4400" dirty="0"/>
              <a:t>)</a:t>
            </a:r>
            <a:r>
              <a:rPr lang="ja-JP" altLang="en-US" sz="4400" dirty="0"/>
              <a:t>ないのか？</a:t>
            </a:r>
          </a:p>
        </p:txBody>
      </p:sp>
      <p:sp>
        <p:nvSpPr>
          <p:cNvPr id="6" name="テキスト ボックス 5">
            <a:extLst>
              <a:ext uri="{FF2B5EF4-FFF2-40B4-BE49-F238E27FC236}">
                <a16:creationId xmlns:a16="http://schemas.microsoft.com/office/drawing/2014/main" id="{54FEF0C7-38C3-025E-BC30-76F703ED494C}"/>
              </a:ext>
            </a:extLst>
          </p:cNvPr>
          <p:cNvSpPr txBox="1"/>
          <p:nvPr/>
        </p:nvSpPr>
        <p:spPr>
          <a:xfrm>
            <a:off x="5539563" y="5833317"/>
            <a:ext cx="1112874" cy="369332"/>
          </a:xfrm>
          <a:prstGeom prst="rect">
            <a:avLst/>
          </a:prstGeom>
          <a:noFill/>
        </p:spPr>
        <p:txBody>
          <a:bodyPr wrap="square">
            <a:spAutoFit/>
          </a:bodyPr>
          <a:lstStyle/>
          <a:p>
            <a:r>
              <a:rPr kumimoji="1" lang="en-US" altLang="ja-JP" sz="1800" b="1" dirty="0">
                <a:latin typeface="+mn-ea"/>
              </a:rPr>
              <a:t>LCR</a:t>
            </a:r>
            <a:r>
              <a:rPr kumimoji="1" lang="ja-JP" altLang="en-US" sz="1800" b="1" dirty="0">
                <a:latin typeface="+mn-ea"/>
              </a:rPr>
              <a:t>回路</a:t>
            </a:r>
            <a:endParaRPr kumimoji="1" lang="en-US" altLang="ja-JP" sz="1800" b="1" dirty="0">
              <a:latin typeface="+mn-ea"/>
            </a:endParaRPr>
          </a:p>
        </p:txBody>
      </p:sp>
      <p:sp>
        <p:nvSpPr>
          <p:cNvPr id="7" name="日付プレースホルダー 6">
            <a:extLst>
              <a:ext uri="{FF2B5EF4-FFF2-40B4-BE49-F238E27FC236}">
                <a16:creationId xmlns:a16="http://schemas.microsoft.com/office/drawing/2014/main" id="{82C0A687-CE12-D4F7-B24C-09F271732070}"/>
              </a:ext>
            </a:extLst>
          </p:cNvPr>
          <p:cNvSpPr>
            <a:spLocks noGrp="1"/>
          </p:cNvSpPr>
          <p:nvPr>
            <p:ph type="dt" sz="half" idx="10"/>
          </p:nvPr>
        </p:nvSpPr>
        <p:spPr/>
        <p:txBody>
          <a:bodyPr/>
          <a:lstStyle/>
          <a:p>
            <a:r>
              <a:rPr kumimoji="1" lang="en-US" altLang="ja-JP"/>
              <a:t>2025/12/8</a:t>
            </a:r>
            <a:endParaRPr kumimoji="1" lang="ja-JP" altLang="en-US"/>
          </a:p>
        </p:txBody>
      </p:sp>
      <p:sp>
        <p:nvSpPr>
          <p:cNvPr id="8" name="フッター プレースホルダー 7">
            <a:extLst>
              <a:ext uri="{FF2B5EF4-FFF2-40B4-BE49-F238E27FC236}">
                <a16:creationId xmlns:a16="http://schemas.microsoft.com/office/drawing/2014/main" id="{3815C788-7753-DA38-7A15-243130C74C28}"/>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4226245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850478-F944-61A7-3B9E-78DE206229A9}"/>
              </a:ext>
            </a:extLst>
          </p:cNvPr>
          <p:cNvSpPr>
            <a:spLocks noGrp="1"/>
          </p:cNvSpPr>
          <p:nvPr>
            <p:ph type="sldNum" sz="quarter" idx="12"/>
          </p:nvPr>
        </p:nvSpPr>
        <p:spPr/>
        <p:txBody>
          <a:bodyPr/>
          <a:lstStyle/>
          <a:p>
            <a:fld id="{3F769A1E-1AA7-465B-83A3-BC28DC61D578}" type="slidenum">
              <a:rPr kumimoji="1" lang="ja-JP" altLang="en-US" smtClean="0"/>
              <a:t>23</a:t>
            </a:fld>
            <a:endParaRPr kumimoji="1" lang="ja-JP" altLang="en-US"/>
          </a:p>
        </p:txBody>
      </p:sp>
      <p:sp>
        <p:nvSpPr>
          <p:cNvPr id="3" name="タイトル 2">
            <a:extLst>
              <a:ext uri="{FF2B5EF4-FFF2-40B4-BE49-F238E27FC236}">
                <a16:creationId xmlns:a16="http://schemas.microsoft.com/office/drawing/2014/main" id="{75530122-ABED-76E9-7E8F-6A13A6535985}"/>
              </a:ext>
            </a:extLst>
          </p:cNvPr>
          <p:cNvSpPr>
            <a:spLocks noGrp="1"/>
          </p:cNvSpPr>
          <p:nvPr>
            <p:ph type="title"/>
          </p:nvPr>
        </p:nvSpPr>
        <p:spPr/>
        <p:txBody>
          <a:bodyPr/>
          <a:lstStyle/>
          <a:p>
            <a:r>
              <a:rPr kumimoji="1" lang="ja-JP" altLang="en-US" dirty="0"/>
              <a:t>ペイントバンプ電磁石の役割</a:t>
            </a:r>
          </a:p>
        </p:txBody>
      </p:sp>
      <p:pic>
        <p:nvPicPr>
          <p:cNvPr id="6" name="図 5">
            <a:extLst>
              <a:ext uri="{FF2B5EF4-FFF2-40B4-BE49-F238E27FC236}">
                <a16:creationId xmlns:a16="http://schemas.microsoft.com/office/drawing/2014/main" id="{89D4C5DD-A99A-7214-16F2-A8A225708433}"/>
              </a:ext>
            </a:extLst>
          </p:cNvPr>
          <p:cNvPicPr>
            <a:picLocks noChangeAspect="1"/>
          </p:cNvPicPr>
          <p:nvPr/>
        </p:nvPicPr>
        <p:blipFill>
          <a:blip r:embed="rId2"/>
          <a:stretch>
            <a:fillRect/>
          </a:stretch>
        </p:blipFill>
        <p:spPr>
          <a:xfrm>
            <a:off x="3049248" y="958555"/>
            <a:ext cx="5978212" cy="5531145"/>
          </a:xfrm>
          <a:prstGeom prst="rect">
            <a:avLst/>
          </a:prstGeom>
        </p:spPr>
      </p:pic>
      <p:sp>
        <p:nvSpPr>
          <p:cNvPr id="4" name="日付プレースホルダー 3">
            <a:extLst>
              <a:ext uri="{FF2B5EF4-FFF2-40B4-BE49-F238E27FC236}">
                <a16:creationId xmlns:a16="http://schemas.microsoft.com/office/drawing/2014/main" id="{D3BDDF60-2B16-B2BA-E662-ED19969FBB0A}"/>
              </a:ext>
            </a:extLst>
          </p:cNvPr>
          <p:cNvSpPr>
            <a:spLocks noGrp="1"/>
          </p:cNvSpPr>
          <p:nvPr>
            <p:ph type="dt" sz="half" idx="10"/>
          </p:nvPr>
        </p:nvSpPr>
        <p:spPr/>
        <p:txBody>
          <a:bodyPr/>
          <a:lstStyle/>
          <a:p>
            <a:r>
              <a:rPr kumimoji="1" lang="en-US" altLang="ja-JP"/>
              <a:t>2025/12/8</a:t>
            </a:r>
            <a:endParaRPr kumimoji="1" lang="ja-JP" altLang="en-US"/>
          </a:p>
        </p:txBody>
      </p:sp>
      <p:sp>
        <p:nvSpPr>
          <p:cNvPr id="5" name="フッター プレースホルダー 4">
            <a:extLst>
              <a:ext uri="{FF2B5EF4-FFF2-40B4-BE49-F238E27FC236}">
                <a16:creationId xmlns:a16="http://schemas.microsoft.com/office/drawing/2014/main" id="{D5BE832B-679B-13CA-2251-FAD09701CA5F}"/>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2973588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9CA7A3E-3ABB-D247-62E1-E8E90CD33307}"/>
              </a:ext>
            </a:extLst>
          </p:cNvPr>
          <p:cNvSpPr>
            <a:spLocks noGrp="1"/>
          </p:cNvSpPr>
          <p:nvPr>
            <p:ph type="sldNum" sz="quarter" idx="12"/>
          </p:nvPr>
        </p:nvSpPr>
        <p:spPr/>
        <p:txBody>
          <a:bodyPr/>
          <a:lstStyle/>
          <a:p>
            <a:fld id="{3F769A1E-1AA7-465B-83A3-BC28DC61D578}" type="slidenum">
              <a:rPr kumimoji="1" lang="ja-JP" altLang="en-US" smtClean="0"/>
              <a:t>24</a:t>
            </a:fld>
            <a:endParaRPr kumimoji="1" lang="ja-JP" altLang="en-US"/>
          </a:p>
        </p:txBody>
      </p:sp>
      <p:sp>
        <p:nvSpPr>
          <p:cNvPr id="2" name="タイトル 1">
            <a:extLst>
              <a:ext uri="{FF2B5EF4-FFF2-40B4-BE49-F238E27FC236}">
                <a16:creationId xmlns:a16="http://schemas.microsoft.com/office/drawing/2014/main" id="{8D64258A-9374-0C95-9303-B676F47EE562}"/>
              </a:ext>
            </a:extLst>
          </p:cNvPr>
          <p:cNvSpPr>
            <a:spLocks noGrp="1"/>
          </p:cNvSpPr>
          <p:nvPr>
            <p:ph type="title"/>
          </p:nvPr>
        </p:nvSpPr>
        <p:spPr/>
        <p:txBody>
          <a:bodyPr/>
          <a:lstStyle/>
          <a:p>
            <a:r>
              <a:rPr lang="ja-JP" altLang="en-US" dirty="0"/>
              <a:t>ペインティング入射</a:t>
            </a:r>
            <a:endParaRPr kumimoji="1" lang="ja-JP" altLang="en-US" dirty="0"/>
          </a:p>
        </p:txBody>
      </p:sp>
      <p:sp>
        <p:nvSpPr>
          <p:cNvPr id="5" name="テキスト ボックス 4">
            <a:extLst>
              <a:ext uri="{FF2B5EF4-FFF2-40B4-BE49-F238E27FC236}">
                <a16:creationId xmlns:a16="http://schemas.microsoft.com/office/drawing/2014/main" id="{0C639E5C-AA0E-3894-764F-3CDF855C10B9}"/>
              </a:ext>
            </a:extLst>
          </p:cNvPr>
          <p:cNvSpPr txBox="1"/>
          <p:nvPr/>
        </p:nvSpPr>
        <p:spPr>
          <a:xfrm>
            <a:off x="1775703" y="5393231"/>
            <a:ext cx="8640594" cy="400110"/>
          </a:xfrm>
          <a:prstGeom prst="rect">
            <a:avLst/>
          </a:prstGeom>
          <a:noFill/>
        </p:spPr>
        <p:txBody>
          <a:bodyPr wrap="square">
            <a:spAutoFit/>
          </a:bodyPr>
          <a:lstStyle/>
          <a:p>
            <a:pPr marL="285750" indent="-285750">
              <a:buFont typeface="Arial" panose="020B0604020202020204" pitchFamily="34" charset="0"/>
              <a:buChar char="•"/>
            </a:pPr>
            <a:r>
              <a:rPr lang="ja-JP" altLang="en-US" sz="2000" dirty="0"/>
              <a:t>空間電荷力を緩和するため、位相空間上の任意の範囲に広げて入射する</a:t>
            </a:r>
            <a:endParaRPr lang="en-US" altLang="ja-JP" sz="2000" dirty="0"/>
          </a:p>
        </p:txBody>
      </p:sp>
      <p:pic>
        <p:nvPicPr>
          <p:cNvPr id="7" name="図 6">
            <a:extLst>
              <a:ext uri="{FF2B5EF4-FFF2-40B4-BE49-F238E27FC236}">
                <a16:creationId xmlns:a16="http://schemas.microsoft.com/office/drawing/2014/main" id="{C8EC5D9C-B62C-14F9-28C0-A07952E74B50}"/>
              </a:ext>
            </a:extLst>
          </p:cNvPr>
          <p:cNvPicPr>
            <a:picLocks noChangeAspect="1"/>
          </p:cNvPicPr>
          <p:nvPr/>
        </p:nvPicPr>
        <p:blipFill>
          <a:blip r:embed="rId2"/>
          <a:srcRect b="69484"/>
          <a:stretch/>
        </p:blipFill>
        <p:spPr>
          <a:xfrm>
            <a:off x="163780" y="2194909"/>
            <a:ext cx="3938277" cy="2384641"/>
          </a:xfrm>
          <a:prstGeom prst="rect">
            <a:avLst/>
          </a:prstGeom>
        </p:spPr>
      </p:pic>
      <p:pic>
        <p:nvPicPr>
          <p:cNvPr id="8" name="図 7">
            <a:extLst>
              <a:ext uri="{FF2B5EF4-FFF2-40B4-BE49-F238E27FC236}">
                <a16:creationId xmlns:a16="http://schemas.microsoft.com/office/drawing/2014/main" id="{3ADC2692-7421-B7C4-556D-CAF0E3D03865}"/>
              </a:ext>
            </a:extLst>
          </p:cNvPr>
          <p:cNvPicPr>
            <a:picLocks noChangeAspect="1"/>
          </p:cNvPicPr>
          <p:nvPr/>
        </p:nvPicPr>
        <p:blipFill>
          <a:blip r:embed="rId2"/>
          <a:srcRect t="30226" b="40626"/>
          <a:stretch/>
        </p:blipFill>
        <p:spPr>
          <a:xfrm>
            <a:off x="3851465" y="2194909"/>
            <a:ext cx="4016185" cy="2322821"/>
          </a:xfrm>
          <a:prstGeom prst="rect">
            <a:avLst/>
          </a:prstGeom>
        </p:spPr>
      </p:pic>
      <p:pic>
        <p:nvPicPr>
          <p:cNvPr id="9" name="図 8">
            <a:extLst>
              <a:ext uri="{FF2B5EF4-FFF2-40B4-BE49-F238E27FC236}">
                <a16:creationId xmlns:a16="http://schemas.microsoft.com/office/drawing/2014/main" id="{D477084C-25FD-3383-D937-7AE4FF9EEB59}"/>
              </a:ext>
            </a:extLst>
          </p:cNvPr>
          <p:cNvPicPr>
            <a:picLocks noChangeAspect="1"/>
          </p:cNvPicPr>
          <p:nvPr/>
        </p:nvPicPr>
        <p:blipFill>
          <a:blip r:embed="rId2"/>
          <a:srcRect t="59087" b="10855"/>
          <a:stretch/>
        </p:blipFill>
        <p:spPr>
          <a:xfrm>
            <a:off x="7483656" y="2194909"/>
            <a:ext cx="4033579" cy="2405631"/>
          </a:xfrm>
          <a:prstGeom prst="rect">
            <a:avLst/>
          </a:prstGeom>
        </p:spPr>
      </p:pic>
      <p:sp>
        <p:nvSpPr>
          <p:cNvPr id="10" name="テキスト ボックス 9">
            <a:extLst>
              <a:ext uri="{FF2B5EF4-FFF2-40B4-BE49-F238E27FC236}">
                <a16:creationId xmlns:a16="http://schemas.microsoft.com/office/drawing/2014/main" id="{7167D34C-68DF-C4CA-75DD-CB5D11C603F2}"/>
              </a:ext>
            </a:extLst>
          </p:cNvPr>
          <p:cNvSpPr txBox="1"/>
          <p:nvPr/>
        </p:nvSpPr>
        <p:spPr>
          <a:xfrm>
            <a:off x="10091446" y="1809907"/>
            <a:ext cx="1515158" cy="276999"/>
          </a:xfrm>
          <a:prstGeom prst="rect">
            <a:avLst/>
          </a:prstGeom>
          <a:noFill/>
        </p:spPr>
        <p:txBody>
          <a:bodyPr wrap="none" rtlCol="0">
            <a:spAutoFit/>
          </a:bodyPr>
          <a:lstStyle/>
          <a:p>
            <a:r>
              <a:rPr kumimoji="1" lang="ja-JP" altLang="en-US" sz="1200" dirty="0"/>
              <a:t>原田寛之 </a:t>
            </a:r>
            <a:r>
              <a:rPr kumimoji="1" lang="en-US" altLang="ja-JP" sz="1200" dirty="0"/>
              <a:t>OHO2010</a:t>
            </a:r>
            <a:endParaRPr kumimoji="1" lang="ja-JP" altLang="en-US" sz="1200" dirty="0"/>
          </a:p>
        </p:txBody>
      </p:sp>
      <p:sp>
        <p:nvSpPr>
          <p:cNvPr id="11" name="テキスト ボックス 10">
            <a:extLst>
              <a:ext uri="{FF2B5EF4-FFF2-40B4-BE49-F238E27FC236}">
                <a16:creationId xmlns:a16="http://schemas.microsoft.com/office/drawing/2014/main" id="{78F074DE-F096-FA22-BD99-5E3CEA6A0644}"/>
              </a:ext>
            </a:extLst>
          </p:cNvPr>
          <p:cNvSpPr txBox="1"/>
          <p:nvPr/>
        </p:nvSpPr>
        <p:spPr>
          <a:xfrm>
            <a:off x="2845411" y="4750143"/>
            <a:ext cx="7221849" cy="369332"/>
          </a:xfrm>
          <a:prstGeom prst="rect">
            <a:avLst/>
          </a:prstGeom>
          <a:noFill/>
        </p:spPr>
        <p:txBody>
          <a:bodyPr wrap="none" rtlCol="0">
            <a:spAutoFit/>
          </a:bodyPr>
          <a:lstStyle/>
          <a:p>
            <a:r>
              <a:rPr kumimoji="1" lang="ja-JP" altLang="en-US" dirty="0"/>
              <a:t>図</a:t>
            </a:r>
            <a:r>
              <a:rPr kumimoji="1" lang="en-US" altLang="ja-JP" dirty="0"/>
              <a:t>. </a:t>
            </a:r>
            <a:r>
              <a:rPr kumimoji="1" lang="ja-JP" altLang="en-US" dirty="0"/>
              <a:t>周回中心軌道から見た位相空間における水平ペインティング過程</a:t>
            </a:r>
          </a:p>
        </p:txBody>
      </p:sp>
      <p:sp>
        <p:nvSpPr>
          <p:cNvPr id="4" name="日付プレースホルダー 3">
            <a:extLst>
              <a:ext uri="{FF2B5EF4-FFF2-40B4-BE49-F238E27FC236}">
                <a16:creationId xmlns:a16="http://schemas.microsoft.com/office/drawing/2014/main" id="{45E3A7C1-5266-E0F0-722B-D1CA8AD711AF}"/>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9E7253BF-7A49-A995-EEA1-429A89A4DC29}"/>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82175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94E355-2406-805F-DDB5-9499CF5908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7299" y="1309073"/>
            <a:ext cx="5852172" cy="4389128"/>
          </a:xfrm>
          <a:prstGeom prst="rect">
            <a:avLst/>
          </a:prstGeom>
        </p:spPr>
      </p:pic>
      <p:pic>
        <p:nvPicPr>
          <p:cNvPr id="7" name="図 6" descr="グラフ, 折れ線グラフ&#10;&#10;AI 生成コンテンツは誤りを含む可能性があります。">
            <a:extLst>
              <a:ext uri="{FF2B5EF4-FFF2-40B4-BE49-F238E27FC236}">
                <a16:creationId xmlns:a16="http://schemas.microsoft.com/office/drawing/2014/main" id="{C43C594B-49BD-D7FF-7290-0ABE7ACFD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532" y="793706"/>
            <a:ext cx="2570487" cy="1927865"/>
          </a:xfrm>
          <a:prstGeom prst="rect">
            <a:avLst/>
          </a:prstGeom>
        </p:spPr>
      </p:pic>
      <p:sp>
        <p:nvSpPr>
          <p:cNvPr id="17" name="テキスト ボックス 16">
            <a:extLst>
              <a:ext uri="{FF2B5EF4-FFF2-40B4-BE49-F238E27FC236}">
                <a16:creationId xmlns:a16="http://schemas.microsoft.com/office/drawing/2014/main" id="{732E0992-0E9E-EE61-7B96-FCAF6B9EDBF7}"/>
              </a:ext>
            </a:extLst>
          </p:cNvPr>
          <p:cNvSpPr txBox="1"/>
          <p:nvPr/>
        </p:nvSpPr>
        <p:spPr>
          <a:xfrm>
            <a:off x="6593743" y="6363944"/>
            <a:ext cx="1738553"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Time(arb. unit)</a:t>
            </a:r>
            <a:endParaRPr kumimoji="1" lang="ja-JP" altLang="en-US" sz="2000" dirty="0">
              <a:latin typeface="Times New Roman" panose="02020603050405020304" pitchFamily="18" charset="0"/>
              <a:cs typeface="Times New Roman" panose="02020603050405020304" pitchFamily="18" charset="0"/>
            </a:endParaRPr>
          </a:p>
        </p:txBody>
      </p:sp>
      <p:pic>
        <p:nvPicPr>
          <p:cNvPr id="21" name="図 20" descr="グラフ, 折れ線グラフ&#10;&#10;AI 生成コンテンツは誤りを含む可能性があります。">
            <a:extLst>
              <a:ext uri="{FF2B5EF4-FFF2-40B4-BE49-F238E27FC236}">
                <a16:creationId xmlns:a16="http://schemas.microsoft.com/office/drawing/2014/main" id="{E9507D5E-5D28-C332-51CD-B2E197CAC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3019" y="793706"/>
            <a:ext cx="2396019" cy="1797014"/>
          </a:xfrm>
          <a:prstGeom prst="rect">
            <a:avLst/>
          </a:prstGeom>
        </p:spPr>
      </p:pic>
      <p:pic>
        <p:nvPicPr>
          <p:cNvPr id="23" name="図 22" descr="グラフ, 折れ線グラフ&#10;&#10;AI 生成コンテンツは誤りを含む可能性があります。">
            <a:extLst>
              <a:ext uri="{FF2B5EF4-FFF2-40B4-BE49-F238E27FC236}">
                <a16:creationId xmlns:a16="http://schemas.microsoft.com/office/drawing/2014/main" id="{CC5459BA-00F0-FB43-995C-CBD8C0457D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532" y="2590720"/>
            <a:ext cx="2570487" cy="1927866"/>
          </a:xfrm>
          <a:prstGeom prst="rect">
            <a:avLst/>
          </a:prstGeom>
        </p:spPr>
      </p:pic>
      <p:pic>
        <p:nvPicPr>
          <p:cNvPr id="25" name="図 24" descr="グラフ, 折れ線グラフ&#10;&#10;AI 生成コンテンツは誤りを含む可能性があります。">
            <a:extLst>
              <a:ext uri="{FF2B5EF4-FFF2-40B4-BE49-F238E27FC236}">
                <a16:creationId xmlns:a16="http://schemas.microsoft.com/office/drawing/2014/main" id="{0F18494A-00AB-4B60-A250-683A964EAD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3019" y="2668846"/>
            <a:ext cx="2570487" cy="1927865"/>
          </a:xfrm>
          <a:prstGeom prst="rect">
            <a:avLst/>
          </a:prstGeom>
        </p:spPr>
      </p:pic>
      <p:pic>
        <p:nvPicPr>
          <p:cNvPr id="27" name="図 26" descr="グラフ, 折れ線グラフ&#10;&#10;AI 生成コンテンツは誤りを含む可能性があります。">
            <a:extLst>
              <a:ext uri="{FF2B5EF4-FFF2-40B4-BE49-F238E27FC236}">
                <a16:creationId xmlns:a16="http://schemas.microsoft.com/office/drawing/2014/main" id="{0B2B9F2C-8F5F-CDA0-EF2E-FAB837FB9C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2532" y="4518585"/>
            <a:ext cx="2570487" cy="1927865"/>
          </a:xfrm>
          <a:prstGeom prst="rect">
            <a:avLst/>
          </a:prstGeom>
        </p:spPr>
      </p:pic>
      <p:sp>
        <p:nvSpPr>
          <p:cNvPr id="28" name="タイトル 27">
            <a:extLst>
              <a:ext uri="{FF2B5EF4-FFF2-40B4-BE49-F238E27FC236}">
                <a16:creationId xmlns:a16="http://schemas.microsoft.com/office/drawing/2014/main" id="{A56CECA2-04F6-8761-56B8-3AC287CD131A}"/>
              </a:ext>
            </a:extLst>
          </p:cNvPr>
          <p:cNvSpPr>
            <a:spLocks noGrp="1"/>
          </p:cNvSpPr>
          <p:nvPr>
            <p:ph type="title"/>
          </p:nvPr>
        </p:nvSpPr>
        <p:spPr/>
        <p:txBody>
          <a:bodyPr/>
          <a:lstStyle/>
          <a:p>
            <a:r>
              <a:rPr lang="ja-JP" altLang="en-US" dirty="0"/>
              <a:t>減衰波形の学習過程</a:t>
            </a:r>
          </a:p>
        </p:txBody>
      </p:sp>
      <p:sp>
        <p:nvSpPr>
          <p:cNvPr id="31" name="テキスト ボックス 30">
            <a:extLst>
              <a:ext uri="{FF2B5EF4-FFF2-40B4-BE49-F238E27FC236}">
                <a16:creationId xmlns:a16="http://schemas.microsoft.com/office/drawing/2014/main" id="{A2CA3293-3321-8962-7887-4A7E5848E7CC}"/>
              </a:ext>
            </a:extLst>
          </p:cNvPr>
          <p:cNvSpPr txBox="1"/>
          <p:nvPr/>
        </p:nvSpPr>
        <p:spPr>
          <a:xfrm>
            <a:off x="2986899" y="5438898"/>
            <a:ext cx="840295"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E</a:t>
            </a:r>
            <a:r>
              <a:rPr kumimoji="1" lang="en-US" altLang="ja-JP" sz="2000" dirty="0">
                <a:latin typeface="Times New Roman" panose="02020603050405020304" pitchFamily="18" charset="0"/>
                <a:cs typeface="Times New Roman" panose="02020603050405020304" pitchFamily="18" charset="0"/>
              </a:rPr>
              <a:t>poch</a:t>
            </a:r>
            <a:endParaRPr kumimoji="1" lang="ja-JP" altLang="en-US" sz="2000" dirty="0">
              <a:latin typeface="Times New Roman" panose="02020603050405020304" pitchFamily="18" charset="0"/>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A8147C3E-0687-863E-4321-A78C23E87961}"/>
              </a:ext>
            </a:extLst>
          </p:cNvPr>
          <p:cNvSpPr txBox="1"/>
          <p:nvPr/>
        </p:nvSpPr>
        <p:spPr>
          <a:xfrm rot="16200000">
            <a:off x="-17087" y="3228944"/>
            <a:ext cx="668773"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Loss</a:t>
            </a:r>
            <a:endParaRPr kumimoji="1" lang="ja-JP" altLang="en-US" sz="2000" dirty="0">
              <a:latin typeface="Times New Roman" panose="02020603050405020304" pitchFamily="18" charset="0"/>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B23A2C03-9C46-F466-9188-AC0512593774}"/>
              </a:ext>
            </a:extLst>
          </p:cNvPr>
          <p:cNvSpPr txBox="1"/>
          <p:nvPr/>
        </p:nvSpPr>
        <p:spPr>
          <a:xfrm>
            <a:off x="1574220" y="5769243"/>
            <a:ext cx="3826689" cy="646331"/>
          </a:xfrm>
          <a:prstGeom prst="rect">
            <a:avLst/>
          </a:prstGeom>
          <a:noFill/>
        </p:spPr>
        <p:txBody>
          <a:bodyPr wrap="none" rtlCol="0">
            <a:spAutoFit/>
          </a:bodyPr>
          <a:lstStyle/>
          <a:p>
            <a:pPr algn="ctr"/>
            <a:r>
              <a:rPr lang="ja-JP" altLang="en-US" dirty="0"/>
              <a:t>図</a:t>
            </a:r>
            <a:r>
              <a:rPr lang="en-US" altLang="ja-JP" dirty="0"/>
              <a:t>:</a:t>
            </a:r>
            <a:r>
              <a:rPr lang="ja-JP" altLang="en-US" dirty="0"/>
              <a:t> 台形波形</a:t>
            </a:r>
            <a:r>
              <a:rPr kumimoji="1" lang="ja-JP" altLang="en-US" dirty="0"/>
              <a:t>の学習過程</a:t>
            </a:r>
            <a:endParaRPr kumimoji="1" lang="en-US" altLang="ja-JP" dirty="0"/>
          </a:p>
          <a:p>
            <a:r>
              <a:rPr kumimoji="1" lang="en-US" altLang="ja-JP" dirty="0"/>
              <a:t>(</a:t>
            </a:r>
            <a:r>
              <a:rPr kumimoji="1" lang="ja-JP" altLang="en-US" dirty="0"/>
              <a:t>青：学習データ、橙：検証データ</a:t>
            </a:r>
            <a:r>
              <a:rPr kumimoji="1" lang="en-US" altLang="ja-JP" dirty="0"/>
              <a:t>)</a:t>
            </a:r>
            <a:endParaRPr kumimoji="1" lang="ja-JP" altLang="en-US" dirty="0"/>
          </a:p>
        </p:txBody>
      </p:sp>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D08BC4AB-85E8-5B97-2F8F-990AE7209643}"/>
                  </a:ext>
                </a:extLst>
              </p:cNvPr>
              <p:cNvSpPr txBox="1"/>
              <p:nvPr/>
            </p:nvSpPr>
            <p:spPr>
              <a:xfrm>
                <a:off x="2832883" y="2290729"/>
                <a:ext cx="2495491"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ja-JP" i="1" smtClean="0">
                          <a:latin typeface="Cambria Math" panose="02040503050406030204" pitchFamily="18" charset="0"/>
                        </a:rPr>
                        <m:t>L</m:t>
                      </m:r>
                      <m:r>
                        <a:rPr lang="en-US" altLang="ja-JP" b="0" i="1" smtClean="0">
                          <a:latin typeface="Cambria Math" panose="02040503050406030204" pitchFamily="18" charset="0"/>
                        </a:rPr>
                        <m:t>𝑜𝑠</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𝑀𝑆𝐸</m:t>
                          </m:r>
                        </m:sub>
                      </m:sSub>
                      <m:r>
                        <a:rPr lang="ja-JP" altLang="en-US" i="1">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0" smtClean="0">
                              <a:latin typeface="Cambria Math" panose="02040503050406030204" pitchFamily="18" charset="0"/>
                            </a:rPr>
                            <m:t>1</m:t>
                          </m:r>
                        </m:num>
                        <m:den>
                          <m:r>
                            <m:rPr>
                              <m:sty m:val="p"/>
                            </m:rPr>
                            <a:rPr lang="en-US" altLang="ja-JP" b="0" i="0" smtClean="0">
                              <a:latin typeface="Cambria Math" panose="02040503050406030204" pitchFamily="18" charset="0"/>
                            </a:rPr>
                            <m:t>n</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e>
                          </m:acc>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e>
                      </m:nary>
                    </m:oMath>
                  </m:oMathPara>
                </a14:m>
                <a:endParaRPr kumimoji="1" lang="ja-JP" altLang="en-US" dirty="0"/>
              </a:p>
            </p:txBody>
          </p:sp>
        </mc:Choice>
        <mc:Fallback xmlns="">
          <p:sp>
            <p:nvSpPr>
              <p:cNvPr id="34" name="テキスト ボックス 33">
                <a:extLst>
                  <a:ext uri="{FF2B5EF4-FFF2-40B4-BE49-F238E27FC236}">
                    <a16:creationId xmlns:a16="http://schemas.microsoft.com/office/drawing/2014/main" id="{D08BC4AB-85E8-5B97-2F8F-990AE7209643}"/>
                  </a:ext>
                </a:extLst>
              </p:cNvPr>
              <p:cNvSpPr txBox="1">
                <a:spLocks noRot="1" noChangeAspect="1" noMove="1" noResize="1" noEditPoints="1" noAdjustHandles="1" noChangeArrowheads="1" noChangeShapeType="1" noTextEdit="1"/>
              </p:cNvSpPr>
              <p:nvPr/>
            </p:nvSpPr>
            <p:spPr>
              <a:xfrm>
                <a:off x="2832883" y="2290729"/>
                <a:ext cx="2495491" cy="756233"/>
              </a:xfrm>
              <a:prstGeom prst="rect">
                <a:avLst/>
              </a:prstGeom>
              <a:blipFill>
                <a:blip r:embed="rId8"/>
                <a:stretch>
                  <a:fillRect/>
                </a:stretch>
              </a:blipFill>
            </p:spPr>
            <p:txBody>
              <a:bodyPr/>
              <a:lstStyle/>
              <a:p>
                <a:r>
                  <a:rPr lang="ja-JP" altLang="en-US">
                    <a:noFill/>
                  </a:rPr>
                  <a:t> </a:t>
                </a:r>
              </a:p>
            </p:txBody>
          </p:sp>
        </mc:Fallback>
      </mc:AlternateContent>
      <p:pic>
        <p:nvPicPr>
          <p:cNvPr id="36" name="図 35" descr="グラフ, 折れ線グラフ&#10;&#10;AI 生成コンテンツは誤りを含む可能性があります。">
            <a:extLst>
              <a:ext uri="{FF2B5EF4-FFF2-40B4-BE49-F238E27FC236}">
                <a16:creationId xmlns:a16="http://schemas.microsoft.com/office/drawing/2014/main" id="{DB3F5F4E-BCB0-5792-E42B-F602B492D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73018" y="4518585"/>
            <a:ext cx="2570488" cy="1927866"/>
          </a:xfrm>
          <a:prstGeom prst="rect">
            <a:avLst/>
          </a:prstGeom>
        </p:spPr>
      </p:pic>
      <p:sp>
        <p:nvSpPr>
          <p:cNvPr id="37" name="テキスト ボックス 36">
            <a:extLst>
              <a:ext uri="{FF2B5EF4-FFF2-40B4-BE49-F238E27FC236}">
                <a16:creationId xmlns:a16="http://schemas.microsoft.com/office/drawing/2014/main" id="{7BC003FC-A376-3510-2600-3716D6A37240}"/>
              </a:ext>
            </a:extLst>
          </p:cNvPr>
          <p:cNvSpPr txBox="1"/>
          <p:nvPr/>
        </p:nvSpPr>
        <p:spPr>
          <a:xfrm>
            <a:off x="9288985" y="6368325"/>
            <a:ext cx="1738553"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Time(arb. unit)</a:t>
            </a:r>
            <a:endParaRPr kumimoji="1" lang="ja-JP" altLang="en-US" sz="2000" dirty="0">
              <a:latin typeface="Times New Roman" panose="02020603050405020304" pitchFamily="18" charset="0"/>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0B58A486-E118-A874-1AEA-04AF1335171D}"/>
              </a:ext>
            </a:extLst>
          </p:cNvPr>
          <p:cNvSpPr>
            <a:spLocks noGrp="1"/>
          </p:cNvSpPr>
          <p:nvPr>
            <p:ph type="sldNum" sz="quarter" idx="12"/>
          </p:nvPr>
        </p:nvSpPr>
        <p:spPr/>
        <p:txBody>
          <a:bodyPr/>
          <a:lstStyle/>
          <a:p>
            <a:fld id="{3F769A1E-1AA7-465B-83A3-BC28DC61D578}" type="slidenum">
              <a:rPr kumimoji="1" lang="ja-JP" altLang="en-US" smtClean="0"/>
              <a:t>25</a:t>
            </a:fld>
            <a:endParaRPr kumimoji="1" lang="ja-JP" altLang="en-US"/>
          </a:p>
        </p:txBody>
      </p:sp>
      <p:sp>
        <p:nvSpPr>
          <p:cNvPr id="4" name="日付プレースホルダー 3">
            <a:extLst>
              <a:ext uri="{FF2B5EF4-FFF2-40B4-BE49-F238E27FC236}">
                <a16:creationId xmlns:a16="http://schemas.microsoft.com/office/drawing/2014/main" id="{29DBB060-3D50-0BE1-EBF7-865168271FD1}"/>
              </a:ext>
            </a:extLst>
          </p:cNvPr>
          <p:cNvSpPr>
            <a:spLocks noGrp="1"/>
          </p:cNvSpPr>
          <p:nvPr>
            <p:ph type="dt" sz="half" idx="10"/>
          </p:nvPr>
        </p:nvSpPr>
        <p:spPr/>
        <p:txBody>
          <a:bodyPr/>
          <a:lstStyle/>
          <a:p>
            <a:r>
              <a:rPr kumimoji="1" lang="en-US" altLang="ja-JP"/>
              <a:t>2025/12/8</a:t>
            </a:r>
            <a:endParaRPr kumimoji="1" lang="ja-JP" altLang="en-US"/>
          </a:p>
        </p:txBody>
      </p:sp>
      <p:sp>
        <p:nvSpPr>
          <p:cNvPr id="5" name="フッター プレースホルダー 4">
            <a:extLst>
              <a:ext uri="{FF2B5EF4-FFF2-40B4-BE49-F238E27FC236}">
                <a16:creationId xmlns:a16="http://schemas.microsoft.com/office/drawing/2014/main" id="{18043CE0-860F-4A55-A864-756230846363}"/>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2151008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C8E5121C-B9D9-8761-82B5-53284EE7FACC}"/>
              </a:ext>
            </a:extLst>
          </p:cNvPr>
          <p:cNvSpPr>
            <a:spLocks noGrp="1"/>
          </p:cNvSpPr>
          <p:nvPr>
            <p:ph idx="1"/>
          </p:nvPr>
        </p:nvSpPr>
        <p:spPr/>
        <p:txBody>
          <a:bodyPr>
            <a:normAutofit/>
          </a:bodyPr>
          <a:lstStyle/>
          <a:p>
            <a:r>
              <a:rPr lang="en-US" altLang="ja-JP" b="1" dirty="0"/>
              <a:t>Python</a:t>
            </a:r>
            <a:r>
              <a:rPr lang="ja-JP" altLang="en-US" b="1" dirty="0"/>
              <a:t>のライブラリ</a:t>
            </a:r>
            <a:r>
              <a:rPr lang="en-US" altLang="ja-JP" b="1" dirty="0"/>
              <a:t>”TensorFlow”</a:t>
            </a:r>
            <a:r>
              <a:rPr lang="ja-JP" altLang="en-US" b="1" dirty="0"/>
              <a:t>を使用</a:t>
            </a:r>
            <a:endParaRPr lang="en-US" altLang="ja-JP" b="1" dirty="0"/>
          </a:p>
          <a:p>
            <a:r>
              <a:rPr lang="ja-JP" altLang="en-US" b="1" dirty="0"/>
              <a:t>ネットワークは</a:t>
            </a:r>
            <a:r>
              <a:rPr lang="en-US" altLang="ja-JP" b="1" dirty="0"/>
              <a:t>8</a:t>
            </a:r>
            <a:r>
              <a:rPr lang="ja-JP" altLang="en-US" b="1" dirty="0"/>
              <a:t>層から構成され、</a:t>
            </a:r>
            <a:br>
              <a:rPr lang="en-US" altLang="ja-JP" b="1" dirty="0"/>
            </a:br>
            <a:r>
              <a:rPr lang="en-US" altLang="ja-JP" b="1" dirty="0"/>
              <a:t>2</a:t>
            </a:r>
            <a:r>
              <a:rPr lang="ja-JP" altLang="en-US" b="1" dirty="0"/>
              <a:t>層の</a:t>
            </a:r>
            <a:r>
              <a:rPr lang="en-US" altLang="ja-JP" b="1" dirty="0"/>
              <a:t>1</a:t>
            </a:r>
            <a:r>
              <a:rPr lang="ja-JP" altLang="en-US" b="1" dirty="0"/>
              <a:t>次元の畳み込み層、</a:t>
            </a:r>
            <a:r>
              <a:rPr lang="en-US" altLang="ja-JP" b="1" dirty="0"/>
              <a:t>1</a:t>
            </a:r>
            <a:r>
              <a:rPr lang="ja-JP" altLang="en-US" b="1" dirty="0"/>
              <a:t>層の</a:t>
            </a:r>
            <a:r>
              <a:rPr lang="en-US" altLang="ja-JP" b="1" dirty="0"/>
              <a:t>"Dropout"</a:t>
            </a:r>
            <a:r>
              <a:rPr lang="ja-JP" altLang="en-US" b="1" dirty="0"/>
              <a:t>層を含む</a:t>
            </a:r>
          </a:p>
          <a:p>
            <a:r>
              <a:rPr lang="ja-JP" altLang="en-US" b="1" dirty="0"/>
              <a:t>予測時にも</a:t>
            </a:r>
            <a:r>
              <a:rPr lang="en-US" altLang="ja-JP" b="1" dirty="0"/>
              <a:t>Dropout</a:t>
            </a:r>
            <a:r>
              <a:rPr lang="ja-JP" altLang="en-US" b="1" dirty="0"/>
              <a:t>を適用</a:t>
            </a:r>
            <a:endParaRPr lang="en-US" altLang="ja-JP" b="1" dirty="0"/>
          </a:p>
          <a:p>
            <a:r>
              <a:rPr lang="ja-JP" altLang="en-US" b="1" dirty="0"/>
              <a:t>活性化関数は</a:t>
            </a:r>
            <a:r>
              <a:rPr lang="en-US" altLang="ja-JP" b="1" dirty="0"/>
              <a:t>"tanh"</a:t>
            </a:r>
            <a:r>
              <a:rPr lang="ja-JP" altLang="en-US" b="1" dirty="0"/>
              <a:t>、</a:t>
            </a:r>
            <a:r>
              <a:rPr lang="en-US" altLang="ja-JP" b="1" dirty="0"/>
              <a:t>"</a:t>
            </a:r>
            <a:r>
              <a:rPr lang="en-US" altLang="ja-JP" b="1" dirty="0" err="1"/>
              <a:t>relu</a:t>
            </a:r>
            <a:r>
              <a:rPr lang="en-US" altLang="ja-JP" b="1" dirty="0"/>
              <a:t>"</a:t>
            </a:r>
            <a:r>
              <a:rPr lang="ja-JP" altLang="en-US" b="1" dirty="0"/>
              <a:t>、</a:t>
            </a:r>
            <a:r>
              <a:rPr lang="en-US" altLang="ja-JP" b="1" dirty="0"/>
              <a:t>"sigmoid"</a:t>
            </a:r>
            <a:r>
              <a:rPr lang="ja-JP" altLang="en-US" b="1" dirty="0"/>
              <a:t>を採用</a:t>
            </a:r>
            <a:endParaRPr lang="en-US" altLang="ja-JP" b="1" dirty="0"/>
          </a:p>
          <a:p>
            <a:r>
              <a:rPr lang="en-US" altLang="ja-JP" b="1" dirty="0"/>
              <a:t>optimizer</a:t>
            </a:r>
            <a:r>
              <a:rPr lang="ja-JP" altLang="en-US" b="1" dirty="0"/>
              <a:t>としては</a:t>
            </a:r>
            <a:r>
              <a:rPr lang="en-US" altLang="ja-JP" b="1" dirty="0"/>
              <a:t>"Adam"</a:t>
            </a:r>
            <a:r>
              <a:rPr lang="ja-JP" altLang="en-US" b="1" dirty="0"/>
              <a:t>を採用し、損失関数としては</a:t>
            </a:r>
            <a:r>
              <a:rPr lang="en-US" altLang="ja-JP" b="1" dirty="0"/>
              <a:t>"</a:t>
            </a:r>
            <a:r>
              <a:rPr lang="en-US" altLang="ja-JP" b="1" dirty="0" err="1"/>
              <a:t>mse</a:t>
            </a:r>
            <a:r>
              <a:rPr lang="en-US" altLang="ja-JP" b="1" dirty="0"/>
              <a:t>”</a:t>
            </a:r>
            <a:r>
              <a:rPr lang="ja-JP" altLang="en-US" b="1" dirty="0"/>
              <a:t>を採用</a:t>
            </a:r>
          </a:p>
          <a:p>
            <a:r>
              <a:rPr lang="ja-JP" altLang="en-US" b="1" dirty="0"/>
              <a:t>エポックスは</a:t>
            </a:r>
            <a:r>
              <a:rPr lang="en-US" altLang="ja-JP" b="1" dirty="0"/>
              <a:t>8000/2500</a:t>
            </a:r>
            <a:r>
              <a:rPr lang="ja-JP" altLang="en-US" b="1" dirty="0"/>
              <a:t>、バッチサイズは</a:t>
            </a:r>
            <a:r>
              <a:rPr lang="en-US" altLang="ja-JP" b="1" dirty="0"/>
              <a:t>32</a:t>
            </a:r>
          </a:p>
          <a:p>
            <a:endParaRPr lang="en-US" altLang="ja-JP" b="1" dirty="0"/>
          </a:p>
        </p:txBody>
      </p:sp>
      <p:sp>
        <p:nvSpPr>
          <p:cNvPr id="2" name="スライド番号プレースホルダー 1">
            <a:extLst>
              <a:ext uri="{FF2B5EF4-FFF2-40B4-BE49-F238E27FC236}">
                <a16:creationId xmlns:a16="http://schemas.microsoft.com/office/drawing/2014/main" id="{B32ED630-528F-AD5B-8487-A1A497DA9D41}"/>
              </a:ext>
            </a:extLst>
          </p:cNvPr>
          <p:cNvSpPr>
            <a:spLocks noGrp="1"/>
          </p:cNvSpPr>
          <p:nvPr>
            <p:ph type="sldNum" sz="quarter" idx="12"/>
          </p:nvPr>
        </p:nvSpPr>
        <p:spPr/>
        <p:txBody>
          <a:bodyPr/>
          <a:lstStyle/>
          <a:p>
            <a:fld id="{3F769A1E-1AA7-465B-83A3-BC28DC61D578}" type="slidenum">
              <a:rPr kumimoji="1" lang="ja-JP" altLang="en-US" smtClean="0"/>
              <a:t>26</a:t>
            </a:fld>
            <a:endParaRPr kumimoji="1" lang="ja-JP" altLang="en-US"/>
          </a:p>
        </p:txBody>
      </p:sp>
      <p:sp>
        <p:nvSpPr>
          <p:cNvPr id="3" name="タイトル 2">
            <a:extLst>
              <a:ext uri="{FF2B5EF4-FFF2-40B4-BE49-F238E27FC236}">
                <a16:creationId xmlns:a16="http://schemas.microsoft.com/office/drawing/2014/main" id="{64E76EE1-1D66-B748-59C3-4CFA033464F6}"/>
              </a:ext>
            </a:extLst>
          </p:cNvPr>
          <p:cNvSpPr>
            <a:spLocks noGrp="1"/>
          </p:cNvSpPr>
          <p:nvPr>
            <p:ph type="title"/>
          </p:nvPr>
        </p:nvSpPr>
        <p:spPr/>
        <p:txBody>
          <a:bodyPr/>
          <a:lstStyle/>
          <a:p>
            <a:r>
              <a:rPr kumimoji="1" lang="ja-JP" altLang="en-US" dirty="0"/>
              <a:t>ニューラルネットワーク</a:t>
            </a:r>
            <a:r>
              <a:rPr lang="ja-JP" altLang="en-US" dirty="0"/>
              <a:t>の構成</a:t>
            </a:r>
            <a:endParaRPr kumimoji="1" lang="ja-JP" altLang="en-US" dirty="0"/>
          </a:p>
        </p:txBody>
      </p:sp>
      <p:sp>
        <p:nvSpPr>
          <p:cNvPr id="5" name="日付プレースホルダー 4">
            <a:extLst>
              <a:ext uri="{FF2B5EF4-FFF2-40B4-BE49-F238E27FC236}">
                <a16:creationId xmlns:a16="http://schemas.microsoft.com/office/drawing/2014/main" id="{44490698-1F9B-12AD-269E-07A3AF01CE31}"/>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A44DB4E7-9E2D-EC46-B8A3-BAF45940534F}"/>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3176456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D812EBE-4650-873E-AE04-0A79D3B943F6}"/>
              </a:ext>
            </a:extLst>
          </p:cNvPr>
          <p:cNvSpPr>
            <a:spLocks noGrp="1"/>
          </p:cNvSpPr>
          <p:nvPr>
            <p:ph idx="1"/>
          </p:nvPr>
        </p:nvSpPr>
        <p:spPr/>
        <p:txBody>
          <a:bodyPr>
            <a:normAutofit fontScale="70000" lnSpcReduction="20000"/>
          </a:bodyPr>
          <a:lstStyle/>
          <a:p>
            <a:pPr marL="0" indent="0">
              <a:buNone/>
            </a:pP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input_layer</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 = Input(shape=(input_dim,1))</a:t>
            </a:r>
          </a:p>
          <a:p>
            <a:pPr marL="0" indent="0">
              <a:buNone/>
            </a:pP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layer_0 = Conv1D(8, </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kernel_size</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=3, strides=2, padding='same', activation='tanh')(</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input_layer</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a:t>
            </a:r>
          </a:p>
          <a:p>
            <a:pPr marL="0" indent="0">
              <a:buNone/>
            </a:pP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layer_0 = Conv1D(8, </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kernel_size</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=3, strides=2, padding='same', activation='tanh')(layer_0)</a:t>
            </a:r>
          </a:p>
          <a:p>
            <a:pPr marL="0" indent="0">
              <a:buNone/>
            </a:pP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layer_0 = MaxPooling1D(4,strides = 2, padding='same')(layer_0)</a:t>
            </a:r>
          </a:p>
          <a:p>
            <a:pPr marL="0" indent="0">
              <a:buNone/>
            </a:pP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layer_0 = Flatten()(layer_0)</a:t>
            </a:r>
          </a:p>
          <a:p>
            <a:pPr marL="0" indent="0">
              <a:buNone/>
            </a:pP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layer_1 = Dense(</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latent_variable</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 activation="</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relu</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")(layer_0)</a:t>
            </a:r>
          </a:p>
          <a:p>
            <a:pPr marL="0" indent="0">
              <a:buNone/>
            </a:pP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layer_1 = Dropout(</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Dropout_rate</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)(layer_1,training = True)</a:t>
            </a:r>
            <a:endParaRPr kumimoji="1" lang="ja-JP" altLang="en-US" dirty="0">
              <a:latin typeface="Cascadia Mono SemiBold" panose="020B0609020000020004" pitchFamily="49" charset="0"/>
              <a:cs typeface="Cascadia Mono SemiBold" panose="020B0609020000020004" pitchFamily="49" charset="0"/>
            </a:endParaRPr>
          </a:p>
          <a:p>
            <a:pPr marL="0" indent="0">
              <a:buNone/>
            </a:pP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#layer_1 = Dense(</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output_dim</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 activation=“tanh”)(layer_1) #</a:t>
            </a:r>
            <a:r>
              <a:rPr kumimoji="1" lang="ja-JP" altLang="en-US" dirty="0">
                <a:latin typeface="Cascadia Mono SemiBold" panose="020B0609020000020004" pitchFamily="49" charset="0"/>
                <a:ea typeface="Cascadia Mono SemiBold" panose="020B0609020000020004" pitchFamily="49" charset="0"/>
                <a:cs typeface="Cascadia Mono SemiBold" panose="020B0609020000020004" pitchFamily="49" charset="0"/>
              </a:rPr>
              <a:t>オシロ</a:t>
            </a:r>
            <a:endPar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endParaRPr>
          </a:p>
          <a:p>
            <a:pPr marL="0" indent="0">
              <a:buNone/>
            </a:pP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layer_1 = Dense(</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output_dim</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 activation="sigmoid")(layer_1) #12bit</a:t>
            </a:r>
          </a:p>
          <a:p>
            <a:pPr marL="0" indent="0">
              <a:buNone/>
            </a:pP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output_layer</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 = Reshape((output_dim,1))(layer_1)</a:t>
            </a:r>
          </a:p>
          <a:p>
            <a:pPr marL="0" indent="0">
              <a:buNone/>
            </a:pP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model = Model(inputs=</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input_layer</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 outputs=</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output_layer</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a:t>
            </a:r>
          </a:p>
          <a:p>
            <a:pPr marL="0" indent="0">
              <a:buNone/>
            </a:pP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optimizer = </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tf.keras.optimizers.Adam</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learning_rate</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=0.001)</a:t>
            </a:r>
          </a:p>
          <a:p>
            <a:pPr marL="0" indent="0">
              <a:buNone/>
            </a:pP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model.compile</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(loss='</a:t>
            </a:r>
            <a:r>
              <a:rPr kumimoji="1" lang="en-US" altLang="ja-JP" dirty="0" err="1">
                <a:latin typeface="Cascadia Mono SemiBold" panose="020B0609020000020004" pitchFamily="49" charset="0"/>
                <a:ea typeface="Cascadia Mono SemiBold" panose="020B0609020000020004" pitchFamily="49" charset="0"/>
                <a:cs typeface="Cascadia Mono SemiBold" panose="020B0609020000020004" pitchFamily="49" charset="0"/>
              </a:rPr>
              <a:t>mse</a:t>
            </a:r>
            <a:r>
              <a:rPr kumimoji="1" lang="en-US" altLang="ja-JP" dirty="0">
                <a:latin typeface="Cascadia Mono SemiBold" panose="020B0609020000020004" pitchFamily="49" charset="0"/>
                <a:ea typeface="Cascadia Mono SemiBold" panose="020B0609020000020004" pitchFamily="49" charset="0"/>
                <a:cs typeface="Cascadia Mono SemiBold" panose="020B0609020000020004" pitchFamily="49" charset="0"/>
              </a:rPr>
              <a:t>')</a:t>
            </a:r>
            <a:endParaRPr kumimoji="1" lang="ja-JP" altLang="en-US" dirty="0">
              <a:latin typeface="Cascadia Mono SemiBold" panose="020B0609020000020004" pitchFamily="49" charset="0"/>
              <a:cs typeface="Cascadia Mono SemiBold" panose="020B0609020000020004" pitchFamily="49" charset="0"/>
            </a:endParaRPr>
          </a:p>
        </p:txBody>
      </p:sp>
      <p:sp>
        <p:nvSpPr>
          <p:cNvPr id="3" name="スライド番号プレースホルダー 2">
            <a:extLst>
              <a:ext uri="{FF2B5EF4-FFF2-40B4-BE49-F238E27FC236}">
                <a16:creationId xmlns:a16="http://schemas.microsoft.com/office/drawing/2014/main" id="{B5C8F421-07AF-EED0-1DB1-72DA828C3961}"/>
              </a:ext>
            </a:extLst>
          </p:cNvPr>
          <p:cNvSpPr>
            <a:spLocks noGrp="1"/>
          </p:cNvSpPr>
          <p:nvPr>
            <p:ph type="sldNum" sz="quarter" idx="12"/>
          </p:nvPr>
        </p:nvSpPr>
        <p:spPr/>
        <p:txBody>
          <a:bodyPr/>
          <a:lstStyle/>
          <a:p>
            <a:fld id="{3F769A1E-1AA7-465B-83A3-BC28DC61D578}" type="slidenum">
              <a:rPr kumimoji="1" lang="ja-JP" altLang="en-US" smtClean="0"/>
              <a:t>27</a:t>
            </a:fld>
            <a:endParaRPr kumimoji="1" lang="ja-JP" altLang="en-US"/>
          </a:p>
        </p:txBody>
      </p:sp>
      <p:sp>
        <p:nvSpPr>
          <p:cNvPr id="4" name="タイトル 3">
            <a:extLst>
              <a:ext uri="{FF2B5EF4-FFF2-40B4-BE49-F238E27FC236}">
                <a16:creationId xmlns:a16="http://schemas.microsoft.com/office/drawing/2014/main" id="{73439857-3009-527B-19A5-1561EF715585}"/>
              </a:ext>
            </a:extLst>
          </p:cNvPr>
          <p:cNvSpPr>
            <a:spLocks noGrp="1"/>
          </p:cNvSpPr>
          <p:nvPr>
            <p:ph type="title"/>
          </p:nvPr>
        </p:nvSpPr>
        <p:spPr/>
        <p:txBody>
          <a:bodyPr/>
          <a:lstStyle/>
          <a:p>
            <a:r>
              <a:rPr lang="ja-JP" altLang="en-US" dirty="0"/>
              <a:t>ニューラルネットワーク</a:t>
            </a:r>
            <a:r>
              <a:rPr kumimoji="1" lang="ja-JP" altLang="en-US" dirty="0"/>
              <a:t>の構成</a:t>
            </a:r>
          </a:p>
        </p:txBody>
      </p:sp>
      <p:sp>
        <p:nvSpPr>
          <p:cNvPr id="5" name="日付プレースホルダー 4">
            <a:extLst>
              <a:ext uri="{FF2B5EF4-FFF2-40B4-BE49-F238E27FC236}">
                <a16:creationId xmlns:a16="http://schemas.microsoft.com/office/drawing/2014/main" id="{91556238-49BF-6285-406A-6FF314885759}"/>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42DB07FC-125C-3E99-34A4-46A1FA883E1F}"/>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253204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8DA7-3E75-0236-9106-295624E96923}"/>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C76555C1-C3C6-19CE-EE86-1547B7D140DB}"/>
              </a:ext>
            </a:extLst>
          </p:cNvPr>
          <p:cNvSpPr>
            <a:spLocks noGrp="1"/>
          </p:cNvSpPr>
          <p:nvPr>
            <p:ph idx="1"/>
          </p:nvPr>
        </p:nvSpPr>
        <p:spPr/>
        <p:txBody>
          <a:bodyPr>
            <a:normAutofit/>
          </a:bodyPr>
          <a:lstStyle/>
          <a:p>
            <a:r>
              <a:rPr lang="ja-JP" altLang="en-US" b="1" dirty="0"/>
              <a:t>出力電流波形と指令電圧波形をそれぞれ入力データ、出力データとして用いた</a:t>
            </a:r>
          </a:p>
          <a:p>
            <a:r>
              <a:rPr lang="ja-JP" altLang="en-US" b="1" dirty="0"/>
              <a:t>ビーム入射期間に相当する</a:t>
            </a:r>
            <a:r>
              <a:rPr lang="en-US" altLang="ja-JP" b="1" dirty="0"/>
              <a:t>t=0~1190 µs(dim=595)</a:t>
            </a:r>
            <a:r>
              <a:rPr lang="ja-JP" altLang="en-US" b="1" dirty="0"/>
              <a:t>を使用</a:t>
            </a:r>
          </a:p>
          <a:p>
            <a:r>
              <a:rPr lang="ja-JP" altLang="en-US" b="1" dirty="0"/>
              <a:t>入力データと出力データ共に</a:t>
            </a:r>
            <a:r>
              <a:rPr lang="en-US" altLang="ja-JP" b="1" dirty="0"/>
              <a:t>1</a:t>
            </a:r>
            <a:r>
              <a:rPr lang="ja-JP" altLang="en-US" b="1" dirty="0"/>
              <a:t>次元で、</a:t>
            </a:r>
            <a:r>
              <a:rPr lang="en-US" altLang="ja-JP" b="1" dirty="0"/>
              <a:t>0</a:t>
            </a:r>
            <a:r>
              <a:rPr lang="ja-JP" altLang="en-US" b="1" dirty="0"/>
              <a:t>～</a:t>
            </a:r>
            <a:r>
              <a:rPr lang="en-US" altLang="ja-JP" b="1" dirty="0"/>
              <a:t>1</a:t>
            </a:r>
            <a:r>
              <a:rPr lang="ja-JP" altLang="en-US" b="1" dirty="0"/>
              <a:t>に規格化した</a:t>
            </a:r>
          </a:p>
          <a:p>
            <a:r>
              <a:rPr lang="ja-JP" altLang="en-US" b="1" dirty="0"/>
              <a:t>データ数は、</a:t>
            </a:r>
            <a:endParaRPr lang="en-US" altLang="ja-JP" b="1" dirty="0"/>
          </a:p>
          <a:p>
            <a:pPr lvl="1"/>
            <a:r>
              <a:rPr lang="ja-JP" altLang="en-US" b="1" dirty="0"/>
              <a:t>台形波形：学習用データ数は</a:t>
            </a:r>
            <a:r>
              <a:rPr lang="en-US" altLang="ja-JP" b="1" dirty="0"/>
              <a:t>450</a:t>
            </a:r>
            <a:r>
              <a:rPr lang="ja-JP" altLang="en-US" b="1" dirty="0"/>
              <a:t>個、検証用データ数は</a:t>
            </a:r>
            <a:r>
              <a:rPr lang="en-US" altLang="ja-JP" b="1" dirty="0"/>
              <a:t>50</a:t>
            </a:r>
            <a:r>
              <a:rPr lang="ja-JP" altLang="en-US" b="1" dirty="0"/>
              <a:t>個</a:t>
            </a:r>
            <a:endParaRPr lang="en-US" altLang="ja-JP" b="1" dirty="0"/>
          </a:p>
          <a:p>
            <a:pPr lvl="1"/>
            <a:r>
              <a:rPr lang="ja-JP" altLang="en-US" b="1" dirty="0"/>
              <a:t>減衰波形：学習用データ数は</a:t>
            </a:r>
            <a:r>
              <a:rPr lang="en-US" altLang="ja-JP" b="1" dirty="0"/>
              <a:t>400</a:t>
            </a:r>
            <a:r>
              <a:rPr lang="ja-JP" altLang="en-US" b="1" dirty="0"/>
              <a:t>個、検証用データ数は</a:t>
            </a:r>
            <a:r>
              <a:rPr lang="en-US" altLang="ja-JP" b="1" dirty="0"/>
              <a:t>47</a:t>
            </a:r>
            <a:r>
              <a:rPr lang="ja-JP" altLang="en-US" b="1" dirty="0"/>
              <a:t>個</a:t>
            </a:r>
            <a:endParaRPr lang="en-US" altLang="ja-JP" b="1" dirty="0"/>
          </a:p>
          <a:p>
            <a:pPr lvl="1"/>
            <a:endParaRPr lang="en-US" altLang="ja-JP" b="1" dirty="0"/>
          </a:p>
        </p:txBody>
      </p:sp>
      <p:sp>
        <p:nvSpPr>
          <p:cNvPr id="2" name="スライド番号プレースホルダー 1">
            <a:extLst>
              <a:ext uri="{FF2B5EF4-FFF2-40B4-BE49-F238E27FC236}">
                <a16:creationId xmlns:a16="http://schemas.microsoft.com/office/drawing/2014/main" id="{2F21F754-A8FD-5215-0338-CB3E83857A4F}"/>
              </a:ext>
            </a:extLst>
          </p:cNvPr>
          <p:cNvSpPr>
            <a:spLocks noGrp="1"/>
          </p:cNvSpPr>
          <p:nvPr>
            <p:ph type="sldNum" sz="quarter" idx="12"/>
          </p:nvPr>
        </p:nvSpPr>
        <p:spPr/>
        <p:txBody>
          <a:bodyPr/>
          <a:lstStyle/>
          <a:p>
            <a:fld id="{3F769A1E-1AA7-465B-83A3-BC28DC61D578}" type="slidenum">
              <a:rPr kumimoji="1" lang="ja-JP" altLang="en-US" smtClean="0"/>
              <a:t>28</a:t>
            </a:fld>
            <a:endParaRPr kumimoji="1" lang="ja-JP" altLang="en-US"/>
          </a:p>
        </p:txBody>
      </p:sp>
      <p:sp>
        <p:nvSpPr>
          <p:cNvPr id="3" name="タイトル 2">
            <a:extLst>
              <a:ext uri="{FF2B5EF4-FFF2-40B4-BE49-F238E27FC236}">
                <a16:creationId xmlns:a16="http://schemas.microsoft.com/office/drawing/2014/main" id="{0AC7A479-3228-059C-FEF7-22A89FEFEE85}"/>
              </a:ext>
            </a:extLst>
          </p:cNvPr>
          <p:cNvSpPr>
            <a:spLocks noGrp="1"/>
          </p:cNvSpPr>
          <p:nvPr>
            <p:ph type="title"/>
          </p:nvPr>
        </p:nvSpPr>
        <p:spPr/>
        <p:txBody>
          <a:bodyPr/>
          <a:lstStyle/>
          <a:p>
            <a:r>
              <a:rPr lang="ja-JP" altLang="en-US" dirty="0"/>
              <a:t>使用データ</a:t>
            </a:r>
            <a:r>
              <a:rPr lang="en-US" altLang="ja-JP" dirty="0"/>
              <a:t>(</a:t>
            </a:r>
            <a:r>
              <a:rPr lang="ja-JP" altLang="en-US" dirty="0"/>
              <a:t>台形・減衰</a:t>
            </a:r>
            <a:r>
              <a:rPr lang="en-US" altLang="ja-JP" dirty="0"/>
              <a:t>)</a:t>
            </a:r>
            <a:endParaRPr kumimoji="1" lang="ja-JP" altLang="en-US" dirty="0"/>
          </a:p>
        </p:txBody>
      </p:sp>
      <p:sp>
        <p:nvSpPr>
          <p:cNvPr id="5" name="日付プレースホルダー 4">
            <a:extLst>
              <a:ext uri="{FF2B5EF4-FFF2-40B4-BE49-F238E27FC236}">
                <a16:creationId xmlns:a16="http://schemas.microsoft.com/office/drawing/2014/main" id="{5A94202C-61B0-5017-9D83-FD5BFCBAC5A7}"/>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1211B2B7-5072-79CC-8589-DBF4616D8D9D}"/>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3605555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18">
            <a:extLst>
              <a:ext uri="{FF2B5EF4-FFF2-40B4-BE49-F238E27FC236}">
                <a16:creationId xmlns:a16="http://schemas.microsoft.com/office/drawing/2014/main" id="{EB95191A-BBD1-2EB1-0179-3BE6E46C52CC}"/>
              </a:ext>
            </a:extLst>
          </p:cNvPr>
          <p:cNvSpPr>
            <a:spLocks noGrp="1"/>
          </p:cNvSpPr>
          <p:nvPr>
            <p:ph type="sldNum" sz="quarter" idx="12"/>
          </p:nvPr>
        </p:nvSpPr>
        <p:spPr/>
        <p:txBody>
          <a:bodyPr/>
          <a:lstStyle/>
          <a:p>
            <a:fld id="{3F769A1E-1AA7-465B-83A3-BC28DC61D578}" type="slidenum">
              <a:rPr kumimoji="1" lang="ja-JP" altLang="en-US" smtClean="0"/>
              <a:t>29</a:t>
            </a:fld>
            <a:endParaRPr kumimoji="1" lang="ja-JP" altLang="en-US"/>
          </a:p>
        </p:txBody>
      </p:sp>
      <p:sp>
        <p:nvSpPr>
          <p:cNvPr id="2" name="タイトル 1">
            <a:extLst>
              <a:ext uri="{FF2B5EF4-FFF2-40B4-BE49-F238E27FC236}">
                <a16:creationId xmlns:a16="http://schemas.microsoft.com/office/drawing/2014/main" id="{CB0C2420-D7CE-ACB9-6F5C-D850BD1A5874}"/>
              </a:ext>
            </a:extLst>
          </p:cNvPr>
          <p:cNvSpPr>
            <a:spLocks noGrp="1"/>
          </p:cNvSpPr>
          <p:nvPr>
            <p:ph type="title"/>
          </p:nvPr>
        </p:nvSpPr>
        <p:spPr/>
        <p:txBody>
          <a:bodyPr>
            <a:normAutofit fontScale="90000"/>
          </a:bodyPr>
          <a:lstStyle/>
          <a:p>
            <a:r>
              <a:rPr kumimoji="1" lang="ja-JP" altLang="en-US" dirty="0"/>
              <a:t>ペイント波形の調整は電圧パターン</a:t>
            </a:r>
            <a:r>
              <a:rPr lang="ja-JP" altLang="en-US" dirty="0"/>
              <a:t>を</a:t>
            </a:r>
            <a:r>
              <a:rPr kumimoji="1" lang="ja-JP" altLang="en-US" dirty="0"/>
              <a:t>変化させる</a:t>
            </a:r>
          </a:p>
        </p:txBody>
      </p:sp>
      <p:sp>
        <p:nvSpPr>
          <p:cNvPr id="3" name="テキスト ボックス 2">
            <a:extLst>
              <a:ext uri="{FF2B5EF4-FFF2-40B4-BE49-F238E27FC236}">
                <a16:creationId xmlns:a16="http://schemas.microsoft.com/office/drawing/2014/main" id="{29322D1A-B062-66F3-E65C-4AF32E48DDAC}"/>
              </a:ext>
            </a:extLst>
          </p:cNvPr>
          <p:cNvSpPr txBox="1"/>
          <p:nvPr/>
        </p:nvSpPr>
        <p:spPr>
          <a:xfrm>
            <a:off x="388145" y="1841899"/>
            <a:ext cx="3670775" cy="646331"/>
          </a:xfrm>
          <a:prstGeom prst="rect">
            <a:avLst/>
          </a:prstGeom>
          <a:noFill/>
        </p:spPr>
        <p:txBody>
          <a:bodyPr wrap="square" rtlCol="0">
            <a:spAutoFit/>
          </a:bodyPr>
          <a:lstStyle/>
          <a:p>
            <a:r>
              <a:rPr kumimoji="1" lang="ja-JP" altLang="en-US" dirty="0"/>
              <a:t>例</a:t>
            </a:r>
            <a:r>
              <a:rPr kumimoji="1" lang="en-US" altLang="ja-JP" dirty="0"/>
              <a:t>)</a:t>
            </a:r>
            <a:r>
              <a:rPr kumimoji="1" lang="ja-JP" altLang="en-US" dirty="0"/>
              <a:t> リファレンス電流は共通で、</a:t>
            </a:r>
            <a:endParaRPr kumimoji="1" lang="en-US" altLang="ja-JP" dirty="0"/>
          </a:p>
          <a:p>
            <a:r>
              <a:rPr kumimoji="1" lang="ja-JP" altLang="en-US" dirty="0"/>
              <a:t>電圧パターンを変えた場合</a:t>
            </a:r>
          </a:p>
        </p:txBody>
      </p:sp>
      <p:graphicFrame>
        <p:nvGraphicFramePr>
          <p:cNvPr id="9" name="グラフ 8">
            <a:extLst>
              <a:ext uri="{FF2B5EF4-FFF2-40B4-BE49-F238E27FC236}">
                <a16:creationId xmlns:a16="http://schemas.microsoft.com/office/drawing/2014/main" id="{94A6D3CB-60B0-4D66-902E-8E9170154443}"/>
              </a:ext>
            </a:extLst>
          </p:cNvPr>
          <p:cNvGraphicFramePr>
            <a:graphicFrameLocks/>
          </p:cNvGraphicFramePr>
          <p:nvPr>
            <p:extLst>
              <p:ext uri="{D42A27DB-BD31-4B8C-83A1-F6EECF244321}">
                <p14:modId xmlns:p14="http://schemas.microsoft.com/office/powerpoint/2010/main" val="2602413145"/>
              </p:ext>
            </p:extLst>
          </p:nvPr>
        </p:nvGraphicFramePr>
        <p:xfrm>
          <a:off x="235857" y="2475334"/>
          <a:ext cx="3650343"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F0E51B15-5690-4F97-A308-B3395F84783D}"/>
              </a:ext>
            </a:extLst>
          </p:cNvPr>
          <p:cNvGraphicFramePr>
            <a:graphicFrameLocks/>
          </p:cNvGraphicFramePr>
          <p:nvPr>
            <p:extLst>
              <p:ext uri="{D42A27DB-BD31-4B8C-83A1-F6EECF244321}">
                <p14:modId xmlns:p14="http://schemas.microsoft.com/office/powerpoint/2010/main" val="970520937"/>
              </p:ext>
            </p:extLst>
          </p:nvPr>
        </p:nvGraphicFramePr>
        <p:xfrm>
          <a:off x="4306388" y="3754948"/>
          <a:ext cx="3650343" cy="18493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6147F679-A1CF-426A-9FA6-BE7AAC504E50}"/>
              </a:ext>
            </a:extLst>
          </p:cNvPr>
          <p:cNvGraphicFramePr>
            <a:graphicFrameLocks/>
          </p:cNvGraphicFramePr>
          <p:nvPr>
            <p:extLst>
              <p:ext uri="{D42A27DB-BD31-4B8C-83A1-F6EECF244321}">
                <p14:modId xmlns:p14="http://schemas.microsoft.com/office/powerpoint/2010/main" val="1277822550"/>
              </p:ext>
            </p:extLst>
          </p:nvPr>
        </p:nvGraphicFramePr>
        <p:xfrm>
          <a:off x="4336868" y="1731322"/>
          <a:ext cx="3650343" cy="18493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7E920D3E-4F38-4F6A-9D89-EDA9A6647025}"/>
              </a:ext>
            </a:extLst>
          </p:cNvPr>
          <p:cNvGraphicFramePr>
            <a:graphicFrameLocks/>
          </p:cNvGraphicFramePr>
          <p:nvPr>
            <p:extLst>
              <p:ext uri="{D42A27DB-BD31-4B8C-83A1-F6EECF244321}">
                <p14:modId xmlns:p14="http://schemas.microsoft.com/office/powerpoint/2010/main" val="2450228380"/>
              </p:ext>
            </p:extLst>
          </p:nvPr>
        </p:nvGraphicFramePr>
        <p:xfrm>
          <a:off x="8265159" y="3728228"/>
          <a:ext cx="3650344" cy="18775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グラフ 12">
            <a:extLst>
              <a:ext uri="{FF2B5EF4-FFF2-40B4-BE49-F238E27FC236}">
                <a16:creationId xmlns:a16="http://schemas.microsoft.com/office/drawing/2014/main" id="{8C4F5136-E45D-4C25-BEFF-FF45AF0994DB}"/>
              </a:ext>
            </a:extLst>
          </p:cNvPr>
          <p:cNvGraphicFramePr>
            <a:graphicFrameLocks/>
          </p:cNvGraphicFramePr>
          <p:nvPr>
            <p:extLst>
              <p:ext uri="{D42A27DB-BD31-4B8C-83A1-F6EECF244321}">
                <p14:modId xmlns:p14="http://schemas.microsoft.com/office/powerpoint/2010/main" val="645473152"/>
              </p:ext>
            </p:extLst>
          </p:nvPr>
        </p:nvGraphicFramePr>
        <p:xfrm>
          <a:off x="8265159" y="1731322"/>
          <a:ext cx="3650344" cy="1877553"/>
        </p:xfrm>
        <a:graphic>
          <a:graphicData uri="http://schemas.openxmlformats.org/drawingml/2006/chart">
            <c:chart xmlns:c="http://schemas.openxmlformats.org/drawingml/2006/chart" xmlns:r="http://schemas.openxmlformats.org/officeDocument/2006/relationships" r:id="rId6"/>
          </a:graphicData>
        </a:graphic>
      </p:graphicFrame>
      <p:sp>
        <p:nvSpPr>
          <p:cNvPr id="4" name="テキスト ボックス 3">
            <a:extLst>
              <a:ext uri="{FF2B5EF4-FFF2-40B4-BE49-F238E27FC236}">
                <a16:creationId xmlns:a16="http://schemas.microsoft.com/office/drawing/2014/main" id="{EA7BF188-A85D-B48E-BCC4-6C2C131A3CB5}"/>
              </a:ext>
            </a:extLst>
          </p:cNvPr>
          <p:cNvSpPr txBox="1"/>
          <p:nvPr/>
        </p:nvSpPr>
        <p:spPr>
          <a:xfrm>
            <a:off x="1044227" y="5129634"/>
            <a:ext cx="2031325" cy="369332"/>
          </a:xfrm>
          <a:prstGeom prst="rect">
            <a:avLst/>
          </a:prstGeom>
          <a:noFill/>
        </p:spPr>
        <p:txBody>
          <a:bodyPr wrap="none" rtlCol="0">
            <a:spAutoFit/>
          </a:bodyPr>
          <a:lstStyle/>
          <a:p>
            <a:r>
              <a:rPr kumimoji="1" lang="ja-JP" altLang="en-US" dirty="0"/>
              <a:t>リファレンス電流</a:t>
            </a:r>
          </a:p>
        </p:txBody>
      </p:sp>
      <p:sp>
        <p:nvSpPr>
          <p:cNvPr id="5" name="テキスト ボックス 4">
            <a:extLst>
              <a:ext uri="{FF2B5EF4-FFF2-40B4-BE49-F238E27FC236}">
                <a16:creationId xmlns:a16="http://schemas.microsoft.com/office/drawing/2014/main" id="{47504A95-DFA1-CF29-B463-E38FF5F7A2EE}"/>
              </a:ext>
            </a:extLst>
          </p:cNvPr>
          <p:cNvSpPr txBox="1"/>
          <p:nvPr/>
        </p:nvSpPr>
        <p:spPr>
          <a:xfrm>
            <a:off x="5486481" y="5498626"/>
            <a:ext cx="1569660" cy="369332"/>
          </a:xfrm>
          <a:prstGeom prst="rect">
            <a:avLst/>
          </a:prstGeom>
          <a:noFill/>
        </p:spPr>
        <p:txBody>
          <a:bodyPr wrap="none" rtlCol="0">
            <a:spAutoFit/>
          </a:bodyPr>
          <a:lstStyle/>
          <a:p>
            <a:r>
              <a:rPr kumimoji="1" lang="ja-JP" altLang="en-US" dirty="0"/>
              <a:t>電圧パターン</a:t>
            </a:r>
          </a:p>
        </p:txBody>
      </p:sp>
      <p:sp>
        <p:nvSpPr>
          <p:cNvPr id="6" name="テキスト ボックス 5">
            <a:extLst>
              <a:ext uri="{FF2B5EF4-FFF2-40B4-BE49-F238E27FC236}">
                <a16:creationId xmlns:a16="http://schemas.microsoft.com/office/drawing/2014/main" id="{B4CBFC7B-4835-B531-AFF7-BB1D3931233C}"/>
              </a:ext>
            </a:extLst>
          </p:cNvPr>
          <p:cNvSpPr txBox="1"/>
          <p:nvPr/>
        </p:nvSpPr>
        <p:spPr>
          <a:xfrm>
            <a:off x="9867072" y="5474457"/>
            <a:ext cx="646331" cy="369332"/>
          </a:xfrm>
          <a:prstGeom prst="rect">
            <a:avLst/>
          </a:prstGeom>
          <a:noFill/>
        </p:spPr>
        <p:txBody>
          <a:bodyPr wrap="none" rtlCol="0">
            <a:spAutoFit/>
          </a:bodyPr>
          <a:lstStyle/>
          <a:p>
            <a:r>
              <a:rPr kumimoji="1" lang="ja-JP" altLang="en-US" dirty="0"/>
              <a:t>電流</a:t>
            </a:r>
          </a:p>
        </p:txBody>
      </p:sp>
      <p:sp>
        <p:nvSpPr>
          <p:cNvPr id="7" name="テキスト ボックス 6">
            <a:extLst>
              <a:ext uri="{FF2B5EF4-FFF2-40B4-BE49-F238E27FC236}">
                <a16:creationId xmlns:a16="http://schemas.microsoft.com/office/drawing/2014/main" id="{71575C66-67A5-6C87-12F8-D0736FEA03A7}"/>
              </a:ext>
            </a:extLst>
          </p:cNvPr>
          <p:cNvSpPr txBox="1"/>
          <p:nvPr/>
        </p:nvSpPr>
        <p:spPr>
          <a:xfrm>
            <a:off x="11155679" y="3293717"/>
            <a:ext cx="646331" cy="230832"/>
          </a:xfrm>
          <a:prstGeom prst="rect">
            <a:avLst/>
          </a:prstGeom>
          <a:solidFill>
            <a:schemeClr val="bg1"/>
          </a:solidFill>
        </p:spPr>
        <p:txBody>
          <a:bodyPr wrap="none" rtlCol="0">
            <a:spAutoFit/>
          </a:bodyPr>
          <a:lstStyle/>
          <a:p>
            <a:r>
              <a:rPr kumimoji="1" lang="ja-JP" altLang="en-US" sz="900" dirty="0"/>
              <a:t>電流偏差</a:t>
            </a:r>
          </a:p>
        </p:txBody>
      </p:sp>
      <p:sp>
        <p:nvSpPr>
          <p:cNvPr id="8" name="テキスト ボックス 7">
            <a:extLst>
              <a:ext uri="{FF2B5EF4-FFF2-40B4-BE49-F238E27FC236}">
                <a16:creationId xmlns:a16="http://schemas.microsoft.com/office/drawing/2014/main" id="{6A30244C-11AE-440A-4494-B7107B915022}"/>
              </a:ext>
            </a:extLst>
          </p:cNvPr>
          <p:cNvSpPr txBox="1"/>
          <p:nvPr/>
        </p:nvSpPr>
        <p:spPr>
          <a:xfrm>
            <a:off x="11155680" y="5304452"/>
            <a:ext cx="646331" cy="230832"/>
          </a:xfrm>
          <a:prstGeom prst="rect">
            <a:avLst/>
          </a:prstGeom>
          <a:solidFill>
            <a:schemeClr val="bg1"/>
          </a:solidFill>
        </p:spPr>
        <p:txBody>
          <a:bodyPr wrap="none" rtlCol="0">
            <a:spAutoFit/>
          </a:bodyPr>
          <a:lstStyle/>
          <a:p>
            <a:r>
              <a:rPr kumimoji="1" lang="ja-JP" altLang="en-US" sz="900" dirty="0"/>
              <a:t>電流偏差</a:t>
            </a:r>
          </a:p>
        </p:txBody>
      </p:sp>
      <p:sp>
        <p:nvSpPr>
          <p:cNvPr id="14" name="テキスト ボックス 13">
            <a:extLst>
              <a:ext uri="{FF2B5EF4-FFF2-40B4-BE49-F238E27FC236}">
                <a16:creationId xmlns:a16="http://schemas.microsoft.com/office/drawing/2014/main" id="{1DC3BCC3-9533-DC1D-D20E-D0C9E187C2B2}"/>
              </a:ext>
            </a:extLst>
          </p:cNvPr>
          <p:cNvSpPr txBox="1"/>
          <p:nvPr/>
        </p:nvSpPr>
        <p:spPr>
          <a:xfrm>
            <a:off x="3075553" y="5867617"/>
            <a:ext cx="6791520" cy="400110"/>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000" dirty="0">
                <a:latin typeface="+mn-ea"/>
              </a:rPr>
              <a:t>入力電圧を変化させることで、電流偏差が変化する</a:t>
            </a:r>
            <a:endParaRPr kumimoji="1" lang="en-US" altLang="ja-JP" sz="2000" dirty="0">
              <a:latin typeface="+mn-ea"/>
            </a:endParaRPr>
          </a:p>
        </p:txBody>
      </p:sp>
      <p:sp>
        <p:nvSpPr>
          <p:cNvPr id="15" name="楕円 14">
            <a:extLst>
              <a:ext uri="{FF2B5EF4-FFF2-40B4-BE49-F238E27FC236}">
                <a16:creationId xmlns:a16="http://schemas.microsoft.com/office/drawing/2014/main" id="{BF41B8E8-5E81-466C-4E68-11880F438A22}"/>
              </a:ext>
            </a:extLst>
          </p:cNvPr>
          <p:cNvSpPr/>
          <p:nvPr/>
        </p:nvSpPr>
        <p:spPr>
          <a:xfrm>
            <a:off x="4572946" y="4310143"/>
            <a:ext cx="828000" cy="828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1A43447B-C1C5-3AF8-1A81-5E0BB97048CD}"/>
              </a:ext>
            </a:extLst>
          </p:cNvPr>
          <p:cNvSpPr/>
          <p:nvPr/>
        </p:nvSpPr>
        <p:spPr>
          <a:xfrm>
            <a:off x="8763144" y="4424769"/>
            <a:ext cx="908050" cy="59874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027CEC5-DB95-17AF-52EC-C7B9CE15CD6C}"/>
              </a:ext>
            </a:extLst>
          </p:cNvPr>
          <p:cNvSpPr txBox="1"/>
          <p:nvPr/>
        </p:nvSpPr>
        <p:spPr>
          <a:xfrm>
            <a:off x="4677585" y="3905826"/>
            <a:ext cx="3002745" cy="338554"/>
          </a:xfrm>
          <a:prstGeom prst="rect">
            <a:avLst/>
          </a:prstGeom>
          <a:noFill/>
        </p:spPr>
        <p:txBody>
          <a:bodyPr wrap="none" rtlCol="0">
            <a:spAutoFit/>
          </a:bodyPr>
          <a:lstStyle/>
          <a:p>
            <a:r>
              <a:rPr kumimoji="1" lang="ja-JP" altLang="en-US" sz="1600" dirty="0"/>
              <a:t>電圧パターンの値を変えると</a:t>
            </a:r>
            <a:r>
              <a:rPr kumimoji="1" lang="en-US" altLang="ja-JP" sz="1600" dirty="0"/>
              <a:t>…</a:t>
            </a:r>
            <a:endParaRPr kumimoji="1" lang="ja-JP" altLang="en-US" sz="1600" dirty="0"/>
          </a:p>
        </p:txBody>
      </p:sp>
      <p:sp>
        <p:nvSpPr>
          <p:cNvPr id="18" name="テキスト ボックス 17">
            <a:extLst>
              <a:ext uri="{FF2B5EF4-FFF2-40B4-BE49-F238E27FC236}">
                <a16:creationId xmlns:a16="http://schemas.microsoft.com/office/drawing/2014/main" id="{1C0A0176-9C9E-8091-0804-F2974DAE4CD1}"/>
              </a:ext>
            </a:extLst>
          </p:cNvPr>
          <p:cNvSpPr txBox="1"/>
          <p:nvPr/>
        </p:nvSpPr>
        <p:spPr>
          <a:xfrm>
            <a:off x="9632412" y="3895050"/>
            <a:ext cx="2031325" cy="338554"/>
          </a:xfrm>
          <a:prstGeom prst="rect">
            <a:avLst/>
          </a:prstGeom>
          <a:noFill/>
        </p:spPr>
        <p:txBody>
          <a:bodyPr wrap="none" rtlCol="0">
            <a:spAutoFit/>
          </a:bodyPr>
          <a:lstStyle/>
          <a:p>
            <a:r>
              <a:rPr kumimoji="1" lang="ja-JP" altLang="en-US" sz="1600" dirty="0"/>
              <a:t>出力電流波形が変化</a:t>
            </a:r>
          </a:p>
        </p:txBody>
      </p:sp>
      <p:sp>
        <p:nvSpPr>
          <p:cNvPr id="20" name="正方形/長方形 19">
            <a:extLst>
              <a:ext uri="{FF2B5EF4-FFF2-40B4-BE49-F238E27FC236}">
                <a16:creationId xmlns:a16="http://schemas.microsoft.com/office/drawing/2014/main" id="{9CF192C2-A69A-77DA-000B-44E1A7A98DBE}"/>
              </a:ext>
            </a:extLst>
          </p:cNvPr>
          <p:cNvSpPr/>
          <p:nvPr/>
        </p:nvSpPr>
        <p:spPr>
          <a:xfrm>
            <a:off x="4245210" y="1776065"/>
            <a:ext cx="7758184" cy="1931246"/>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5F3F576-DDA5-5EB8-462E-0B974DBFCF85}"/>
              </a:ext>
            </a:extLst>
          </p:cNvPr>
          <p:cNvSpPr/>
          <p:nvPr/>
        </p:nvSpPr>
        <p:spPr>
          <a:xfrm>
            <a:off x="4245210" y="3780623"/>
            <a:ext cx="7758184" cy="2050466"/>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F732E284-3DDB-718C-295A-7188432E5487}"/>
              </a:ext>
            </a:extLst>
          </p:cNvPr>
          <p:cNvCxnSpPr>
            <a:cxnSpLocks/>
          </p:cNvCxnSpPr>
          <p:nvPr/>
        </p:nvCxnSpPr>
        <p:spPr>
          <a:xfrm flipH="1">
            <a:off x="9671194" y="4213597"/>
            <a:ext cx="735789" cy="211172"/>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日付プレースホルダー 21">
            <a:extLst>
              <a:ext uri="{FF2B5EF4-FFF2-40B4-BE49-F238E27FC236}">
                <a16:creationId xmlns:a16="http://schemas.microsoft.com/office/drawing/2014/main" id="{DB7D4767-6E2F-033C-C0BB-19D6C75F8739}"/>
              </a:ext>
            </a:extLst>
          </p:cNvPr>
          <p:cNvSpPr>
            <a:spLocks noGrp="1"/>
          </p:cNvSpPr>
          <p:nvPr>
            <p:ph type="dt" sz="half" idx="10"/>
          </p:nvPr>
        </p:nvSpPr>
        <p:spPr/>
        <p:txBody>
          <a:bodyPr/>
          <a:lstStyle/>
          <a:p>
            <a:r>
              <a:rPr kumimoji="1" lang="en-US" altLang="ja-JP"/>
              <a:t>2025/12/8</a:t>
            </a:r>
            <a:endParaRPr kumimoji="1" lang="ja-JP" altLang="en-US"/>
          </a:p>
        </p:txBody>
      </p:sp>
      <p:sp>
        <p:nvSpPr>
          <p:cNvPr id="24" name="フッター プレースホルダー 23">
            <a:extLst>
              <a:ext uri="{FF2B5EF4-FFF2-40B4-BE49-F238E27FC236}">
                <a16:creationId xmlns:a16="http://schemas.microsoft.com/office/drawing/2014/main" id="{18EFD2AF-EB4B-CEBF-359D-4CD0582B2DBF}"/>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427170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DAEF4743-7E2C-974C-20BE-A56DF43578BF}"/>
              </a:ext>
            </a:extLst>
          </p:cNvPr>
          <p:cNvPicPr>
            <a:picLocks noChangeAspect="1"/>
          </p:cNvPicPr>
          <p:nvPr/>
        </p:nvPicPr>
        <p:blipFill>
          <a:blip r:embed="rId3"/>
          <a:stretch>
            <a:fillRect/>
          </a:stretch>
        </p:blipFill>
        <p:spPr>
          <a:xfrm>
            <a:off x="2544779" y="4050561"/>
            <a:ext cx="7530608" cy="1975365"/>
          </a:xfrm>
          <a:prstGeom prst="rect">
            <a:avLst/>
          </a:prstGeom>
        </p:spPr>
      </p:pic>
      <p:grpSp>
        <p:nvGrpSpPr>
          <p:cNvPr id="2" name="グループ化 1">
            <a:extLst>
              <a:ext uri="{FF2B5EF4-FFF2-40B4-BE49-F238E27FC236}">
                <a16:creationId xmlns:a16="http://schemas.microsoft.com/office/drawing/2014/main" id="{6613BA80-D351-F74D-B903-A7C3E032320E}"/>
              </a:ext>
            </a:extLst>
          </p:cNvPr>
          <p:cNvGrpSpPr/>
          <p:nvPr/>
        </p:nvGrpSpPr>
        <p:grpSpPr>
          <a:xfrm>
            <a:off x="304927" y="1211787"/>
            <a:ext cx="3789273" cy="2729081"/>
            <a:chOff x="1073396" y="9333830"/>
            <a:chExt cx="4054487" cy="2920091"/>
          </a:xfrm>
        </p:grpSpPr>
        <p:pic>
          <p:nvPicPr>
            <p:cNvPr id="3" name="図 2">
              <a:extLst>
                <a:ext uri="{FF2B5EF4-FFF2-40B4-BE49-F238E27FC236}">
                  <a16:creationId xmlns:a16="http://schemas.microsoft.com/office/drawing/2014/main" id="{53E785A6-A084-7B0B-8D9B-DE12DE3428E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3396" y="9333830"/>
              <a:ext cx="2829601" cy="2633355"/>
            </a:xfrm>
            <a:prstGeom prst="rect">
              <a:avLst/>
            </a:prstGeom>
          </p:spPr>
        </p:pic>
        <p:cxnSp>
          <p:nvCxnSpPr>
            <p:cNvPr id="5" name="直線矢印コネクタ 4">
              <a:extLst>
                <a:ext uri="{FF2B5EF4-FFF2-40B4-BE49-F238E27FC236}">
                  <a16:creationId xmlns:a16="http://schemas.microsoft.com/office/drawing/2014/main" id="{BA2031F3-2E37-F10A-1478-6D82DFF9ACB1}"/>
                </a:ext>
              </a:extLst>
            </p:cNvPr>
            <p:cNvCxnSpPr>
              <a:cxnSpLocks/>
            </p:cNvCxnSpPr>
            <p:nvPr/>
          </p:nvCxnSpPr>
          <p:spPr>
            <a:xfrm flipV="1">
              <a:off x="1264377" y="11313887"/>
              <a:ext cx="226658" cy="72822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B150067-1FD1-C594-C2D7-013C44161F7F}"/>
                </a:ext>
              </a:extLst>
            </p:cNvPr>
            <p:cNvSpPr txBox="1"/>
            <p:nvPr/>
          </p:nvSpPr>
          <p:spPr>
            <a:xfrm>
              <a:off x="1292557" y="11891671"/>
              <a:ext cx="2437710" cy="362250"/>
            </a:xfrm>
            <a:prstGeom prst="rect">
              <a:avLst/>
            </a:prstGeom>
            <a:noFill/>
          </p:spPr>
          <p:txBody>
            <a:bodyPr wrap="square">
              <a:spAutoFit/>
            </a:bodyPr>
            <a:lstStyle/>
            <a:p>
              <a:r>
                <a:rPr lang="en-US" altLang="ja-JP" sz="1600" b="1" dirty="0">
                  <a:solidFill>
                    <a:schemeClr val="accent2"/>
                  </a:solidFill>
                  <a:latin typeface="游ゴシック" panose="020B0400000000000000" pitchFamily="50" charset="-128"/>
                </a:rPr>
                <a:t>LINAC</a:t>
              </a:r>
              <a:r>
                <a:rPr lang="ja-JP" altLang="en-US" sz="1600" b="1" dirty="0">
                  <a:solidFill>
                    <a:schemeClr val="accent2"/>
                  </a:solidFill>
                  <a:latin typeface="游ゴシック" panose="020B0400000000000000" pitchFamily="50" charset="-128"/>
                </a:rPr>
                <a:t>から入射</a:t>
              </a:r>
            </a:p>
          </p:txBody>
        </p:sp>
        <p:cxnSp>
          <p:nvCxnSpPr>
            <p:cNvPr id="7" name="直線矢印コネクタ 6">
              <a:extLst>
                <a:ext uri="{FF2B5EF4-FFF2-40B4-BE49-F238E27FC236}">
                  <a16:creationId xmlns:a16="http://schemas.microsoft.com/office/drawing/2014/main" id="{163E8385-1C70-D448-3D8C-ACD737B65C0C}"/>
                </a:ext>
              </a:extLst>
            </p:cNvPr>
            <p:cNvCxnSpPr>
              <a:cxnSpLocks/>
            </p:cNvCxnSpPr>
            <p:nvPr/>
          </p:nvCxnSpPr>
          <p:spPr>
            <a:xfrm>
              <a:off x="2854174" y="9708187"/>
              <a:ext cx="988375" cy="11756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E24574D0-DC86-F436-90A7-182E6BB82F40}"/>
                </a:ext>
              </a:extLst>
            </p:cNvPr>
            <p:cNvCxnSpPr>
              <a:cxnSpLocks/>
            </p:cNvCxnSpPr>
            <p:nvPr/>
          </p:nvCxnSpPr>
          <p:spPr>
            <a:xfrm flipH="1">
              <a:off x="2550078" y="11366560"/>
              <a:ext cx="597264" cy="355131"/>
            </a:xfrm>
            <a:prstGeom prst="straightConnector1">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B965141A-CEC6-4274-07E3-E2FA00441D78}"/>
                </a:ext>
              </a:extLst>
            </p:cNvPr>
            <p:cNvCxnSpPr>
              <a:cxnSpLocks/>
            </p:cNvCxnSpPr>
            <p:nvPr/>
          </p:nvCxnSpPr>
          <p:spPr>
            <a:xfrm flipV="1">
              <a:off x="1528321" y="10030156"/>
              <a:ext cx="0" cy="483178"/>
            </a:xfrm>
            <a:prstGeom prst="straightConnector1">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5CA2D55B-8A2B-7A5B-477B-E85F8CC95182}"/>
                </a:ext>
              </a:extLst>
            </p:cNvPr>
            <p:cNvCxnSpPr>
              <a:cxnSpLocks/>
            </p:cNvCxnSpPr>
            <p:nvPr/>
          </p:nvCxnSpPr>
          <p:spPr>
            <a:xfrm>
              <a:off x="2932178" y="9784219"/>
              <a:ext cx="505218" cy="291149"/>
            </a:xfrm>
            <a:prstGeom prst="straightConnector1">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91AD0E8-79AC-DDEF-71FF-5D63A7CEC940}"/>
                </a:ext>
              </a:extLst>
            </p:cNvPr>
            <p:cNvSpPr txBox="1"/>
            <p:nvPr/>
          </p:nvSpPr>
          <p:spPr>
            <a:xfrm>
              <a:off x="2984137" y="11437327"/>
              <a:ext cx="1669222" cy="362250"/>
            </a:xfrm>
            <a:prstGeom prst="rect">
              <a:avLst/>
            </a:prstGeom>
            <a:noFill/>
          </p:spPr>
          <p:txBody>
            <a:bodyPr wrap="square">
              <a:spAutoFit/>
            </a:bodyPr>
            <a:lstStyle/>
            <a:p>
              <a:r>
                <a:rPr lang="ja-JP" altLang="en-US" sz="1600" b="1" dirty="0">
                  <a:solidFill>
                    <a:srgbClr val="FF00FF"/>
                  </a:solidFill>
                  <a:latin typeface="游ゴシック" panose="020B0400000000000000" pitchFamily="50" charset="-128"/>
                </a:rPr>
                <a:t>周回ビーム</a:t>
              </a:r>
            </a:p>
          </p:txBody>
        </p:sp>
        <p:sp>
          <p:nvSpPr>
            <p:cNvPr id="12" name="テキスト ボックス 11">
              <a:extLst>
                <a:ext uri="{FF2B5EF4-FFF2-40B4-BE49-F238E27FC236}">
                  <a16:creationId xmlns:a16="http://schemas.microsoft.com/office/drawing/2014/main" id="{B779AC49-48AB-6032-4B64-AB8A391116F6}"/>
                </a:ext>
              </a:extLst>
            </p:cNvPr>
            <p:cNvSpPr txBox="1"/>
            <p:nvPr/>
          </p:nvSpPr>
          <p:spPr>
            <a:xfrm>
              <a:off x="3770855" y="9638036"/>
              <a:ext cx="1357028" cy="338554"/>
            </a:xfrm>
            <a:prstGeom prst="rect">
              <a:avLst/>
            </a:prstGeom>
            <a:noFill/>
          </p:spPr>
          <p:txBody>
            <a:bodyPr wrap="square">
              <a:spAutoFit/>
            </a:bodyPr>
            <a:lstStyle/>
            <a:p>
              <a:r>
                <a:rPr lang="en-US" altLang="ja-JP" sz="1600" b="1" dirty="0">
                  <a:solidFill>
                    <a:schemeClr val="accent6"/>
                  </a:solidFill>
                  <a:latin typeface="游ゴシック" panose="020B0400000000000000" pitchFamily="50" charset="-128"/>
                </a:rPr>
                <a:t>MLF</a:t>
              </a:r>
              <a:r>
                <a:rPr lang="ja-JP" altLang="en-US" sz="1600" b="1" dirty="0">
                  <a:solidFill>
                    <a:schemeClr val="accent6"/>
                  </a:solidFill>
                  <a:latin typeface="游ゴシック" panose="020B0400000000000000" pitchFamily="50" charset="-128"/>
                </a:rPr>
                <a:t>へ出射</a:t>
              </a:r>
            </a:p>
          </p:txBody>
        </p:sp>
        <p:cxnSp>
          <p:nvCxnSpPr>
            <p:cNvPr id="13" name="直線矢印コネクタ 12">
              <a:extLst>
                <a:ext uri="{FF2B5EF4-FFF2-40B4-BE49-F238E27FC236}">
                  <a16:creationId xmlns:a16="http://schemas.microsoft.com/office/drawing/2014/main" id="{CCC24DA1-E2CF-306E-7A13-B4F7FF1C2DD9}"/>
                </a:ext>
              </a:extLst>
            </p:cNvPr>
            <p:cNvCxnSpPr>
              <a:cxnSpLocks/>
            </p:cNvCxnSpPr>
            <p:nvPr/>
          </p:nvCxnSpPr>
          <p:spPr>
            <a:xfrm>
              <a:off x="3029907" y="9762868"/>
              <a:ext cx="708236" cy="24944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D7BEDA2-121D-1842-0593-C7B0EE2C3780}"/>
                </a:ext>
              </a:extLst>
            </p:cNvPr>
            <p:cNvSpPr txBox="1"/>
            <p:nvPr/>
          </p:nvSpPr>
          <p:spPr>
            <a:xfrm>
              <a:off x="3730266" y="9942639"/>
              <a:ext cx="1308926" cy="338554"/>
            </a:xfrm>
            <a:prstGeom prst="rect">
              <a:avLst/>
            </a:prstGeom>
            <a:noFill/>
          </p:spPr>
          <p:txBody>
            <a:bodyPr wrap="square">
              <a:spAutoFit/>
            </a:bodyPr>
            <a:lstStyle/>
            <a:p>
              <a:r>
                <a:rPr lang="en-US" altLang="ja-JP" sz="1600" b="1" dirty="0">
                  <a:solidFill>
                    <a:schemeClr val="accent6"/>
                  </a:solidFill>
                  <a:latin typeface="游ゴシック" panose="020B0400000000000000" pitchFamily="50" charset="-128"/>
                </a:rPr>
                <a:t>MR</a:t>
              </a:r>
              <a:r>
                <a:rPr lang="ja-JP" altLang="en-US" sz="1600" b="1" dirty="0">
                  <a:solidFill>
                    <a:schemeClr val="accent6"/>
                  </a:solidFill>
                  <a:latin typeface="游ゴシック" panose="020B0400000000000000" pitchFamily="50" charset="-128"/>
                </a:rPr>
                <a:t>へ出射</a:t>
              </a:r>
            </a:p>
          </p:txBody>
        </p:sp>
        <p:sp>
          <p:nvSpPr>
            <p:cNvPr id="15" name="テキスト ボックス 14">
              <a:extLst>
                <a:ext uri="{FF2B5EF4-FFF2-40B4-BE49-F238E27FC236}">
                  <a16:creationId xmlns:a16="http://schemas.microsoft.com/office/drawing/2014/main" id="{D7640BF1-A383-3BF7-E887-09A954E5AA3E}"/>
                </a:ext>
              </a:extLst>
            </p:cNvPr>
            <p:cNvSpPr txBox="1"/>
            <p:nvPr/>
          </p:nvSpPr>
          <p:spPr>
            <a:xfrm>
              <a:off x="3406479" y="9371112"/>
              <a:ext cx="1200328" cy="338554"/>
            </a:xfrm>
            <a:prstGeom prst="rect">
              <a:avLst/>
            </a:prstGeom>
            <a:noFill/>
          </p:spPr>
          <p:txBody>
            <a:bodyPr wrap="square">
              <a:spAutoFit/>
            </a:bodyPr>
            <a:lstStyle/>
            <a:p>
              <a:r>
                <a:rPr lang="ja-JP" altLang="en-US" sz="1600" b="1" dirty="0">
                  <a:solidFill>
                    <a:schemeClr val="accent6"/>
                  </a:solidFill>
                  <a:latin typeface="游ゴシック" panose="020B0400000000000000" pitchFamily="50" charset="-128"/>
                </a:rPr>
                <a:t>出射部</a:t>
              </a:r>
            </a:p>
          </p:txBody>
        </p:sp>
        <p:sp>
          <p:nvSpPr>
            <p:cNvPr id="16" name="テキスト ボックス 15">
              <a:extLst>
                <a:ext uri="{FF2B5EF4-FFF2-40B4-BE49-F238E27FC236}">
                  <a16:creationId xmlns:a16="http://schemas.microsoft.com/office/drawing/2014/main" id="{4C452439-8689-5E36-526F-4B2FD0752A3B}"/>
                </a:ext>
              </a:extLst>
            </p:cNvPr>
            <p:cNvSpPr txBox="1"/>
            <p:nvPr/>
          </p:nvSpPr>
          <p:spPr>
            <a:xfrm>
              <a:off x="1566456" y="10663865"/>
              <a:ext cx="1471559" cy="362250"/>
            </a:xfrm>
            <a:prstGeom prst="rect">
              <a:avLst/>
            </a:prstGeom>
            <a:noFill/>
          </p:spPr>
          <p:txBody>
            <a:bodyPr wrap="square">
              <a:spAutoFit/>
            </a:bodyPr>
            <a:lstStyle/>
            <a:p>
              <a:pPr algn="ctr"/>
              <a:r>
                <a:rPr lang="en-US" altLang="ja-JP" sz="1600" b="1" dirty="0">
                  <a:solidFill>
                    <a:srgbClr val="FF0000"/>
                  </a:solidFill>
                  <a:latin typeface="游ゴシック" panose="020B0400000000000000" pitchFamily="50" charset="-128"/>
                </a:rPr>
                <a:t>RCS</a:t>
              </a:r>
              <a:r>
                <a:rPr lang="ja-JP" altLang="en-US" sz="1600" b="1" dirty="0">
                  <a:solidFill>
                    <a:srgbClr val="FF0000"/>
                  </a:solidFill>
                  <a:latin typeface="游ゴシック" panose="020B0400000000000000" pitchFamily="50" charset="-128"/>
                </a:rPr>
                <a:t>入射部</a:t>
              </a:r>
              <a:endParaRPr lang="en-US" altLang="ja-JP" sz="1600" b="1" dirty="0">
                <a:solidFill>
                  <a:srgbClr val="FF0000"/>
                </a:solidFill>
                <a:latin typeface="游ゴシック" panose="020B0400000000000000" pitchFamily="50" charset="-128"/>
              </a:endParaRPr>
            </a:p>
          </p:txBody>
        </p:sp>
        <p:sp>
          <p:nvSpPr>
            <p:cNvPr id="17" name="四角形: 角を丸くする 16">
              <a:extLst>
                <a:ext uri="{FF2B5EF4-FFF2-40B4-BE49-F238E27FC236}">
                  <a16:creationId xmlns:a16="http://schemas.microsoft.com/office/drawing/2014/main" id="{01D6D56F-3D14-D379-4B91-F3F6EACD30C3}"/>
                </a:ext>
              </a:extLst>
            </p:cNvPr>
            <p:cNvSpPr/>
            <p:nvPr/>
          </p:nvSpPr>
          <p:spPr>
            <a:xfrm rot="21319192">
              <a:off x="1359575" y="10598153"/>
              <a:ext cx="262571" cy="49440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タイトル 18">
            <a:extLst>
              <a:ext uri="{FF2B5EF4-FFF2-40B4-BE49-F238E27FC236}">
                <a16:creationId xmlns:a16="http://schemas.microsoft.com/office/drawing/2014/main" id="{E383F2BE-5429-BB06-033A-C73DF8A1792B}"/>
              </a:ext>
            </a:extLst>
          </p:cNvPr>
          <p:cNvSpPr>
            <a:spLocks noGrp="1"/>
          </p:cNvSpPr>
          <p:nvPr>
            <p:ph type="title"/>
          </p:nvPr>
        </p:nvSpPr>
        <p:spPr/>
        <p:txBody>
          <a:bodyPr/>
          <a:lstStyle/>
          <a:p>
            <a:r>
              <a:rPr lang="en-US" altLang="ja-JP" b="1" dirty="0"/>
              <a:t>J-PARC RCS</a:t>
            </a:r>
            <a:r>
              <a:rPr lang="ja-JP" altLang="en-US" b="1" dirty="0"/>
              <a:t>のペイントバンプ電磁石</a:t>
            </a:r>
          </a:p>
        </p:txBody>
      </p:sp>
      <p:sp>
        <p:nvSpPr>
          <p:cNvPr id="22" name="スライド番号プレースホルダー 21">
            <a:extLst>
              <a:ext uri="{FF2B5EF4-FFF2-40B4-BE49-F238E27FC236}">
                <a16:creationId xmlns:a16="http://schemas.microsoft.com/office/drawing/2014/main" id="{88E3BAAC-DFC2-8EAC-C072-FA3710BC9DC4}"/>
              </a:ext>
            </a:extLst>
          </p:cNvPr>
          <p:cNvSpPr>
            <a:spLocks noGrp="1"/>
          </p:cNvSpPr>
          <p:nvPr>
            <p:ph type="sldNum" sz="quarter" idx="12"/>
          </p:nvPr>
        </p:nvSpPr>
        <p:spPr/>
        <p:txBody>
          <a:bodyPr/>
          <a:lstStyle/>
          <a:p>
            <a:fld id="{3F769A1E-1AA7-465B-83A3-BC28DC61D578}" type="slidenum">
              <a:rPr kumimoji="1" lang="ja-JP" altLang="en-US" smtClean="0"/>
              <a:t>3</a:t>
            </a:fld>
            <a:endParaRPr kumimoji="1" lang="ja-JP" altLang="en-US"/>
          </a:p>
        </p:txBody>
      </p:sp>
      <p:sp>
        <p:nvSpPr>
          <p:cNvPr id="26" name="テキスト ボックス 25">
            <a:extLst>
              <a:ext uri="{FF2B5EF4-FFF2-40B4-BE49-F238E27FC236}">
                <a16:creationId xmlns:a16="http://schemas.microsoft.com/office/drawing/2014/main" id="{DD4F5E4A-7695-25EC-19F3-4B7FE4097F39}"/>
              </a:ext>
            </a:extLst>
          </p:cNvPr>
          <p:cNvSpPr txBox="1"/>
          <p:nvPr/>
        </p:nvSpPr>
        <p:spPr>
          <a:xfrm>
            <a:off x="9175640" y="5974469"/>
            <a:ext cx="2178160" cy="276999"/>
          </a:xfrm>
          <a:prstGeom prst="rect">
            <a:avLst/>
          </a:prstGeom>
          <a:noFill/>
        </p:spPr>
        <p:txBody>
          <a:bodyPr wrap="none" rtlCol="0">
            <a:spAutoFit/>
          </a:bodyPr>
          <a:lstStyle/>
          <a:p>
            <a:r>
              <a:rPr kumimoji="1" lang="ja-JP" altLang="en-US" sz="1200" dirty="0"/>
              <a:t>原田寛之 </a:t>
            </a:r>
            <a:r>
              <a:rPr kumimoji="1" lang="en-US" altLang="ja-JP" sz="1200" dirty="0"/>
              <a:t>PASJ2008 p349-351</a:t>
            </a:r>
            <a:endParaRPr kumimoji="1" lang="ja-JP" altLang="en-US" sz="1200" dirty="0"/>
          </a:p>
        </p:txBody>
      </p:sp>
      <p:sp>
        <p:nvSpPr>
          <p:cNvPr id="27" name="正方形/長方形 26">
            <a:extLst>
              <a:ext uri="{FF2B5EF4-FFF2-40B4-BE49-F238E27FC236}">
                <a16:creationId xmlns:a16="http://schemas.microsoft.com/office/drawing/2014/main" id="{2377610A-E0D5-1A05-77B2-C5BF3794F9DC}"/>
              </a:ext>
            </a:extLst>
          </p:cNvPr>
          <p:cNvSpPr/>
          <p:nvPr/>
        </p:nvSpPr>
        <p:spPr>
          <a:xfrm>
            <a:off x="4395273" y="5443948"/>
            <a:ext cx="525780" cy="450787"/>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38AB1612-8A88-62A1-5A6A-26AFE5C008B5}"/>
              </a:ext>
            </a:extLst>
          </p:cNvPr>
          <p:cNvSpPr/>
          <p:nvPr/>
        </p:nvSpPr>
        <p:spPr>
          <a:xfrm>
            <a:off x="7470563" y="5455977"/>
            <a:ext cx="525780" cy="450787"/>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6AC5D23-4603-96B7-B57F-FA7007BD6464}"/>
              </a:ext>
            </a:extLst>
          </p:cNvPr>
          <p:cNvSpPr/>
          <p:nvPr/>
        </p:nvSpPr>
        <p:spPr>
          <a:xfrm>
            <a:off x="2699567" y="4604362"/>
            <a:ext cx="525780" cy="450787"/>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5AF9CF44-26A7-2FFD-1DF2-E76B5A36CBF8}"/>
              </a:ext>
            </a:extLst>
          </p:cNvPr>
          <p:cNvSpPr/>
          <p:nvPr/>
        </p:nvSpPr>
        <p:spPr>
          <a:xfrm>
            <a:off x="3380135" y="4812849"/>
            <a:ext cx="525780" cy="450787"/>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F04BEFB-9482-1F1D-5A3A-1B167AD88C0C}"/>
              </a:ext>
            </a:extLst>
          </p:cNvPr>
          <p:cNvSpPr txBox="1"/>
          <p:nvPr/>
        </p:nvSpPr>
        <p:spPr>
          <a:xfrm>
            <a:off x="2182104" y="4293206"/>
            <a:ext cx="2213169" cy="276999"/>
          </a:xfrm>
          <a:prstGeom prst="rect">
            <a:avLst/>
          </a:prstGeom>
          <a:noFill/>
        </p:spPr>
        <p:txBody>
          <a:bodyPr wrap="square">
            <a:spAutoFit/>
          </a:bodyPr>
          <a:lstStyle/>
          <a:p>
            <a:r>
              <a:rPr lang="ja-JP" altLang="en-US" sz="1200" b="1" dirty="0">
                <a:solidFill>
                  <a:srgbClr val="FF0000"/>
                </a:solidFill>
                <a:latin typeface="游ゴシック" panose="020B0400000000000000" pitchFamily="50" charset="-128"/>
              </a:rPr>
              <a:t>垂直ペイントバンプ</a:t>
            </a:r>
            <a:r>
              <a:rPr lang="en-US" altLang="ja-JP" sz="1200" b="1" dirty="0">
                <a:solidFill>
                  <a:srgbClr val="FF0000"/>
                </a:solidFill>
                <a:latin typeface="游ゴシック" panose="020B0400000000000000" pitchFamily="50" charset="-128"/>
              </a:rPr>
              <a:t>1</a:t>
            </a:r>
            <a:endParaRPr lang="ja-JP" altLang="en-US" sz="1200" dirty="0">
              <a:solidFill>
                <a:srgbClr val="FF0000"/>
              </a:solidFill>
            </a:endParaRPr>
          </a:p>
        </p:txBody>
      </p:sp>
      <p:sp>
        <p:nvSpPr>
          <p:cNvPr id="33" name="テキスト ボックス 32">
            <a:extLst>
              <a:ext uri="{FF2B5EF4-FFF2-40B4-BE49-F238E27FC236}">
                <a16:creationId xmlns:a16="http://schemas.microsoft.com/office/drawing/2014/main" id="{2FAA2AEB-7BB9-A5EC-44D3-D906661AC115}"/>
              </a:ext>
            </a:extLst>
          </p:cNvPr>
          <p:cNvSpPr txBox="1"/>
          <p:nvPr/>
        </p:nvSpPr>
        <p:spPr>
          <a:xfrm>
            <a:off x="3192419" y="4514625"/>
            <a:ext cx="2213169" cy="276999"/>
          </a:xfrm>
          <a:prstGeom prst="rect">
            <a:avLst/>
          </a:prstGeom>
          <a:noFill/>
        </p:spPr>
        <p:txBody>
          <a:bodyPr wrap="square">
            <a:spAutoFit/>
          </a:bodyPr>
          <a:lstStyle/>
          <a:p>
            <a:r>
              <a:rPr lang="ja-JP" altLang="en-US" sz="1200" b="1" dirty="0">
                <a:solidFill>
                  <a:srgbClr val="FF0000"/>
                </a:solidFill>
                <a:latin typeface="游ゴシック" panose="020B0400000000000000" pitchFamily="50" charset="-128"/>
              </a:rPr>
              <a:t>垂直ペイントバンプ</a:t>
            </a:r>
            <a:r>
              <a:rPr lang="en-US" altLang="ja-JP" sz="1200" b="1" dirty="0">
                <a:solidFill>
                  <a:srgbClr val="FF0000"/>
                </a:solidFill>
                <a:latin typeface="游ゴシック" panose="020B0400000000000000" pitchFamily="50" charset="-128"/>
              </a:rPr>
              <a:t>2</a:t>
            </a:r>
            <a:endParaRPr lang="ja-JP" altLang="en-US" sz="1200" dirty="0">
              <a:solidFill>
                <a:srgbClr val="FF0000"/>
              </a:solidFill>
            </a:endParaRPr>
          </a:p>
        </p:txBody>
      </p:sp>
      <p:sp>
        <p:nvSpPr>
          <p:cNvPr id="34" name="テキスト ボックス 33">
            <a:extLst>
              <a:ext uri="{FF2B5EF4-FFF2-40B4-BE49-F238E27FC236}">
                <a16:creationId xmlns:a16="http://schemas.microsoft.com/office/drawing/2014/main" id="{D2350A34-18BF-4A0E-6A03-6DB168FEC6C2}"/>
              </a:ext>
            </a:extLst>
          </p:cNvPr>
          <p:cNvSpPr txBox="1"/>
          <p:nvPr/>
        </p:nvSpPr>
        <p:spPr>
          <a:xfrm>
            <a:off x="3945920" y="5914888"/>
            <a:ext cx="2213169" cy="276999"/>
          </a:xfrm>
          <a:prstGeom prst="rect">
            <a:avLst/>
          </a:prstGeom>
          <a:noFill/>
        </p:spPr>
        <p:txBody>
          <a:bodyPr wrap="square">
            <a:spAutoFit/>
          </a:bodyPr>
          <a:lstStyle/>
          <a:p>
            <a:r>
              <a:rPr lang="ja-JP" altLang="en-US" sz="1200" b="1" dirty="0">
                <a:solidFill>
                  <a:srgbClr val="FF0000"/>
                </a:solidFill>
                <a:latin typeface="游ゴシック" panose="020B0400000000000000" pitchFamily="50" charset="-128"/>
              </a:rPr>
              <a:t>水平ペイントバンプ</a:t>
            </a:r>
            <a:r>
              <a:rPr lang="en-US" altLang="ja-JP" sz="1200" b="1" dirty="0">
                <a:solidFill>
                  <a:srgbClr val="FF0000"/>
                </a:solidFill>
                <a:latin typeface="游ゴシック" panose="020B0400000000000000" pitchFamily="50" charset="-128"/>
              </a:rPr>
              <a:t>1,2</a:t>
            </a:r>
            <a:endParaRPr lang="ja-JP" altLang="en-US" sz="1200" dirty="0">
              <a:solidFill>
                <a:srgbClr val="FF0000"/>
              </a:solidFill>
            </a:endParaRPr>
          </a:p>
        </p:txBody>
      </p:sp>
      <p:sp>
        <p:nvSpPr>
          <p:cNvPr id="35" name="テキスト ボックス 34">
            <a:extLst>
              <a:ext uri="{FF2B5EF4-FFF2-40B4-BE49-F238E27FC236}">
                <a16:creationId xmlns:a16="http://schemas.microsoft.com/office/drawing/2014/main" id="{027E52E9-982D-3497-9F4A-03773B08A0EE}"/>
              </a:ext>
            </a:extLst>
          </p:cNvPr>
          <p:cNvSpPr txBox="1"/>
          <p:nvPr/>
        </p:nvSpPr>
        <p:spPr>
          <a:xfrm>
            <a:off x="6872254" y="5914888"/>
            <a:ext cx="2213169" cy="276999"/>
          </a:xfrm>
          <a:prstGeom prst="rect">
            <a:avLst/>
          </a:prstGeom>
          <a:noFill/>
        </p:spPr>
        <p:txBody>
          <a:bodyPr wrap="square">
            <a:spAutoFit/>
          </a:bodyPr>
          <a:lstStyle/>
          <a:p>
            <a:r>
              <a:rPr lang="ja-JP" altLang="en-US" sz="1200" b="1" dirty="0">
                <a:solidFill>
                  <a:srgbClr val="FF0000"/>
                </a:solidFill>
                <a:latin typeface="游ゴシック" panose="020B0400000000000000" pitchFamily="50" charset="-128"/>
              </a:rPr>
              <a:t>水平ペイントバンプ</a:t>
            </a:r>
            <a:r>
              <a:rPr lang="en-US" altLang="ja-JP" sz="1200" b="1" dirty="0">
                <a:solidFill>
                  <a:srgbClr val="FF0000"/>
                </a:solidFill>
                <a:latin typeface="游ゴシック" panose="020B0400000000000000" pitchFamily="50" charset="-128"/>
              </a:rPr>
              <a:t>3,4</a:t>
            </a:r>
            <a:endParaRPr lang="ja-JP" altLang="en-US" sz="1200" dirty="0">
              <a:solidFill>
                <a:srgbClr val="FF0000"/>
              </a:solidFill>
            </a:endParaRPr>
          </a:p>
        </p:txBody>
      </p:sp>
      <p:sp>
        <p:nvSpPr>
          <p:cNvPr id="24" name="テキスト ボックス 23">
            <a:extLst>
              <a:ext uri="{FF2B5EF4-FFF2-40B4-BE49-F238E27FC236}">
                <a16:creationId xmlns:a16="http://schemas.microsoft.com/office/drawing/2014/main" id="{A7055D78-A039-6218-2F22-B2B8AC9F1A40}"/>
              </a:ext>
            </a:extLst>
          </p:cNvPr>
          <p:cNvSpPr txBox="1"/>
          <p:nvPr/>
        </p:nvSpPr>
        <p:spPr>
          <a:xfrm>
            <a:off x="5484675" y="6200011"/>
            <a:ext cx="2213169" cy="276999"/>
          </a:xfrm>
          <a:prstGeom prst="rect">
            <a:avLst/>
          </a:prstGeom>
          <a:noFill/>
        </p:spPr>
        <p:txBody>
          <a:bodyPr wrap="square">
            <a:spAutoFit/>
          </a:bodyPr>
          <a:lstStyle/>
          <a:p>
            <a:r>
              <a:rPr lang="ja-JP" altLang="en-US" sz="1200" dirty="0">
                <a:latin typeface="游ゴシック" panose="020B0400000000000000" pitchFamily="50" charset="-128"/>
              </a:rPr>
              <a:t>図</a:t>
            </a:r>
            <a:r>
              <a:rPr lang="en-US" altLang="ja-JP" sz="1200" dirty="0">
                <a:latin typeface="游ゴシック" panose="020B0400000000000000" pitchFamily="50" charset="-128"/>
              </a:rPr>
              <a:t>. RCS</a:t>
            </a:r>
            <a:r>
              <a:rPr lang="ja-JP" altLang="en-US" sz="1200" dirty="0">
                <a:latin typeface="游ゴシック" panose="020B0400000000000000" pitchFamily="50" charset="-128"/>
              </a:rPr>
              <a:t>入射部の機器配置</a:t>
            </a:r>
            <a:endParaRPr lang="ja-JP" altLang="en-US" sz="1200" dirty="0"/>
          </a:p>
        </p:txBody>
      </p:sp>
      <p:sp>
        <p:nvSpPr>
          <p:cNvPr id="31" name="テキスト ボックス 30">
            <a:extLst>
              <a:ext uri="{FF2B5EF4-FFF2-40B4-BE49-F238E27FC236}">
                <a16:creationId xmlns:a16="http://schemas.microsoft.com/office/drawing/2014/main" id="{CCC15144-3AB1-6FCB-49B1-6D7A41EEEC3D}"/>
              </a:ext>
            </a:extLst>
          </p:cNvPr>
          <p:cNvSpPr txBox="1"/>
          <p:nvPr/>
        </p:nvSpPr>
        <p:spPr>
          <a:xfrm>
            <a:off x="892539" y="3903772"/>
            <a:ext cx="2213169" cy="276999"/>
          </a:xfrm>
          <a:prstGeom prst="rect">
            <a:avLst/>
          </a:prstGeom>
          <a:noFill/>
        </p:spPr>
        <p:txBody>
          <a:bodyPr wrap="square">
            <a:spAutoFit/>
          </a:bodyPr>
          <a:lstStyle/>
          <a:p>
            <a:r>
              <a:rPr lang="ja-JP" altLang="en-US" sz="1200" dirty="0">
                <a:latin typeface="游ゴシック" panose="020B0400000000000000" pitchFamily="50" charset="-128"/>
              </a:rPr>
              <a:t>図</a:t>
            </a:r>
            <a:r>
              <a:rPr lang="en-US" altLang="ja-JP" sz="1200" dirty="0">
                <a:latin typeface="游ゴシック" panose="020B0400000000000000" pitchFamily="50" charset="-128"/>
              </a:rPr>
              <a:t>. J-PARC</a:t>
            </a:r>
            <a:r>
              <a:rPr lang="ja-JP" altLang="en-US" sz="1200" dirty="0">
                <a:latin typeface="游ゴシック" panose="020B0400000000000000" pitchFamily="50" charset="-128"/>
              </a:rPr>
              <a:t> </a:t>
            </a:r>
            <a:r>
              <a:rPr lang="en-US" altLang="ja-JP" sz="1200" dirty="0">
                <a:latin typeface="游ゴシック" panose="020B0400000000000000" pitchFamily="50" charset="-128"/>
              </a:rPr>
              <a:t>RCS</a:t>
            </a:r>
            <a:r>
              <a:rPr lang="ja-JP" altLang="en-US" sz="1200" dirty="0">
                <a:latin typeface="游ゴシック" panose="020B0400000000000000" pitchFamily="50" charset="-128"/>
              </a:rPr>
              <a:t>の概略図</a:t>
            </a:r>
            <a:endParaRPr lang="ja-JP" altLang="en-US" sz="1200" dirty="0"/>
          </a:p>
        </p:txBody>
      </p:sp>
      <p:sp>
        <p:nvSpPr>
          <p:cNvPr id="38" name="正方形/長方形 37">
            <a:extLst>
              <a:ext uri="{FF2B5EF4-FFF2-40B4-BE49-F238E27FC236}">
                <a16:creationId xmlns:a16="http://schemas.microsoft.com/office/drawing/2014/main" id="{0729EC00-4805-1E10-7D66-D4091F712ACD}"/>
              </a:ext>
            </a:extLst>
          </p:cNvPr>
          <p:cNvSpPr/>
          <p:nvPr/>
        </p:nvSpPr>
        <p:spPr>
          <a:xfrm>
            <a:off x="3402266" y="5421614"/>
            <a:ext cx="706090" cy="2843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0ECFD2C7-475C-46CA-BF3E-14493CC1ECCF}"/>
              </a:ext>
            </a:extLst>
          </p:cNvPr>
          <p:cNvCxnSpPr>
            <a:cxnSpLocks/>
          </p:cNvCxnSpPr>
          <p:nvPr/>
        </p:nvCxnSpPr>
        <p:spPr>
          <a:xfrm>
            <a:off x="1837765" y="5563767"/>
            <a:ext cx="2370052" cy="13329"/>
          </a:xfrm>
          <a:prstGeom prst="straightConnector1">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F98654D3-322A-41DF-75A8-51744824141E}"/>
              </a:ext>
            </a:extLst>
          </p:cNvPr>
          <p:cNvSpPr txBox="1"/>
          <p:nvPr/>
        </p:nvSpPr>
        <p:spPr>
          <a:xfrm>
            <a:off x="2412302" y="5616521"/>
            <a:ext cx="1560034" cy="338554"/>
          </a:xfrm>
          <a:prstGeom prst="rect">
            <a:avLst/>
          </a:prstGeom>
          <a:noFill/>
        </p:spPr>
        <p:txBody>
          <a:bodyPr wrap="square">
            <a:spAutoFit/>
          </a:bodyPr>
          <a:lstStyle/>
          <a:p>
            <a:r>
              <a:rPr lang="ja-JP" altLang="en-US" sz="1600" b="1" dirty="0">
                <a:solidFill>
                  <a:srgbClr val="FF00FF"/>
                </a:solidFill>
                <a:latin typeface="游ゴシック" panose="020B0400000000000000" pitchFamily="50" charset="-128"/>
              </a:rPr>
              <a:t>周回ビーム</a:t>
            </a:r>
          </a:p>
        </p:txBody>
      </p:sp>
      <p:cxnSp>
        <p:nvCxnSpPr>
          <p:cNvPr id="41" name="直線矢印コネクタ 40">
            <a:extLst>
              <a:ext uri="{FF2B5EF4-FFF2-40B4-BE49-F238E27FC236}">
                <a16:creationId xmlns:a16="http://schemas.microsoft.com/office/drawing/2014/main" id="{9DBBB8AB-4467-B33D-E9A0-16C4756D42C3}"/>
              </a:ext>
            </a:extLst>
          </p:cNvPr>
          <p:cNvCxnSpPr>
            <a:cxnSpLocks/>
          </p:cNvCxnSpPr>
          <p:nvPr/>
        </p:nvCxnSpPr>
        <p:spPr>
          <a:xfrm>
            <a:off x="1729428" y="4327560"/>
            <a:ext cx="961015" cy="46780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BA53685-13BE-4206-B402-065440D7C763}"/>
              </a:ext>
            </a:extLst>
          </p:cNvPr>
          <p:cNvSpPr txBox="1"/>
          <p:nvPr/>
        </p:nvSpPr>
        <p:spPr>
          <a:xfrm>
            <a:off x="1158039" y="4449486"/>
            <a:ext cx="1560034" cy="338554"/>
          </a:xfrm>
          <a:prstGeom prst="rect">
            <a:avLst/>
          </a:prstGeom>
          <a:noFill/>
        </p:spPr>
        <p:txBody>
          <a:bodyPr wrap="square">
            <a:spAutoFit/>
          </a:bodyPr>
          <a:lstStyle/>
          <a:p>
            <a:r>
              <a:rPr lang="en-US" altLang="ja-JP" sz="1600" b="1" dirty="0">
                <a:solidFill>
                  <a:schemeClr val="accent2"/>
                </a:solidFill>
                <a:latin typeface="游ゴシック" panose="020B0400000000000000" pitchFamily="50" charset="-128"/>
              </a:rPr>
              <a:t>H</a:t>
            </a:r>
            <a:r>
              <a:rPr lang="en-US" altLang="ja-JP" sz="1600" b="1" baseline="30000" dirty="0">
                <a:solidFill>
                  <a:schemeClr val="accent2"/>
                </a:solidFill>
                <a:latin typeface="游ゴシック" panose="020B0400000000000000" pitchFamily="50" charset="-128"/>
              </a:rPr>
              <a:t>-</a:t>
            </a:r>
            <a:r>
              <a:rPr lang="ja-JP" altLang="en-US" sz="1600" b="1" dirty="0">
                <a:solidFill>
                  <a:schemeClr val="accent2"/>
                </a:solidFill>
                <a:latin typeface="游ゴシック" panose="020B0400000000000000" pitchFamily="50" charset="-128"/>
              </a:rPr>
              <a:t>ビーム</a:t>
            </a:r>
          </a:p>
        </p:txBody>
      </p:sp>
      <p:cxnSp>
        <p:nvCxnSpPr>
          <p:cNvPr id="46" name="直線矢印コネクタ 45">
            <a:extLst>
              <a:ext uri="{FF2B5EF4-FFF2-40B4-BE49-F238E27FC236}">
                <a16:creationId xmlns:a16="http://schemas.microsoft.com/office/drawing/2014/main" id="{06F059CA-CB6A-6EBF-4186-6AE96290CB19}"/>
              </a:ext>
            </a:extLst>
          </p:cNvPr>
          <p:cNvCxnSpPr>
            <a:cxnSpLocks/>
          </p:cNvCxnSpPr>
          <p:nvPr/>
        </p:nvCxnSpPr>
        <p:spPr>
          <a:xfrm>
            <a:off x="8935231" y="5554142"/>
            <a:ext cx="1368000" cy="13329"/>
          </a:xfrm>
          <a:prstGeom prst="straightConnector1">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3E3DC71F-2B82-6705-473A-1DAC9D16EA4F}"/>
              </a:ext>
            </a:extLst>
          </p:cNvPr>
          <p:cNvSpPr txBox="1"/>
          <p:nvPr/>
        </p:nvSpPr>
        <p:spPr>
          <a:xfrm>
            <a:off x="9018571" y="5627421"/>
            <a:ext cx="1560034" cy="338554"/>
          </a:xfrm>
          <a:prstGeom prst="rect">
            <a:avLst/>
          </a:prstGeom>
          <a:noFill/>
        </p:spPr>
        <p:txBody>
          <a:bodyPr wrap="square">
            <a:spAutoFit/>
          </a:bodyPr>
          <a:lstStyle/>
          <a:p>
            <a:r>
              <a:rPr lang="ja-JP" altLang="en-US" sz="1600" b="1" dirty="0">
                <a:solidFill>
                  <a:srgbClr val="FF00FF"/>
                </a:solidFill>
                <a:latin typeface="游ゴシック" panose="020B0400000000000000" pitchFamily="50" charset="-128"/>
              </a:rPr>
              <a:t>周回ビーム</a:t>
            </a:r>
          </a:p>
        </p:txBody>
      </p:sp>
      <p:pic>
        <p:nvPicPr>
          <p:cNvPr id="4" name="図 3">
            <a:extLst>
              <a:ext uri="{FF2B5EF4-FFF2-40B4-BE49-F238E27FC236}">
                <a16:creationId xmlns:a16="http://schemas.microsoft.com/office/drawing/2014/main" id="{AD53AFB3-542B-CBD3-70F6-6D74096B823F}"/>
              </a:ext>
            </a:extLst>
          </p:cNvPr>
          <p:cNvPicPr>
            <a:picLocks noChangeAspect="1"/>
          </p:cNvPicPr>
          <p:nvPr/>
        </p:nvPicPr>
        <p:blipFill>
          <a:blip r:embed="rId5"/>
          <a:srcRect t="5222"/>
          <a:stretch>
            <a:fillRect/>
          </a:stretch>
        </p:blipFill>
        <p:spPr>
          <a:xfrm>
            <a:off x="4066703" y="1580227"/>
            <a:ext cx="3450777" cy="1877290"/>
          </a:xfrm>
          <a:prstGeom prst="rect">
            <a:avLst/>
          </a:prstGeom>
        </p:spPr>
      </p:pic>
      <p:sp>
        <p:nvSpPr>
          <p:cNvPr id="18" name="テキスト ボックス 17">
            <a:extLst>
              <a:ext uri="{FF2B5EF4-FFF2-40B4-BE49-F238E27FC236}">
                <a16:creationId xmlns:a16="http://schemas.microsoft.com/office/drawing/2014/main" id="{A6D52B0B-E52C-8F7A-EEF9-CE608613DE66}"/>
              </a:ext>
            </a:extLst>
          </p:cNvPr>
          <p:cNvSpPr txBox="1"/>
          <p:nvPr/>
        </p:nvSpPr>
        <p:spPr>
          <a:xfrm>
            <a:off x="3899429" y="3469336"/>
            <a:ext cx="3608009" cy="338554"/>
          </a:xfrm>
          <a:prstGeom prst="rect">
            <a:avLst/>
          </a:prstGeom>
          <a:noFill/>
        </p:spPr>
        <p:txBody>
          <a:bodyPr wrap="square" rtlCol="0">
            <a:spAutoFit/>
          </a:bodyPr>
          <a:lstStyle/>
          <a:p>
            <a:r>
              <a:rPr kumimoji="1" lang="ja-JP" altLang="en-US" sz="1600" dirty="0">
                <a:latin typeface="+mn-ea"/>
              </a:rPr>
              <a:t>入射時間</a:t>
            </a:r>
            <a:r>
              <a:rPr kumimoji="1" lang="en-US" altLang="ja-JP" sz="1600" dirty="0">
                <a:latin typeface="+mn-ea"/>
              </a:rPr>
              <a:t>500µs</a:t>
            </a:r>
            <a:r>
              <a:rPr kumimoji="1" lang="ja-JP" altLang="en-US" sz="1600" dirty="0">
                <a:latin typeface="+mn-ea"/>
              </a:rPr>
              <a:t>で減衰する電流を出力</a:t>
            </a:r>
            <a:endParaRPr kumimoji="1" lang="en-US" altLang="ja-JP" sz="1600" dirty="0">
              <a:latin typeface="+mn-ea"/>
            </a:endParaRPr>
          </a:p>
        </p:txBody>
      </p:sp>
      <p:sp>
        <p:nvSpPr>
          <p:cNvPr id="20" name="正方形/長方形 19">
            <a:extLst>
              <a:ext uri="{FF2B5EF4-FFF2-40B4-BE49-F238E27FC236}">
                <a16:creationId xmlns:a16="http://schemas.microsoft.com/office/drawing/2014/main" id="{B08B7F20-E4D0-9206-11EE-FFA74477EB52}"/>
              </a:ext>
            </a:extLst>
          </p:cNvPr>
          <p:cNvSpPr/>
          <p:nvPr/>
        </p:nvSpPr>
        <p:spPr>
          <a:xfrm>
            <a:off x="5544788" y="1396895"/>
            <a:ext cx="704850" cy="400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2A61B75-6EE1-749A-0C9E-B4E3C5B3AD59}"/>
              </a:ext>
            </a:extLst>
          </p:cNvPr>
          <p:cNvSpPr txBox="1"/>
          <p:nvPr/>
        </p:nvSpPr>
        <p:spPr>
          <a:xfrm>
            <a:off x="7340164" y="1045748"/>
            <a:ext cx="4777727" cy="3046988"/>
          </a:xfrm>
          <a:prstGeom prst="rect">
            <a:avLst/>
          </a:prstGeom>
          <a:noFill/>
        </p:spPr>
        <p:txBody>
          <a:bodyPr wrap="square" rtlCol="0">
            <a:spAutoFit/>
          </a:bodyPr>
          <a:lstStyle/>
          <a:p>
            <a:r>
              <a:rPr kumimoji="1" lang="en-US" altLang="ja-JP" sz="2400" b="1" dirty="0">
                <a:latin typeface="+mn-ea"/>
              </a:rPr>
              <a:t>RCS</a:t>
            </a:r>
            <a:r>
              <a:rPr kumimoji="1" lang="ja-JP" altLang="en-US" sz="2400" b="1" dirty="0">
                <a:latin typeface="+mn-ea"/>
              </a:rPr>
              <a:t>入射部</a:t>
            </a:r>
            <a:endParaRPr kumimoji="1" lang="en-US" altLang="ja-JP" sz="2400" b="1" dirty="0">
              <a:latin typeface="+mn-ea"/>
            </a:endParaRPr>
          </a:p>
          <a:p>
            <a:pPr marL="285750" indent="-285750">
              <a:buFont typeface="Arial" panose="020B0604020202020204" pitchFamily="34" charset="0"/>
              <a:buChar char="•"/>
            </a:pPr>
            <a:r>
              <a:rPr kumimoji="1" lang="en-US" altLang="ja-JP" b="1" dirty="0">
                <a:latin typeface="+mn-ea"/>
              </a:rPr>
              <a:t>500μs</a:t>
            </a:r>
            <a:r>
              <a:rPr kumimoji="1" lang="ja-JP" altLang="en-US" b="1" dirty="0">
                <a:latin typeface="+mn-ea"/>
              </a:rPr>
              <a:t>の時間内に入射ビームを</a:t>
            </a:r>
            <a:br>
              <a:rPr kumimoji="1" lang="en-US" altLang="ja-JP" b="1" dirty="0">
                <a:latin typeface="+mn-ea"/>
              </a:rPr>
            </a:br>
            <a:r>
              <a:rPr kumimoji="1" lang="ja-JP" altLang="en-US" b="1" dirty="0">
                <a:latin typeface="+mn-ea"/>
              </a:rPr>
              <a:t>先に周回していた周回ビームに合流</a:t>
            </a:r>
            <a:br>
              <a:rPr lang="en-US" altLang="ja-JP" b="1" dirty="0">
                <a:latin typeface="+mn-ea"/>
              </a:rPr>
            </a:br>
            <a:r>
              <a:rPr lang="ja-JP" altLang="en-US" b="1" dirty="0">
                <a:latin typeface="+mn-ea"/>
              </a:rPr>
              <a:t>⇒</a:t>
            </a:r>
            <a:r>
              <a:rPr kumimoji="1" lang="ja-JP" altLang="en-US" b="1" dirty="0">
                <a:latin typeface="+mn-ea"/>
              </a:rPr>
              <a:t>電流密度の大きい大強度ビームを生成</a:t>
            </a:r>
            <a:endParaRPr kumimoji="1" lang="en-US" altLang="ja-JP" b="1" dirty="0">
              <a:latin typeface="+mn-ea"/>
            </a:endParaRPr>
          </a:p>
          <a:p>
            <a:r>
              <a:rPr lang="ja-JP" altLang="en-US" sz="2400" b="1" dirty="0"/>
              <a:t>ペイントバンプ電磁石</a:t>
            </a:r>
            <a:endParaRPr kumimoji="1" lang="en-US" altLang="ja-JP" sz="2400" b="1" dirty="0">
              <a:latin typeface="+mn-ea"/>
            </a:endParaRPr>
          </a:p>
          <a:p>
            <a:pPr marL="285750" indent="-285750">
              <a:buFont typeface="Arial" panose="020B0604020202020204" pitchFamily="34" charset="0"/>
              <a:buChar char="•"/>
            </a:pPr>
            <a:r>
              <a:rPr lang="ja-JP" altLang="en-US" b="1" dirty="0">
                <a:latin typeface="+mn-ea"/>
              </a:rPr>
              <a:t>ビームの周回軌道を制御し</a:t>
            </a:r>
            <a:r>
              <a:rPr lang="en-US" altLang="ja-JP" b="1" dirty="0">
                <a:latin typeface="+mn-ea"/>
              </a:rPr>
              <a:t>1MW</a:t>
            </a:r>
            <a:r>
              <a:rPr lang="ja-JP" altLang="en-US" b="1" dirty="0">
                <a:latin typeface="+mn-ea"/>
              </a:rPr>
              <a:t>の大強度ビームを生成</a:t>
            </a:r>
            <a:br>
              <a:rPr lang="en-US" altLang="ja-JP" b="1" dirty="0">
                <a:latin typeface="+mn-ea"/>
              </a:rPr>
            </a:br>
            <a:r>
              <a:rPr lang="ja-JP" altLang="en-US" b="1" dirty="0">
                <a:latin typeface="+mn-ea"/>
              </a:rPr>
              <a:t>⇒ペインティング入射</a:t>
            </a:r>
          </a:p>
          <a:p>
            <a:pPr marL="285750" indent="-285750">
              <a:buFont typeface="Arial" panose="020B0604020202020204" pitchFamily="34" charset="0"/>
              <a:buChar char="•"/>
            </a:pPr>
            <a:r>
              <a:rPr kumimoji="1" lang="ja-JP" altLang="en-US" b="1" dirty="0">
                <a:latin typeface="+mn-ea"/>
              </a:rPr>
              <a:t>水平ペイントバンプ電磁石　</a:t>
            </a:r>
            <a:r>
              <a:rPr kumimoji="1" lang="en-US" altLang="ja-JP" b="1" dirty="0">
                <a:latin typeface="+mn-ea"/>
              </a:rPr>
              <a:t>4</a:t>
            </a:r>
            <a:r>
              <a:rPr kumimoji="1" lang="ja-JP" altLang="en-US" b="1" dirty="0">
                <a:latin typeface="+mn-ea"/>
              </a:rPr>
              <a:t>台</a:t>
            </a:r>
            <a:br>
              <a:rPr kumimoji="1" lang="en-US" altLang="ja-JP" b="1" dirty="0">
                <a:latin typeface="+mn-ea"/>
              </a:rPr>
            </a:br>
            <a:r>
              <a:rPr kumimoji="1" lang="ja-JP" altLang="en-US" b="1" dirty="0">
                <a:latin typeface="+mn-ea"/>
              </a:rPr>
              <a:t>垂直ペイントバンプ電磁石　</a:t>
            </a:r>
            <a:r>
              <a:rPr kumimoji="1" lang="en-US" altLang="ja-JP" b="1" dirty="0">
                <a:latin typeface="+mn-ea"/>
              </a:rPr>
              <a:t>2</a:t>
            </a:r>
            <a:r>
              <a:rPr kumimoji="1" lang="ja-JP" altLang="en-US" b="1" dirty="0">
                <a:latin typeface="+mn-ea"/>
              </a:rPr>
              <a:t>台</a:t>
            </a:r>
            <a:endParaRPr kumimoji="1" lang="en-US" altLang="ja-JP" b="1" dirty="0"/>
          </a:p>
        </p:txBody>
      </p:sp>
      <p:sp>
        <p:nvSpPr>
          <p:cNvPr id="23" name="日付プレースホルダー 22">
            <a:extLst>
              <a:ext uri="{FF2B5EF4-FFF2-40B4-BE49-F238E27FC236}">
                <a16:creationId xmlns:a16="http://schemas.microsoft.com/office/drawing/2014/main" id="{927518D5-16CD-CBCE-3F45-B07FB3668F64}"/>
              </a:ext>
            </a:extLst>
          </p:cNvPr>
          <p:cNvSpPr>
            <a:spLocks noGrp="1"/>
          </p:cNvSpPr>
          <p:nvPr>
            <p:ph type="dt" sz="half" idx="10"/>
          </p:nvPr>
        </p:nvSpPr>
        <p:spPr/>
        <p:txBody>
          <a:bodyPr/>
          <a:lstStyle/>
          <a:p>
            <a:r>
              <a:rPr kumimoji="1" lang="en-US" altLang="ja-JP"/>
              <a:t>2025/12/8</a:t>
            </a:r>
            <a:endParaRPr kumimoji="1" lang="ja-JP" altLang="en-US"/>
          </a:p>
        </p:txBody>
      </p:sp>
      <p:sp>
        <p:nvSpPr>
          <p:cNvPr id="37" name="フッター プレースホルダー 36">
            <a:extLst>
              <a:ext uri="{FF2B5EF4-FFF2-40B4-BE49-F238E27FC236}">
                <a16:creationId xmlns:a16="http://schemas.microsoft.com/office/drawing/2014/main" id="{7255F199-CB7F-3954-9369-C0F6A1EF735F}"/>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3636012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D259B7-158F-C36C-7E62-EA89153A8ACD}"/>
              </a:ext>
            </a:extLst>
          </p:cNvPr>
          <p:cNvSpPr>
            <a:spLocks noGrp="1"/>
          </p:cNvSpPr>
          <p:nvPr>
            <p:ph type="sldNum" sz="quarter" idx="12"/>
          </p:nvPr>
        </p:nvSpPr>
        <p:spPr/>
        <p:txBody>
          <a:bodyPr/>
          <a:lstStyle/>
          <a:p>
            <a:fld id="{3F769A1E-1AA7-465B-83A3-BC28DC61D578}" type="slidenum">
              <a:rPr kumimoji="1" lang="ja-JP" altLang="en-US" smtClean="0"/>
              <a:t>30</a:t>
            </a:fld>
            <a:endParaRPr kumimoji="1" lang="ja-JP" altLang="en-US"/>
          </a:p>
        </p:txBody>
      </p:sp>
      <p:sp>
        <p:nvSpPr>
          <p:cNvPr id="3" name="タイトル 2">
            <a:extLst>
              <a:ext uri="{FF2B5EF4-FFF2-40B4-BE49-F238E27FC236}">
                <a16:creationId xmlns:a16="http://schemas.microsoft.com/office/drawing/2014/main" id="{1C545DE3-B456-213D-1BB3-077B5198B64B}"/>
              </a:ext>
            </a:extLst>
          </p:cNvPr>
          <p:cNvSpPr>
            <a:spLocks noGrp="1"/>
          </p:cNvSpPr>
          <p:nvPr>
            <p:ph type="title"/>
          </p:nvPr>
        </p:nvSpPr>
        <p:spPr/>
        <p:txBody>
          <a:bodyPr/>
          <a:lstStyle/>
          <a:p>
            <a:r>
              <a:rPr kumimoji="1" lang="ja-JP" altLang="en-US" dirty="0"/>
              <a:t>指令電圧データ</a:t>
            </a:r>
          </a:p>
        </p:txBody>
      </p:sp>
      <p:pic>
        <p:nvPicPr>
          <p:cNvPr id="5" name="図 4">
            <a:extLst>
              <a:ext uri="{FF2B5EF4-FFF2-40B4-BE49-F238E27FC236}">
                <a16:creationId xmlns:a16="http://schemas.microsoft.com/office/drawing/2014/main" id="{5B87BC65-EF93-7187-9963-1CB32B027027}"/>
              </a:ext>
            </a:extLst>
          </p:cNvPr>
          <p:cNvPicPr>
            <a:picLocks noChangeAspect="1"/>
          </p:cNvPicPr>
          <p:nvPr/>
        </p:nvPicPr>
        <p:blipFill>
          <a:blip r:embed="rId2"/>
          <a:stretch>
            <a:fillRect/>
          </a:stretch>
        </p:blipFill>
        <p:spPr>
          <a:xfrm>
            <a:off x="3978647" y="1146483"/>
            <a:ext cx="3591386" cy="5158759"/>
          </a:xfrm>
          <a:prstGeom prst="rect">
            <a:avLst/>
          </a:prstGeom>
        </p:spPr>
      </p:pic>
      <p:sp>
        <p:nvSpPr>
          <p:cNvPr id="6" name="テキスト ボックス 5">
            <a:extLst>
              <a:ext uri="{FF2B5EF4-FFF2-40B4-BE49-F238E27FC236}">
                <a16:creationId xmlns:a16="http://schemas.microsoft.com/office/drawing/2014/main" id="{831B5964-993B-4022-46BB-97869EDAC857}"/>
              </a:ext>
            </a:extLst>
          </p:cNvPr>
          <p:cNvSpPr txBox="1"/>
          <p:nvPr/>
        </p:nvSpPr>
        <p:spPr>
          <a:xfrm>
            <a:off x="4804347" y="3492708"/>
            <a:ext cx="4326826" cy="646331"/>
          </a:xfrm>
          <a:prstGeom prst="rect">
            <a:avLst/>
          </a:prstGeom>
          <a:noFill/>
        </p:spPr>
        <p:txBody>
          <a:bodyPr wrap="none" rtlCol="0">
            <a:spAutoFit/>
          </a:bodyPr>
          <a:lstStyle/>
          <a:p>
            <a:r>
              <a:rPr lang="en-US" altLang="ja-JP" b="1" dirty="0"/>
              <a:t>2µs</a:t>
            </a:r>
            <a:r>
              <a:rPr lang="ja-JP" altLang="en-US" b="1" dirty="0"/>
              <a:t>ごとに値を指定</a:t>
            </a:r>
            <a:endParaRPr lang="en-US" altLang="ja-JP" b="1" dirty="0"/>
          </a:p>
          <a:p>
            <a:r>
              <a:rPr kumimoji="1" lang="en-US" altLang="ja-JP" b="1" dirty="0"/>
              <a:t>-10V~10V</a:t>
            </a:r>
            <a:r>
              <a:rPr kumimoji="1" lang="ja-JP" altLang="en-US" b="1" dirty="0"/>
              <a:t>を</a:t>
            </a:r>
            <a:r>
              <a:rPr kumimoji="1" lang="en-US" altLang="ja-JP" b="1" dirty="0"/>
              <a:t>0</a:t>
            </a:r>
            <a:r>
              <a:rPr kumimoji="1" lang="ja-JP" altLang="en-US" b="1" dirty="0"/>
              <a:t>～</a:t>
            </a:r>
            <a:r>
              <a:rPr kumimoji="1" lang="en-US" altLang="ja-JP" b="1" dirty="0"/>
              <a:t>4095(</a:t>
            </a:r>
            <a:r>
              <a:rPr lang="en-US" altLang="ja-JP" b="1" dirty="0"/>
              <a:t>12bit</a:t>
            </a:r>
            <a:r>
              <a:rPr kumimoji="1" lang="en-US" altLang="ja-JP" b="1" dirty="0"/>
              <a:t>)</a:t>
            </a:r>
            <a:r>
              <a:rPr kumimoji="1" lang="ja-JP" altLang="en-US" b="1" dirty="0"/>
              <a:t>に割り当て</a:t>
            </a:r>
            <a:endParaRPr kumimoji="1" lang="en-US" altLang="ja-JP" b="1" dirty="0"/>
          </a:p>
        </p:txBody>
      </p:sp>
      <p:sp>
        <p:nvSpPr>
          <p:cNvPr id="4" name="日付プレースホルダー 3">
            <a:extLst>
              <a:ext uri="{FF2B5EF4-FFF2-40B4-BE49-F238E27FC236}">
                <a16:creationId xmlns:a16="http://schemas.microsoft.com/office/drawing/2014/main" id="{774E74E4-844D-5EB3-12C4-482931A4C562}"/>
              </a:ext>
            </a:extLst>
          </p:cNvPr>
          <p:cNvSpPr>
            <a:spLocks noGrp="1"/>
          </p:cNvSpPr>
          <p:nvPr>
            <p:ph type="dt" sz="half" idx="10"/>
          </p:nvPr>
        </p:nvSpPr>
        <p:spPr/>
        <p:txBody>
          <a:bodyPr/>
          <a:lstStyle/>
          <a:p>
            <a:r>
              <a:rPr kumimoji="1" lang="en-US" altLang="ja-JP"/>
              <a:t>2025/12/8</a:t>
            </a:r>
            <a:endParaRPr kumimoji="1" lang="ja-JP" altLang="en-US"/>
          </a:p>
        </p:txBody>
      </p:sp>
      <p:sp>
        <p:nvSpPr>
          <p:cNvPr id="7" name="フッター プレースホルダー 6">
            <a:extLst>
              <a:ext uri="{FF2B5EF4-FFF2-40B4-BE49-F238E27FC236}">
                <a16:creationId xmlns:a16="http://schemas.microsoft.com/office/drawing/2014/main" id="{82A124A6-7CDC-4DAD-7D14-0CD19B1ADC18}"/>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480649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グラフ&#10;&#10;AI 生成コンテンツは誤りを含む可能性があります。">
            <a:extLst>
              <a:ext uri="{FF2B5EF4-FFF2-40B4-BE49-F238E27FC236}">
                <a16:creationId xmlns:a16="http://schemas.microsoft.com/office/drawing/2014/main" id="{056B5951-5A6D-2250-9CAC-9534B274A397}"/>
              </a:ext>
            </a:extLst>
          </p:cNvPr>
          <p:cNvPicPr>
            <a:picLocks noChangeAspect="1"/>
          </p:cNvPicPr>
          <p:nvPr/>
        </p:nvPicPr>
        <p:blipFill>
          <a:blip r:embed="rId2">
            <a:extLst>
              <a:ext uri="{28A0092B-C50C-407E-A947-70E740481C1C}">
                <a14:useLocalDpi xmlns:a14="http://schemas.microsoft.com/office/drawing/2010/main" val="0"/>
              </a:ext>
            </a:extLst>
          </a:blip>
          <a:srcRect t="8181"/>
          <a:stretch>
            <a:fillRect/>
          </a:stretch>
        </p:blipFill>
        <p:spPr>
          <a:xfrm>
            <a:off x="4467930" y="2042709"/>
            <a:ext cx="3908902" cy="2691838"/>
          </a:xfrm>
          <a:prstGeom prst="rect">
            <a:avLst/>
          </a:prstGeom>
        </p:spPr>
      </p:pic>
      <p:pic>
        <p:nvPicPr>
          <p:cNvPr id="26" name="図 25" descr="ヒストグラム&#10;&#10;AI 生成コンテンツは誤りを含む可能性があります。">
            <a:extLst>
              <a:ext uri="{FF2B5EF4-FFF2-40B4-BE49-F238E27FC236}">
                <a16:creationId xmlns:a16="http://schemas.microsoft.com/office/drawing/2014/main" id="{E4DBF60E-DF30-43A2-4B4C-C43181BE9554}"/>
              </a:ext>
            </a:extLst>
          </p:cNvPr>
          <p:cNvPicPr>
            <a:picLocks noChangeAspect="1"/>
          </p:cNvPicPr>
          <p:nvPr/>
        </p:nvPicPr>
        <p:blipFill>
          <a:blip r:embed="rId3">
            <a:extLst>
              <a:ext uri="{28A0092B-C50C-407E-A947-70E740481C1C}">
                <a14:useLocalDpi xmlns:a14="http://schemas.microsoft.com/office/drawing/2010/main" val="0"/>
              </a:ext>
            </a:extLst>
          </a:blip>
          <a:srcRect t="6926"/>
          <a:stretch>
            <a:fillRect/>
          </a:stretch>
        </p:blipFill>
        <p:spPr>
          <a:xfrm>
            <a:off x="843261" y="1961225"/>
            <a:ext cx="3935694" cy="2747333"/>
          </a:xfrm>
          <a:prstGeom prst="rect">
            <a:avLst/>
          </a:prstGeom>
        </p:spPr>
      </p:pic>
      <p:sp>
        <p:nvSpPr>
          <p:cNvPr id="2" name="スライド番号プレースホルダー 1">
            <a:extLst>
              <a:ext uri="{FF2B5EF4-FFF2-40B4-BE49-F238E27FC236}">
                <a16:creationId xmlns:a16="http://schemas.microsoft.com/office/drawing/2014/main" id="{1BB57F3A-F209-0403-7CEA-DDBD2E385078}"/>
              </a:ext>
            </a:extLst>
          </p:cNvPr>
          <p:cNvSpPr>
            <a:spLocks noGrp="1"/>
          </p:cNvSpPr>
          <p:nvPr>
            <p:ph type="sldNum" sz="quarter" idx="12"/>
          </p:nvPr>
        </p:nvSpPr>
        <p:spPr/>
        <p:txBody>
          <a:bodyPr/>
          <a:lstStyle/>
          <a:p>
            <a:fld id="{3F769A1E-1AA7-465B-83A3-BC28DC61D578}" type="slidenum">
              <a:rPr kumimoji="1" lang="ja-JP" altLang="en-US" smtClean="0"/>
              <a:t>31</a:t>
            </a:fld>
            <a:endParaRPr kumimoji="1" lang="ja-JP" altLang="en-US"/>
          </a:p>
        </p:txBody>
      </p:sp>
      <p:sp>
        <p:nvSpPr>
          <p:cNvPr id="3" name="タイトル 2">
            <a:extLst>
              <a:ext uri="{FF2B5EF4-FFF2-40B4-BE49-F238E27FC236}">
                <a16:creationId xmlns:a16="http://schemas.microsoft.com/office/drawing/2014/main" id="{236694FE-EA35-5EF3-F5F7-F5E61F184C50}"/>
              </a:ext>
            </a:extLst>
          </p:cNvPr>
          <p:cNvSpPr>
            <a:spLocks noGrp="1"/>
          </p:cNvSpPr>
          <p:nvPr>
            <p:ph type="title"/>
          </p:nvPr>
        </p:nvSpPr>
        <p:spPr/>
        <p:txBody>
          <a:bodyPr/>
          <a:lstStyle/>
          <a:p>
            <a:r>
              <a:rPr kumimoji="1" lang="ja-JP" altLang="en-US" dirty="0"/>
              <a:t>学習過程の比較</a:t>
            </a:r>
          </a:p>
        </p:txBody>
      </p:sp>
      <p:sp>
        <p:nvSpPr>
          <p:cNvPr id="8" name="テキスト ボックス 7">
            <a:extLst>
              <a:ext uri="{FF2B5EF4-FFF2-40B4-BE49-F238E27FC236}">
                <a16:creationId xmlns:a16="http://schemas.microsoft.com/office/drawing/2014/main" id="{A89D542F-941A-DC45-CFF9-AC5F10611965}"/>
              </a:ext>
            </a:extLst>
          </p:cNvPr>
          <p:cNvSpPr txBox="1"/>
          <p:nvPr/>
        </p:nvSpPr>
        <p:spPr>
          <a:xfrm>
            <a:off x="5130092" y="1444469"/>
            <a:ext cx="3165987" cy="707886"/>
          </a:xfrm>
          <a:prstGeom prst="rect">
            <a:avLst/>
          </a:prstGeom>
          <a:noFill/>
        </p:spPr>
        <p:txBody>
          <a:bodyPr wrap="square" rtlCol="0">
            <a:spAutoFit/>
          </a:bodyPr>
          <a:lstStyle/>
          <a:p>
            <a:pPr algn="ctr"/>
            <a:r>
              <a:rPr kumimoji="1" lang="ja-JP" altLang="en-US" sz="2000" b="1" dirty="0"/>
              <a:t>電源に入力した指令電圧</a:t>
            </a:r>
            <a:endParaRPr kumimoji="1" lang="en-US" altLang="ja-JP" sz="2000" b="1" dirty="0"/>
          </a:p>
          <a:p>
            <a:pPr algn="ctr"/>
            <a:r>
              <a:rPr lang="en-US" altLang="ja-JP" sz="2000" b="1" dirty="0"/>
              <a:t>(0~4095)</a:t>
            </a:r>
            <a:endParaRPr kumimoji="1" lang="ja-JP" altLang="en-US" sz="2000" b="1" dirty="0"/>
          </a:p>
        </p:txBody>
      </p:sp>
      <p:sp>
        <p:nvSpPr>
          <p:cNvPr id="14" name="テキスト ボックス 13">
            <a:extLst>
              <a:ext uri="{FF2B5EF4-FFF2-40B4-BE49-F238E27FC236}">
                <a16:creationId xmlns:a16="http://schemas.microsoft.com/office/drawing/2014/main" id="{831896B9-4B94-7280-6C0C-C03A95DC70B3}"/>
              </a:ext>
            </a:extLst>
          </p:cNvPr>
          <p:cNvSpPr txBox="1"/>
          <p:nvPr/>
        </p:nvSpPr>
        <p:spPr>
          <a:xfrm>
            <a:off x="1367352" y="1444469"/>
            <a:ext cx="3274164" cy="400110"/>
          </a:xfrm>
          <a:prstGeom prst="rect">
            <a:avLst/>
          </a:prstGeom>
          <a:noFill/>
        </p:spPr>
        <p:txBody>
          <a:bodyPr wrap="square" rtlCol="0">
            <a:spAutoFit/>
          </a:bodyPr>
          <a:lstStyle/>
          <a:p>
            <a:pPr algn="ctr"/>
            <a:r>
              <a:rPr kumimoji="1" lang="ja-JP" altLang="en-US" sz="2000" b="1" dirty="0"/>
              <a:t>オシロで測定した指令電圧</a:t>
            </a:r>
          </a:p>
        </p:txBody>
      </p:sp>
      <p:sp>
        <p:nvSpPr>
          <p:cNvPr id="33" name="テキスト ボックス 32">
            <a:extLst>
              <a:ext uri="{FF2B5EF4-FFF2-40B4-BE49-F238E27FC236}">
                <a16:creationId xmlns:a16="http://schemas.microsoft.com/office/drawing/2014/main" id="{8055908C-9123-5AB9-0119-E9A5F56E9F3E}"/>
              </a:ext>
            </a:extLst>
          </p:cNvPr>
          <p:cNvSpPr txBox="1"/>
          <p:nvPr/>
        </p:nvSpPr>
        <p:spPr>
          <a:xfrm>
            <a:off x="2390960" y="4708558"/>
            <a:ext cx="840295"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E</a:t>
            </a:r>
            <a:r>
              <a:rPr kumimoji="1" lang="en-US" altLang="ja-JP" sz="2000" dirty="0">
                <a:latin typeface="Times New Roman" panose="02020603050405020304" pitchFamily="18" charset="0"/>
                <a:cs typeface="Times New Roman" panose="02020603050405020304" pitchFamily="18" charset="0"/>
              </a:rPr>
              <a:t>poch</a:t>
            </a:r>
            <a:endParaRPr kumimoji="1" lang="ja-JP" altLang="en-US" sz="2000" dirty="0">
              <a:latin typeface="Times New Roman" panose="02020603050405020304" pitchFamily="18" charset="0"/>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89D46296-F104-EC57-6A3B-F96028C3A6C5}"/>
              </a:ext>
            </a:extLst>
          </p:cNvPr>
          <p:cNvSpPr txBox="1"/>
          <p:nvPr/>
        </p:nvSpPr>
        <p:spPr>
          <a:xfrm rot="16200000">
            <a:off x="168983" y="3169242"/>
            <a:ext cx="668773"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Loss</a:t>
            </a:r>
            <a:endParaRPr kumimoji="1" lang="ja-JP" altLang="en-US" sz="2000" dirty="0">
              <a:latin typeface="Times New Roman" panose="02020603050405020304" pitchFamily="18" charset="0"/>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C9CA093D-436C-4095-648B-6AE848B826B4}"/>
              </a:ext>
            </a:extLst>
          </p:cNvPr>
          <p:cNvSpPr txBox="1"/>
          <p:nvPr/>
        </p:nvSpPr>
        <p:spPr>
          <a:xfrm>
            <a:off x="6079968" y="4718435"/>
            <a:ext cx="840295"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E</a:t>
            </a:r>
            <a:r>
              <a:rPr kumimoji="1" lang="en-US" altLang="ja-JP" sz="2000" dirty="0">
                <a:latin typeface="Times New Roman" panose="02020603050405020304" pitchFamily="18" charset="0"/>
                <a:cs typeface="Times New Roman" panose="02020603050405020304" pitchFamily="18" charset="0"/>
              </a:rPr>
              <a:t>poch</a:t>
            </a:r>
            <a:endParaRPr kumimoji="1" lang="ja-JP" altLang="en-US" sz="2000" dirty="0">
              <a:latin typeface="Times New Roman" panose="02020603050405020304" pitchFamily="18" charset="0"/>
              <a:cs typeface="Times New Roman" panose="02020603050405020304" pitchFamily="18" charset="0"/>
            </a:endParaRPr>
          </a:p>
        </p:txBody>
      </p:sp>
      <p:pic>
        <p:nvPicPr>
          <p:cNvPr id="36" name="図 35" descr="グラフ&#10;&#10;AI 生成コンテンツは誤りを含む可能性があります。">
            <a:extLst>
              <a:ext uri="{FF2B5EF4-FFF2-40B4-BE49-F238E27FC236}">
                <a16:creationId xmlns:a16="http://schemas.microsoft.com/office/drawing/2014/main" id="{BE679965-1115-A67E-1A6A-906977C18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599" y="1832643"/>
            <a:ext cx="3908902" cy="2931676"/>
          </a:xfrm>
          <a:prstGeom prst="rect">
            <a:avLst/>
          </a:prstGeom>
        </p:spPr>
      </p:pic>
      <p:sp>
        <p:nvSpPr>
          <p:cNvPr id="38" name="テキスト ボックス 37">
            <a:extLst>
              <a:ext uri="{FF2B5EF4-FFF2-40B4-BE49-F238E27FC236}">
                <a16:creationId xmlns:a16="http://schemas.microsoft.com/office/drawing/2014/main" id="{5CD4753C-7315-BE88-B55F-CA0F07B603ED}"/>
              </a:ext>
            </a:extLst>
          </p:cNvPr>
          <p:cNvSpPr txBox="1"/>
          <p:nvPr/>
        </p:nvSpPr>
        <p:spPr>
          <a:xfrm>
            <a:off x="9744235" y="4764319"/>
            <a:ext cx="840295"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E</a:t>
            </a:r>
            <a:r>
              <a:rPr kumimoji="1" lang="en-US" altLang="ja-JP" sz="2000" dirty="0">
                <a:latin typeface="Times New Roman" panose="02020603050405020304" pitchFamily="18" charset="0"/>
                <a:cs typeface="Times New Roman" panose="02020603050405020304" pitchFamily="18" charset="0"/>
              </a:rPr>
              <a:t>poch</a:t>
            </a:r>
            <a:endParaRPr kumimoji="1" lang="ja-JP" altLang="en-US" sz="2000" dirty="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79B3E320-18F5-E066-11D2-DE415F5F3300}"/>
              </a:ext>
            </a:extLst>
          </p:cNvPr>
          <p:cNvSpPr>
            <a:spLocks noGrp="1"/>
          </p:cNvSpPr>
          <p:nvPr>
            <p:ph type="dt" sz="half" idx="10"/>
          </p:nvPr>
        </p:nvSpPr>
        <p:spPr/>
        <p:txBody>
          <a:bodyPr/>
          <a:lstStyle/>
          <a:p>
            <a:r>
              <a:rPr kumimoji="1" lang="en-US" altLang="ja-JP"/>
              <a:t>2025/12/8</a:t>
            </a:r>
            <a:endParaRPr kumimoji="1" lang="ja-JP" altLang="en-US"/>
          </a:p>
        </p:txBody>
      </p:sp>
      <p:sp>
        <p:nvSpPr>
          <p:cNvPr id="5" name="フッター プレースホルダー 4">
            <a:extLst>
              <a:ext uri="{FF2B5EF4-FFF2-40B4-BE49-F238E27FC236}">
                <a16:creationId xmlns:a16="http://schemas.microsoft.com/office/drawing/2014/main" id="{B9BB964E-59CD-5D90-AFD6-281D5000C90B}"/>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6" name="テキスト ボックス 5">
            <a:extLst>
              <a:ext uri="{FF2B5EF4-FFF2-40B4-BE49-F238E27FC236}">
                <a16:creationId xmlns:a16="http://schemas.microsoft.com/office/drawing/2014/main" id="{D4FC65C5-BBA5-D308-35D7-3FAB6220E36D}"/>
              </a:ext>
            </a:extLst>
          </p:cNvPr>
          <p:cNvSpPr txBox="1"/>
          <p:nvPr/>
        </p:nvSpPr>
        <p:spPr>
          <a:xfrm>
            <a:off x="8784655" y="1463311"/>
            <a:ext cx="3165987" cy="707886"/>
          </a:xfrm>
          <a:prstGeom prst="rect">
            <a:avLst/>
          </a:prstGeom>
          <a:noFill/>
        </p:spPr>
        <p:txBody>
          <a:bodyPr wrap="square" rtlCol="0">
            <a:spAutoFit/>
          </a:bodyPr>
          <a:lstStyle/>
          <a:p>
            <a:pPr algn="ctr"/>
            <a:r>
              <a:rPr kumimoji="1" lang="ja-JP" altLang="en-US" sz="2000" b="1" dirty="0"/>
              <a:t>電源に入力した指令電圧</a:t>
            </a:r>
            <a:endParaRPr kumimoji="1" lang="en-US" altLang="ja-JP" sz="2000" b="1" dirty="0"/>
          </a:p>
          <a:p>
            <a:pPr algn="ctr"/>
            <a:r>
              <a:rPr lang="en-US" altLang="ja-JP" sz="2000" b="1" dirty="0"/>
              <a:t>(-2048~+2048)</a:t>
            </a:r>
            <a:endParaRPr kumimoji="1" lang="ja-JP" altLang="en-US" sz="2000" b="1" dirty="0"/>
          </a:p>
        </p:txBody>
      </p:sp>
    </p:spTree>
    <p:extLst>
      <p:ext uri="{BB962C8B-B14F-4D97-AF65-F5344CB8AC3E}">
        <p14:creationId xmlns:p14="http://schemas.microsoft.com/office/powerpoint/2010/main" val="233504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1DD97ED-6AEC-BA9A-8039-6A07018AFA37}"/>
              </a:ext>
            </a:extLst>
          </p:cNvPr>
          <p:cNvSpPr txBox="1"/>
          <p:nvPr/>
        </p:nvSpPr>
        <p:spPr>
          <a:xfrm>
            <a:off x="190499" y="1053537"/>
            <a:ext cx="11734798" cy="1754326"/>
          </a:xfrm>
          <a:prstGeom prst="rect">
            <a:avLst/>
          </a:prstGeom>
          <a:noFill/>
        </p:spPr>
        <p:txBody>
          <a:bodyPr wrap="square" rtlCol="0">
            <a:spAutoFit/>
          </a:bodyPr>
          <a:lstStyle/>
          <a:p>
            <a:pPr marL="342900" indent="-342900">
              <a:buFont typeface="Arial" panose="020B0604020202020204" pitchFamily="34" charset="0"/>
              <a:buChar char="•"/>
            </a:pPr>
            <a:r>
              <a:rPr lang="ja-JP" altLang="en-US" sz="2000" b="1" dirty="0"/>
              <a:t>ビーム試験で使用する台形波形やペインティング入射で使用する減衰波形など</a:t>
            </a:r>
            <a:r>
              <a:rPr kumimoji="1" lang="ja-JP" altLang="en-US" sz="2000" b="1" dirty="0">
                <a:latin typeface="+mn-ea"/>
              </a:rPr>
              <a:t>任意波形を出力可能</a:t>
            </a:r>
            <a:endParaRPr kumimoji="1" lang="en-US" altLang="ja-JP" sz="2000" b="1" dirty="0">
              <a:latin typeface="+mn-ea"/>
            </a:endParaRPr>
          </a:p>
          <a:p>
            <a:pPr marL="342900" indent="-342900">
              <a:buFont typeface="Arial" panose="020B0604020202020204" pitchFamily="34" charset="0"/>
              <a:buChar char="•"/>
            </a:pPr>
            <a:r>
              <a:rPr kumimoji="1" lang="en-US" altLang="ja-JP" sz="2000" b="1" dirty="0">
                <a:latin typeface="+mn-ea"/>
              </a:rPr>
              <a:t>MLF</a:t>
            </a:r>
            <a:r>
              <a:rPr kumimoji="1" lang="ja-JP" altLang="en-US" sz="2000" b="1" dirty="0">
                <a:latin typeface="+mn-ea"/>
              </a:rPr>
              <a:t>用と</a:t>
            </a:r>
            <a:r>
              <a:rPr kumimoji="1" lang="en-US" altLang="ja-JP" sz="2000" b="1" dirty="0">
                <a:latin typeface="+mn-ea"/>
              </a:rPr>
              <a:t>MR</a:t>
            </a:r>
            <a:r>
              <a:rPr kumimoji="1" lang="ja-JP" altLang="en-US" sz="2000" b="1" dirty="0">
                <a:latin typeface="+mn-ea"/>
              </a:rPr>
              <a:t>用に各々異なる出力パターンを</a:t>
            </a:r>
            <a:r>
              <a:rPr kumimoji="1" lang="en-US" altLang="ja-JP" sz="2000" b="1" dirty="0">
                <a:latin typeface="+mn-ea"/>
              </a:rPr>
              <a:t>25 Hz </a:t>
            </a:r>
            <a:r>
              <a:rPr kumimoji="1" lang="ja-JP" altLang="en-US" sz="2000" b="1" dirty="0">
                <a:latin typeface="+mn-ea"/>
              </a:rPr>
              <a:t>のパルスショット毎に変更可能</a:t>
            </a:r>
            <a:endParaRPr kumimoji="1" lang="en-US" altLang="ja-JP" sz="2000" b="1" dirty="0">
              <a:latin typeface="+mn-ea"/>
            </a:endParaRPr>
          </a:p>
          <a:p>
            <a:pPr marL="342900" indent="-342900">
              <a:buFont typeface="Arial" panose="020B0604020202020204" pitchFamily="34" charset="0"/>
              <a:buChar char="•"/>
            </a:pPr>
            <a:r>
              <a:rPr kumimoji="1" lang="ja-JP" altLang="en-US" sz="2000" b="1" dirty="0">
                <a:latin typeface="+mn-ea"/>
              </a:rPr>
              <a:t>実際に使用する波形の種類</a:t>
            </a:r>
            <a:endParaRPr kumimoji="1" lang="en-US" altLang="ja-JP" sz="2000" b="1" dirty="0">
              <a:latin typeface="+mn-ea"/>
            </a:endParaRPr>
          </a:p>
          <a:p>
            <a:pPr marL="742950" lvl="1" indent="-285750">
              <a:buFont typeface="Arial" panose="020B0604020202020204" pitchFamily="34" charset="0"/>
              <a:buChar char="•"/>
            </a:pPr>
            <a:r>
              <a:rPr lang="en-US" altLang="ja-JP" sz="2000" b="1" dirty="0"/>
              <a:t>(</a:t>
            </a:r>
            <a:r>
              <a:rPr lang="ja-JP" altLang="en-US" sz="2000" b="1" dirty="0"/>
              <a:t>台形波形</a:t>
            </a:r>
            <a:r>
              <a:rPr lang="en-US" altLang="ja-JP" sz="2000" b="1" dirty="0"/>
              <a:t>5</a:t>
            </a:r>
            <a:r>
              <a:rPr lang="ja-JP" altLang="en-US" sz="2000" b="1" dirty="0"/>
              <a:t>種</a:t>
            </a:r>
            <a:r>
              <a:rPr lang="en-US" altLang="ja-JP" sz="2000" b="1" dirty="0"/>
              <a:t>×6</a:t>
            </a:r>
            <a:r>
              <a:rPr lang="ja-JP" altLang="en-US" sz="2000" b="1" dirty="0"/>
              <a:t>台</a:t>
            </a:r>
            <a:r>
              <a:rPr lang="en-US" altLang="ja-JP" sz="2000" b="1" dirty="0"/>
              <a:t>)</a:t>
            </a:r>
            <a:r>
              <a:rPr lang="ja-JP" altLang="en-US" sz="2000" b="1" dirty="0"/>
              <a:t>＋</a:t>
            </a:r>
            <a:r>
              <a:rPr lang="en-US" altLang="ja-JP" sz="2000" b="1" dirty="0"/>
              <a:t>{</a:t>
            </a:r>
            <a:r>
              <a:rPr lang="ja-JP" altLang="en-US" sz="2000" b="1" dirty="0"/>
              <a:t>減衰波形</a:t>
            </a:r>
            <a:r>
              <a:rPr lang="en-US" altLang="ja-JP" sz="2000" b="1" dirty="0"/>
              <a:t>5</a:t>
            </a:r>
            <a:r>
              <a:rPr lang="ja-JP" altLang="en-US" sz="2000" b="1" dirty="0"/>
              <a:t>種</a:t>
            </a:r>
            <a:r>
              <a:rPr lang="en-US" altLang="ja-JP" sz="2000" b="1" dirty="0"/>
              <a:t>×(MLF</a:t>
            </a:r>
            <a:r>
              <a:rPr lang="ja-JP" altLang="en-US" sz="2000" b="1" dirty="0"/>
              <a:t>＋</a:t>
            </a:r>
            <a:r>
              <a:rPr lang="en-US" altLang="ja-JP" sz="2000" b="1" dirty="0"/>
              <a:t>MR)×6</a:t>
            </a:r>
            <a:r>
              <a:rPr lang="ja-JP" altLang="en-US" sz="2000" b="1" dirty="0"/>
              <a:t>台</a:t>
            </a:r>
            <a:r>
              <a:rPr lang="en-US" altLang="ja-JP" sz="2000" b="1" dirty="0"/>
              <a:t>}</a:t>
            </a:r>
            <a:r>
              <a:rPr lang="ja-JP" altLang="en-US" sz="2000" b="1" dirty="0"/>
              <a:t>＝</a:t>
            </a:r>
            <a:r>
              <a:rPr lang="en-US" altLang="ja-JP" sz="2800" b="1" dirty="0">
                <a:solidFill>
                  <a:srgbClr val="FF0000"/>
                </a:solidFill>
              </a:rPr>
              <a:t>90</a:t>
            </a:r>
            <a:r>
              <a:rPr lang="ja-JP" altLang="en-US" sz="2800" b="1" dirty="0">
                <a:solidFill>
                  <a:srgbClr val="FF0000"/>
                </a:solidFill>
              </a:rPr>
              <a:t>パターン</a:t>
            </a:r>
            <a:endParaRPr lang="en-US" altLang="ja-JP" sz="2000" b="1" dirty="0">
              <a:solidFill>
                <a:srgbClr val="FF0000"/>
              </a:solidFill>
            </a:endParaRPr>
          </a:p>
          <a:p>
            <a:pPr marL="742950" lvl="1" indent="-285750">
              <a:buFont typeface="Arial" panose="020B0604020202020204" pitchFamily="34" charset="0"/>
              <a:buChar char="•"/>
            </a:pPr>
            <a:endParaRPr lang="en-US" altLang="ja-JP" sz="2000" b="1" dirty="0"/>
          </a:p>
        </p:txBody>
      </p:sp>
      <p:pic>
        <p:nvPicPr>
          <p:cNvPr id="4" name="図 3">
            <a:extLst>
              <a:ext uri="{FF2B5EF4-FFF2-40B4-BE49-F238E27FC236}">
                <a16:creationId xmlns:a16="http://schemas.microsoft.com/office/drawing/2014/main" id="{B9BE3733-715B-9569-E45C-A2402F29224D}"/>
              </a:ext>
            </a:extLst>
          </p:cNvPr>
          <p:cNvPicPr>
            <a:picLocks noChangeAspect="1"/>
          </p:cNvPicPr>
          <p:nvPr/>
        </p:nvPicPr>
        <p:blipFill rotWithShape="1">
          <a:blip r:embed="rId3">
            <a:extLst>
              <a:ext uri="{28A0092B-C50C-407E-A947-70E740481C1C}">
                <a14:useLocalDpi xmlns:a14="http://schemas.microsoft.com/office/drawing/2010/main" val="0"/>
              </a:ext>
            </a:extLst>
          </a:blip>
          <a:srcRect l="4909" b="12933"/>
          <a:stretch/>
        </p:blipFill>
        <p:spPr>
          <a:xfrm>
            <a:off x="1615132" y="2848540"/>
            <a:ext cx="4346052" cy="3046871"/>
          </a:xfrm>
          <a:prstGeom prst="rect">
            <a:avLst/>
          </a:prstGeom>
        </p:spPr>
      </p:pic>
      <p:pic>
        <p:nvPicPr>
          <p:cNvPr id="5" name="図 4">
            <a:extLst>
              <a:ext uri="{FF2B5EF4-FFF2-40B4-BE49-F238E27FC236}">
                <a16:creationId xmlns:a16="http://schemas.microsoft.com/office/drawing/2014/main" id="{6D11C6B4-49EC-3202-6B9A-E52AB34A5705}"/>
              </a:ext>
            </a:extLst>
          </p:cNvPr>
          <p:cNvPicPr>
            <a:picLocks noChangeAspect="1"/>
          </p:cNvPicPr>
          <p:nvPr/>
        </p:nvPicPr>
        <p:blipFill rotWithShape="1">
          <a:blip r:embed="rId4">
            <a:extLst>
              <a:ext uri="{28A0092B-C50C-407E-A947-70E740481C1C}">
                <a14:useLocalDpi xmlns:a14="http://schemas.microsoft.com/office/drawing/2010/main" val="0"/>
              </a:ext>
            </a:extLst>
          </a:blip>
          <a:srcRect l="4577" b="13495"/>
          <a:stretch/>
        </p:blipFill>
        <p:spPr>
          <a:xfrm>
            <a:off x="6751687" y="2888355"/>
            <a:ext cx="4346051" cy="3025478"/>
          </a:xfrm>
          <a:prstGeom prst="rect">
            <a:avLst/>
          </a:prstGeom>
        </p:spPr>
      </p:pic>
      <p:sp>
        <p:nvSpPr>
          <p:cNvPr id="6" name="テキスト ボックス 5">
            <a:extLst>
              <a:ext uri="{FF2B5EF4-FFF2-40B4-BE49-F238E27FC236}">
                <a16:creationId xmlns:a16="http://schemas.microsoft.com/office/drawing/2014/main" id="{6AF4164A-646A-D5CC-9EE9-6FB0833EEA5A}"/>
              </a:ext>
            </a:extLst>
          </p:cNvPr>
          <p:cNvSpPr txBox="1">
            <a:spLocks noChangeAspect="1"/>
          </p:cNvSpPr>
          <p:nvPr/>
        </p:nvSpPr>
        <p:spPr>
          <a:xfrm>
            <a:off x="3092956" y="6142061"/>
            <a:ext cx="1768394" cy="400110"/>
          </a:xfrm>
          <a:prstGeom prst="rect">
            <a:avLst/>
          </a:prstGeom>
          <a:noFill/>
        </p:spPr>
        <p:txBody>
          <a:bodyPr wrap="square" rtlCol="0">
            <a:spAutoFit/>
          </a:bodyPr>
          <a:lstStyle/>
          <a:p>
            <a:pPr algn="ctr"/>
            <a:r>
              <a:rPr kumimoji="1" lang="en-US" altLang="ja-JP" sz="2000" b="1" dirty="0"/>
              <a:t>MLF</a:t>
            </a:r>
            <a:r>
              <a:rPr kumimoji="1" lang="ja-JP" altLang="en-US" sz="2000" b="1" dirty="0"/>
              <a:t>行き</a:t>
            </a:r>
          </a:p>
        </p:txBody>
      </p:sp>
      <p:sp>
        <p:nvSpPr>
          <p:cNvPr id="7" name="テキスト ボックス 6">
            <a:extLst>
              <a:ext uri="{FF2B5EF4-FFF2-40B4-BE49-F238E27FC236}">
                <a16:creationId xmlns:a16="http://schemas.microsoft.com/office/drawing/2014/main" id="{02A738A7-78C5-40F4-7DE4-828A579340D1}"/>
              </a:ext>
            </a:extLst>
          </p:cNvPr>
          <p:cNvSpPr txBox="1">
            <a:spLocks noChangeAspect="1"/>
          </p:cNvSpPr>
          <p:nvPr/>
        </p:nvSpPr>
        <p:spPr>
          <a:xfrm>
            <a:off x="8335574" y="6178525"/>
            <a:ext cx="1768394" cy="400110"/>
          </a:xfrm>
          <a:prstGeom prst="rect">
            <a:avLst/>
          </a:prstGeom>
          <a:noFill/>
        </p:spPr>
        <p:txBody>
          <a:bodyPr wrap="square" rtlCol="0">
            <a:spAutoFit/>
          </a:bodyPr>
          <a:lstStyle/>
          <a:p>
            <a:pPr algn="ctr"/>
            <a:r>
              <a:rPr kumimoji="1" lang="en-US" altLang="ja-JP" sz="2000" b="1" dirty="0"/>
              <a:t>MR</a:t>
            </a:r>
            <a:r>
              <a:rPr kumimoji="1" lang="ja-JP" altLang="en-US" sz="2000" b="1" dirty="0"/>
              <a:t>行き</a:t>
            </a:r>
          </a:p>
        </p:txBody>
      </p:sp>
      <p:cxnSp>
        <p:nvCxnSpPr>
          <p:cNvPr id="8" name="直線矢印コネクタ 7">
            <a:extLst>
              <a:ext uri="{FF2B5EF4-FFF2-40B4-BE49-F238E27FC236}">
                <a16:creationId xmlns:a16="http://schemas.microsoft.com/office/drawing/2014/main" id="{F69F0854-2101-8F8D-7B4F-846C28D949D4}"/>
              </a:ext>
            </a:extLst>
          </p:cNvPr>
          <p:cNvCxnSpPr>
            <a:cxnSpLocks noChangeAspect="1"/>
          </p:cNvCxnSpPr>
          <p:nvPr/>
        </p:nvCxnSpPr>
        <p:spPr>
          <a:xfrm>
            <a:off x="3374487" y="3200952"/>
            <a:ext cx="667969" cy="266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7D59E655-C3C6-60C5-EB17-94465FCA11BC}"/>
              </a:ext>
            </a:extLst>
          </p:cNvPr>
          <p:cNvCxnSpPr>
            <a:cxnSpLocks noChangeAspect="1"/>
          </p:cNvCxnSpPr>
          <p:nvPr/>
        </p:nvCxnSpPr>
        <p:spPr>
          <a:xfrm>
            <a:off x="8559495" y="3243598"/>
            <a:ext cx="625312" cy="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27689EC8-6E35-D267-D636-4212F36A8A23}"/>
              </a:ext>
            </a:extLst>
          </p:cNvPr>
          <p:cNvSpPr txBox="1">
            <a:spLocks noChangeAspect="1"/>
          </p:cNvSpPr>
          <p:nvPr/>
        </p:nvSpPr>
        <p:spPr>
          <a:xfrm>
            <a:off x="2246599" y="2770489"/>
            <a:ext cx="3461108" cy="400110"/>
          </a:xfrm>
          <a:prstGeom prst="rect">
            <a:avLst/>
          </a:prstGeom>
          <a:noFill/>
        </p:spPr>
        <p:txBody>
          <a:bodyPr wrap="square" rtlCol="0">
            <a:spAutoFit/>
          </a:bodyPr>
          <a:lstStyle/>
          <a:p>
            <a:r>
              <a:rPr kumimoji="1" lang="ja-JP" altLang="en-US" sz="2000" b="1" dirty="0">
                <a:solidFill>
                  <a:srgbClr val="FF0000"/>
                </a:solidFill>
                <a:latin typeface="+mn-ea"/>
              </a:rPr>
              <a:t>ビーム入射期間</a:t>
            </a:r>
          </a:p>
        </p:txBody>
      </p:sp>
      <p:sp>
        <p:nvSpPr>
          <p:cNvPr id="11" name="テキスト ボックス 10">
            <a:extLst>
              <a:ext uri="{FF2B5EF4-FFF2-40B4-BE49-F238E27FC236}">
                <a16:creationId xmlns:a16="http://schemas.microsoft.com/office/drawing/2014/main" id="{D8AE989A-19A4-5917-273C-741827E8118B}"/>
              </a:ext>
            </a:extLst>
          </p:cNvPr>
          <p:cNvSpPr txBox="1">
            <a:spLocks noChangeAspect="1"/>
          </p:cNvSpPr>
          <p:nvPr/>
        </p:nvSpPr>
        <p:spPr>
          <a:xfrm rot="16200000">
            <a:off x="1020585" y="4047783"/>
            <a:ext cx="720274" cy="369332"/>
          </a:xfrm>
          <a:prstGeom prst="rect">
            <a:avLst/>
          </a:prstGeom>
          <a:noFill/>
        </p:spPr>
        <p:txBody>
          <a:bodyPr wrap="square" rtlCol="0">
            <a:spAutoFit/>
          </a:bodyPr>
          <a:lstStyle/>
          <a:p>
            <a:r>
              <a:rPr kumimoji="1" lang="en-US" altLang="ja-JP" dirty="0"/>
              <a:t>I [A]</a:t>
            </a:r>
            <a:endParaRPr kumimoji="1" lang="ja-JP" altLang="en-US" dirty="0"/>
          </a:p>
        </p:txBody>
      </p:sp>
      <p:sp>
        <p:nvSpPr>
          <p:cNvPr id="12" name="テキスト ボックス 11">
            <a:extLst>
              <a:ext uri="{FF2B5EF4-FFF2-40B4-BE49-F238E27FC236}">
                <a16:creationId xmlns:a16="http://schemas.microsoft.com/office/drawing/2014/main" id="{567910A4-C43A-0C7B-D733-3EBDB7E4C804}"/>
              </a:ext>
            </a:extLst>
          </p:cNvPr>
          <p:cNvSpPr txBox="1">
            <a:spLocks noChangeAspect="1"/>
          </p:cNvSpPr>
          <p:nvPr/>
        </p:nvSpPr>
        <p:spPr>
          <a:xfrm>
            <a:off x="3297033" y="5868516"/>
            <a:ext cx="1331912" cy="369332"/>
          </a:xfrm>
          <a:prstGeom prst="rect">
            <a:avLst/>
          </a:prstGeom>
          <a:noFill/>
        </p:spPr>
        <p:txBody>
          <a:bodyPr wrap="square" rtlCol="0">
            <a:spAutoFit/>
          </a:bodyPr>
          <a:lstStyle/>
          <a:p>
            <a:pPr algn="ctr"/>
            <a:r>
              <a:rPr kumimoji="1" lang="en-US" altLang="ja-JP" dirty="0"/>
              <a:t>t [µsec]</a:t>
            </a:r>
            <a:endParaRPr kumimoji="1" lang="ja-JP" altLang="en-US" dirty="0"/>
          </a:p>
        </p:txBody>
      </p:sp>
      <p:sp>
        <p:nvSpPr>
          <p:cNvPr id="13" name="テキスト ボックス 12">
            <a:extLst>
              <a:ext uri="{FF2B5EF4-FFF2-40B4-BE49-F238E27FC236}">
                <a16:creationId xmlns:a16="http://schemas.microsoft.com/office/drawing/2014/main" id="{FCF77154-E310-F549-12A2-4EC79F8B8175}"/>
              </a:ext>
            </a:extLst>
          </p:cNvPr>
          <p:cNvSpPr txBox="1">
            <a:spLocks noChangeAspect="1"/>
          </p:cNvSpPr>
          <p:nvPr/>
        </p:nvSpPr>
        <p:spPr>
          <a:xfrm>
            <a:off x="8484031" y="5868525"/>
            <a:ext cx="1440021" cy="369332"/>
          </a:xfrm>
          <a:prstGeom prst="rect">
            <a:avLst/>
          </a:prstGeom>
          <a:noFill/>
        </p:spPr>
        <p:txBody>
          <a:bodyPr wrap="square" rtlCol="0">
            <a:spAutoFit/>
          </a:bodyPr>
          <a:lstStyle/>
          <a:p>
            <a:pPr algn="ctr"/>
            <a:r>
              <a:rPr kumimoji="1" lang="en-US" altLang="ja-JP" dirty="0"/>
              <a:t>t [µsec]</a:t>
            </a:r>
            <a:endParaRPr kumimoji="1" lang="ja-JP" altLang="en-US" dirty="0"/>
          </a:p>
        </p:txBody>
      </p:sp>
      <p:sp>
        <p:nvSpPr>
          <p:cNvPr id="14" name="テキスト ボックス 13">
            <a:extLst>
              <a:ext uri="{FF2B5EF4-FFF2-40B4-BE49-F238E27FC236}">
                <a16:creationId xmlns:a16="http://schemas.microsoft.com/office/drawing/2014/main" id="{FCA4239D-7061-3ABB-D8FA-C72E5DAF9283}"/>
              </a:ext>
            </a:extLst>
          </p:cNvPr>
          <p:cNvSpPr txBox="1">
            <a:spLocks noChangeAspect="1"/>
          </p:cNvSpPr>
          <p:nvPr/>
        </p:nvSpPr>
        <p:spPr>
          <a:xfrm>
            <a:off x="7334064" y="2846341"/>
            <a:ext cx="3076173" cy="400110"/>
          </a:xfrm>
          <a:prstGeom prst="rect">
            <a:avLst/>
          </a:prstGeom>
          <a:noFill/>
        </p:spPr>
        <p:txBody>
          <a:bodyPr wrap="square" rtlCol="0">
            <a:spAutoFit/>
          </a:bodyPr>
          <a:lstStyle/>
          <a:p>
            <a:r>
              <a:rPr kumimoji="1" lang="ja-JP" altLang="en-US" sz="2000" b="1" dirty="0">
                <a:solidFill>
                  <a:srgbClr val="FF0000"/>
                </a:solidFill>
                <a:latin typeface="+mn-ea"/>
              </a:rPr>
              <a:t>ビーム入射期間</a:t>
            </a:r>
          </a:p>
        </p:txBody>
      </p:sp>
      <p:sp>
        <p:nvSpPr>
          <p:cNvPr id="15" name="テキスト ボックス 14">
            <a:extLst>
              <a:ext uri="{FF2B5EF4-FFF2-40B4-BE49-F238E27FC236}">
                <a16:creationId xmlns:a16="http://schemas.microsoft.com/office/drawing/2014/main" id="{07C82202-5F20-089F-5AB0-4B5CA7B8D4E8}"/>
              </a:ext>
            </a:extLst>
          </p:cNvPr>
          <p:cNvSpPr txBox="1">
            <a:spLocks noChangeAspect="1"/>
          </p:cNvSpPr>
          <p:nvPr/>
        </p:nvSpPr>
        <p:spPr>
          <a:xfrm>
            <a:off x="4247911" y="2882397"/>
            <a:ext cx="2012902" cy="369332"/>
          </a:xfrm>
          <a:prstGeom prst="rect">
            <a:avLst/>
          </a:prstGeom>
          <a:noFill/>
        </p:spPr>
        <p:txBody>
          <a:bodyPr wrap="square" rtlCol="0">
            <a:spAutoFit/>
          </a:bodyPr>
          <a:lstStyle/>
          <a:p>
            <a:r>
              <a:rPr kumimoji="1" lang="ja-JP" altLang="en-US" b="1" dirty="0">
                <a:solidFill>
                  <a:srgbClr val="00F100"/>
                </a:solidFill>
              </a:rPr>
              <a:t>水平ペイント</a:t>
            </a:r>
            <a:r>
              <a:rPr kumimoji="1" lang="en-US" altLang="ja-JP" b="1" dirty="0">
                <a:solidFill>
                  <a:srgbClr val="00F100"/>
                </a:solidFill>
              </a:rPr>
              <a:t>1</a:t>
            </a:r>
            <a:endParaRPr kumimoji="1" lang="ja-JP" altLang="en-US" b="1" dirty="0">
              <a:solidFill>
                <a:srgbClr val="00F100"/>
              </a:solidFill>
            </a:endParaRPr>
          </a:p>
        </p:txBody>
      </p:sp>
      <p:sp>
        <p:nvSpPr>
          <p:cNvPr id="16" name="テキスト ボックス 15">
            <a:extLst>
              <a:ext uri="{FF2B5EF4-FFF2-40B4-BE49-F238E27FC236}">
                <a16:creationId xmlns:a16="http://schemas.microsoft.com/office/drawing/2014/main" id="{4FE3FE53-21AF-CE43-1AFE-99B6C0984406}"/>
              </a:ext>
            </a:extLst>
          </p:cNvPr>
          <p:cNvSpPr txBox="1">
            <a:spLocks noChangeAspect="1"/>
          </p:cNvSpPr>
          <p:nvPr/>
        </p:nvSpPr>
        <p:spPr>
          <a:xfrm>
            <a:off x="4247436" y="3170599"/>
            <a:ext cx="2012902" cy="369332"/>
          </a:xfrm>
          <a:prstGeom prst="rect">
            <a:avLst/>
          </a:prstGeom>
          <a:noFill/>
        </p:spPr>
        <p:txBody>
          <a:bodyPr wrap="square" rtlCol="0">
            <a:spAutoFit/>
          </a:bodyPr>
          <a:lstStyle/>
          <a:p>
            <a:r>
              <a:rPr kumimoji="1" lang="ja-JP" altLang="en-US" b="1" dirty="0">
                <a:solidFill>
                  <a:srgbClr val="FFFF00"/>
                </a:solidFill>
              </a:rPr>
              <a:t>水平ペイント</a:t>
            </a:r>
            <a:r>
              <a:rPr kumimoji="1" lang="en-US" altLang="ja-JP" b="1" dirty="0">
                <a:solidFill>
                  <a:srgbClr val="FFFF00"/>
                </a:solidFill>
              </a:rPr>
              <a:t>2</a:t>
            </a:r>
            <a:endParaRPr kumimoji="1" lang="ja-JP" altLang="en-US" b="1" dirty="0">
              <a:solidFill>
                <a:srgbClr val="FFFF00"/>
              </a:solidFill>
            </a:endParaRPr>
          </a:p>
        </p:txBody>
      </p:sp>
      <p:sp>
        <p:nvSpPr>
          <p:cNvPr id="17" name="テキスト ボックス 16">
            <a:extLst>
              <a:ext uri="{FF2B5EF4-FFF2-40B4-BE49-F238E27FC236}">
                <a16:creationId xmlns:a16="http://schemas.microsoft.com/office/drawing/2014/main" id="{D470C6E6-7DDC-2CB5-77C1-F3181ECE9F26}"/>
              </a:ext>
            </a:extLst>
          </p:cNvPr>
          <p:cNvSpPr txBox="1">
            <a:spLocks noChangeAspect="1"/>
          </p:cNvSpPr>
          <p:nvPr/>
        </p:nvSpPr>
        <p:spPr>
          <a:xfrm>
            <a:off x="4257599" y="3472840"/>
            <a:ext cx="2012902" cy="369332"/>
          </a:xfrm>
          <a:prstGeom prst="rect">
            <a:avLst/>
          </a:prstGeom>
          <a:noFill/>
        </p:spPr>
        <p:txBody>
          <a:bodyPr wrap="square" rtlCol="0">
            <a:spAutoFit/>
          </a:bodyPr>
          <a:lstStyle/>
          <a:p>
            <a:r>
              <a:rPr kumimoji="1" lang="ja-JP" altLang="en-US" b="1" dirty="0">
                <a:solidFill>
                  <a:schemeClr val="accent2"/>
                </a:solidFill>
              </a:rPr>
              <a:t>水平ペイント</a:t>
            </a:r>
            <a:r>
              <a:rPr kumimoji="1" lang="en-US" altLang="ja-JP" b="1" dirty="0">
                <a:solidFill>
                  <a:schemeClr val="accent2"/>
                </a:solidFill>
              </a:rPr>
              <a:t>3</a:t>
            </a:r>
            <a:endParaRPr kumimoji="1" lang="ja-JP" altLang="en-US" b="1" dirty="0">
              <a:solidFill>
                <a:schemeClr val="accent2"/>
              </a:solidFill>
            </a:endParaRPr>
          </a:p>
        </p:txBody>
      </p:sp>
      <p:sp>
        <p:nvSpPr>
          <p:cNvPr id="18" name="テキスト ボックス 17">
            <a:extLst>
              <a:ext uri="{FF2B5EF4-FFF2-40B4-BE49-F238E27FC236}">
                <a16:creationId xmlns:a16="http://schemas.microsoft.com/office/drawing/2014/main" id="{F31F56E4-3A16-8B83-C4E9-3C1E546B61AA}"/>
              </a:ext>
            </a:extLst>
          </p:cNvPr>
          <p:cNvSpPr txBox="1">
            <a:spLocks noChangeAspect="1"/>
          </p:cNvSpPr>
          <p:nvPr/>
        </p:nvSpPr>
        <p:spPr>
          <a:xfrm>
            <a:off x="4264887" y="3760762"/>
            <a:ext cx="2012902" cy="369332"/>
          </a:xfrm>
          <a:prstGeom prst="rect">
            <a:avLst/>
          </a:prstGeom>
          <a:noFill/>
        </p:spPr>
        <p:txBody>
          <a:bodyPr wrap="square" rtlCol="0">
            <a:spAutoFit/>
          </a:bodyPr>
          <a:lstStyle/>
          <a:p>
            <a:r>
              <a:rPr kumimoji="1" lang="ja-JP" altLang="en-US" b="1" dirty="0">
                <a:solidFill>
                  <a:srgbClr val="FF00FF"/>
                </a:solidFill>
              </a:rPr>
              <a:t>水平ペイント</a:t>
            </a:r>
            <a:r>
              <a:rPr kumimoji="1" lang="en-US" altLang="ja-JP" b="1" dirty="0">
                <a:solidFill>
                  <a:srgbClr val="FF00FF"/>
                </a:solidFill>
              </a:rPr>
              <a:t>4</a:t>
            </a:r>
            <a:endParaRPr kumimoji="1" lang="ja-JP" altLang="en-US" b="1" dirty="0">
              <a:solidFill>
                <a:srgbClr val="FF00FF"/>
              </a:solidFill>
            </a:endParaRPr>
          </a:p>
        </p:txBody>
      </p:sp>
      <p:sp>
        <p:nvSpPr>
          <p:cNvPr id="19" name="テキスト ボックス 18">
            <a:extLst>
              <a:ext uri="{FF2B5EF4-FFF2-40B4-BE49-F238E27FC236}">
                <a16:creationId xmlns:a16="http://schemas.microsoft.com/office/drawing/2014/main" id="{B4963E9F-DFA4-8CAB-9DBD-F62BAA8F583A}"/>
              </a:ext>
            </a:extLst>
          </p:cNvPr>
          <p:cNvSpPr txBox="1">
            <a:spLocks noChangeAspect="1"/>
          </p:cNvSpPr>
          <p:nvPr/>
        </p:nvSpPr>
        <p:spPr>
          <a:xfrm>
            <a:off x="4274285" y="5165141"/>
            <a:ext cx="2012902" cy="369332"/>
          </a:xfrm>
          <a:prstGeom prst="rect">
            <a:avLst/>
          </a:prstGeom>
          <a:noFill/>
        </p:spPr>
        <p:txBody>
          <a:bodyPr wrap="square" rtlCol="0">
            <a:spAutoFit/>
          </a:bodyPr>
          <a:lstStyle/>
          <a:p>
            <a:r>
              <a:rPr kumimoji="1" lang="ja-JP" altLang="en-US" b="1" dirty="0">
                <a:solidFill>
                  <a:srgbClr val="00CCFF"/>
                </a:solidFill>
              </a:rPr>
              <a:t>垂直ペイント</a:t>
            </a:r>
            <a:r>
              <a:rPr kumimoji="1" lang="en-US" altLang="ja-JP" b="1" dirty="0">
                <a:solidFill>
                  <a:srgbClr val="00CCFF"/>
                </a:solidFill>
              </a:rPr>
              <a:t>1</a:t>
            </a:r>
            <a:endParaRPr kumimoji="1" lang="ja-JP" altLang="en-US" b="1" dirty="0">
              <a:solidFill>
                <a:srgbClr val="00CCFF"/>
              </a:solidFill>
            </a:endParaRPr>
          </a:p>
        </p:txBody>
      </p:sp>
      <p:sp>
        <p:nvSpPr>
          <p:cNvPr id="20" name="テキスト ボックス 19">
            <a:extLst>
              <a:ext uri="{FF2B5EF4-FFF2-40B4-BE49-F238E27FC236}">
                <a16:creationId xmlns:a16="http://schemas.microsoft.com/office/drawing/2014/main" id="{3FC40161-5F13-BE45-79CA-A4549CC63FA9}"/>
              </a:ext>
            </a:extLst>
          </p:cNvPr>
          <p:cNvSpPr txBox="1">
            <a:spLocks noChangeAspect="1"/>
          </p:cNvSpPr>
          <p:nvPr/>
        </p:nvSpPr>
        <p:spPr>
          <a:xfrm>
            <a:off x="4274285" y="5421525"/>
            <a:ext cx="1867757" cy="369332"/>
          </a:xfrm>
          <a:prstGeom prst="rect">
            <a:avLst/>
          </a:prstGeom>
          <a:noFill/>
        </p:spPr>
        <p:txBody>
          <a:bodyPr wrap="square" rtlCol="0">
            <a:spAutoFit/>
          </a:bodyPr>
          <a:lstStyle/>
          <a:p>
            <a:r>
              <a:rPr kumimoji="1" lang="ja-JP" altLang="en-US" b="1" dirty="0">
                <a:solidFill>
                  <a:srgbClr val="ED8080"/>
                </a:solidFill>
              </a:rPr>
              <a:t>垂直ペイント</a:t>
            </a:r>
            <a:r>
              <a:rPr kumimoji="1" lang="en-US" altLang="ja-JP" b="1" dirty="0">
                <a:solidFill>
                  <a:srgbClr val="ED8080"/>
                </a:solidFill>
              </a:rPr>
              <a:t>2</a:t>
            </a:r>
            <a:endParaRPr kumimoji="1" lang="ja-JP" altLang="en-US" b="1" dirty="0">
              <a:solidFill>
                <a:srgbClr val="ED8080"/>
              </a:solidFill>
            </a:endParaRPr>
          </a:p>
        </p:txBody>
      </p:sp>
      <p:sp>
        <p:nvSpPr>
          <p:cNvPr id="27" name="テキスト ボックス 26">
            <a:extLst>
              <a:ext uri="{FF2B5EF4-FFF2-40B4-BE49-F238E27FC236}">
                <a16:creationId xmlns:a16="http://schemas.microsoft.com/office/drawing/2014/main" id="{DE054AA3-1CAC-0DFE-F21E-BB2332F1CCC5}"/>
              </a:ext>
            </a:extLst>
          </p:cNvPr>
          <p:cNvSpPr txBox="1">
            <a:spLocks noChangeAspect="1"/>
          </p:cNvSpPr>
          <p:nvPr/>
        </p:nvSpPr>
        <p:spPr>
          <a:xfrm>
            <a:off x="9395533" y="2884454"/>
            <a:ext cx="1958267" cy="369332"/>
          </a:xfrm>
          <a:prstGeom prst="rect">
            <a:avLst/>
          </a:prstGeom>
          <a:noFill/>
        </p:spPr>
        <p:txBody>
          <a:bodyPr wrap="square" rtlCol="0">
            <a:spAutoFit/>
          </a:bodyPr>
          <a:lstStyle/>
          <a:p>
            <a:r>
              <a:rPr kumimoji="1" lang="ja-JP" altLang="en-US" b="1" dirty="0">
                <a:solidFill>
                  <a:srgbClr val="00F100"/>
                </a:solidFill>
              </a:rPr>
              <a:t>水平ペイント</a:t>
            </a:r>
            <a:r>
              <a:rPr kumimoji="1" lang="en-US" altLang="ja-JP" b="1" dirty="0">
                <a:solidFill>
                  <a:srgbClr val="00F100"/>
                </a:solidFill>
              </a:rPr>
              <a:t>1</a:t>
            </a:r>
            <a:endParaRPr kumimoji="1" lang="ja-JP" altLang="en-US" b="1" dirty="0">
              <a:solidFill>
                <a:srgbClr val="00F100"/>
              </a:solidFill>
            </a:endParaRPr>
          </a:p>
        </p:txBody>
      </p:sp>
      <p:sp>
        <p:nvSpPr>
          <p:cNvPr id="28" name="テキスト ボックス 27">
            <a:extLst>
              <a:ext uri="{FF2B5EF4-FFF2-40B4-BE49-F238E27FC236}">
                <a16:creationId xmlns:a16="http://schemas.microsoft.com/office/drawing/2014/main" id="{589578A2-E727-F0C4-65E5-6E0EEAD01A0D}"/>
              </a:ext>
            </a:extLst>
          </p:cNvPr>
          <p:cNvSpPr txBox="1">
            <a:spLocks noChangeAspect="1"/>
          </p:cNvSpPr>
          <p:nvPr/>
        </p:nvSpPr>
        <p:spPr>
          <a:xfrm>
            <a:off x="9388245" y="3196704"/>
            <a:ext cx="1958267" cy="369332"/>
          </a:xfrm>
          <a:prstGeom prst="rect">
            <a:avLst/>
          </a:prstGeom>
          <a:noFill/>
        </p:spPr>
        <p:txBody>
          <a:bodyPr wrap="square" rtlCol="0">
            <a:spAutoFit/>
          </a:bodyPr>
          <a:lstStyle/>
          <a:p>
            <a:r>
              <a:rPr kumimoji="1" lang="ja-JP" altLang="en-US" b="1" dirty="0">
                <a:solidFill>
                  <a:srgbClr val="FFFF00"/>
                </a:solidFill>
              </a:rPr>
              <a:t>水平ペイント</a:t>
            </a:r>
            <a:r>
              <a:rPr kumimoji="1" lang="en-US" altLang="ja-JP" b="1" dirty="0">
                <a:solidFill>
                  <a:srgbClr val="FFFF00"/>
                </a:solidFill>
              </a:rPr>
              <a:t>2</a:t>
            </a:r>
            <a:endParaRPr kumimoji="1" lang="ja-JP" altLang="en-US" b="1" dirty="0">
              <a:solidFill>
                <a:srgbClr val="FFFF00"/>
              </a:solidFill>
            </a:endParaRPr>
          </a:p>
        </p:txBody>
      </p:sp>
      <p:sp>
        <p:nvSpPr>
          <p:cNvPr id="29" name="テキスト ボックス 28">
            <a:extLst>
              <a:ext uri="{FF2B5EF4-FFF2-40B4-BE49-F238E27FC236}">
                <a16:creationId xmlns:a16="http://schemas.microsoft.com/office/drawing/2014/main" id="{D4A3EB53-5CCD-685F-E669-3B295538FA4F}"/>
              </a:ext>
            </a:extLst>
          </p:cNvPr>
          <p:cNvSpPr txBox="1">
            <a:spLocks noChangeAspect="1"/>
          </p:cNvSpPr>
          <p:nvPr/>
        </p:nvSpPr>
        <p:spPr>
          <a:xfrm>
            <a:off x="9395533" y="3484629"/>
            <a:ext cx="1958267" cy="369332"/>
          </a:xfrm>
          <a:prstGeom prst="rect">
            <a:avLst/>
          </a:prstGeom>
          <a:noFill/>
        </p:spPr>
        <p:txBody>
          <a:bodyPr wrap="square" rtlCol="0">
            <a:spAutoFit/>
          </a:bodyPr>
          <a:lstStyle/>
          <a:p>
            <a:r>
              <a:rPr kumimoji="1" lang="ja-JP" altLang="en-US" b="1" dirty="0">
                <a:solidFill>
                  <a:schemeClr val="accent2"/>
                </a:solidFill>
              </a:rPr>
              <a:t>水平ペイント</a:t>
            </a:r>
            <a:r>
              <a:rPr kumimoji="1" lang="en-US" altLang="ja-JP" b="1" dirty="0">
                <a:solidFill>
                  <a:schemeClr val="accent2"/>
                </a:solidFill>
              </a:rPr>
              <a:t>3</a:t>
            </a:r>
            <a:endParaRPr kumimoji="1" lang="ja-JP" altLang="en-US" b="1" dirty="0">
              <a:solidFill>
                <a:schemeClr val="accent2"/>
              </a:solidFill>
            </a:endParaRPr>
          </a:p>
        </p:txBody>
      </p:sp>
      <p:sp>
        <p:nvSpPr>
          <p:cNvPr id="30" name="テキスト ボックス 29">
            <a:extLst>
              <a:ext uri="{FF2B5EF4-FFF2-40B4-BE49-F238E27FC236}">
                <a16:creationId xmlns:a16="http://schemas.microsoft.com/office/drawing/2014/main" id="{12D15CB4-D779-2792-F0C9-91133E270C1A}"/>
              </a:ext>
            </a:extLst>
          </p:cNvPr>
          <p:cNvSpPr txBox="1">
            <a:spLocks noChangeAspect="1"/>
          </p:cNvSpPr>
          <p:nvPr/>
        </p:nvSpPr>
        <p:spPr>
          <a:xfrm>
            <a:off x="9388245" y="3774392"/>
            <a:ext cx="1958267" cy="369332"/>
          </a:xfrm>
          <a:prstGeom prst="rect">
            <a:avLst/>
          </a:prstGeom>
          <a:noFill/>
        </p:spPr>
        <p:txBody>
          <a:bodyPr wrap="square" rtlCol="0">
            <a:spAutoFit/>
          </a:bodyPr>
          <a:lstStyle/>
          <a:p>
            <a:r>
              <a:rPr kumimoji="1" lang="ja-JP" altLang="en-US" b="1" dirty="0">
                <a:solidFill>
                  <a:srgbClr val="FF00FF"/>
                </a:solidFill>
              </a:rPr>
              <a:t>水平ペイント</a:t>
            </a:r>
            <a:r>
              <a:rPr kumimoji="1" lang="en-US" altLang="ja-JP" b="1" dirty="0">
                <a:solidFill>
                  <a:srgbClr val="FF00FF"/>
                </a:solidFill>
              </a:rPr>
              <a:t>4</a:t>
            </a:r>
            <a:endParaRPr kumimoji="1" lang="ja-JP" altLang="en-US" b="1" dirty="0">
              <a:solidFill>
                <a:srgbClr val="FF00FF"/>
              </a:solidFill>
            </a:endParaRPr>
          </a:p>
        </p:txBody>
      </p:sp>
      <p:sp>
        <p:nvSpPr>
          <p:cNvPr id="31" name="テキスト ボックス 30">
            <a:extLst>
              <a:ext uri="{FF2B5EF4-FFF2-40B4-BE49-F238E27FC236}">
                <a16:creationId xmlns:a16="http://schemas.microsoft.com/office/drawing/2014/main" id="{3EC77A90-A1C2-BAD2-4ACF-BC6A1C53FDFB}"/>
              </a:ext>
            </a:extLst>
          </p:cNvPr>
          <p:cNvSpPr txBox="1">
            <a:spLocks noChangeAspect="1"/>
          </p:cNvSpPr>
          <p:nvPr/>
        </p:nvSpPr>
        <p:spPr>
          <a:xfrm>
            <a:off x="9395533" y="5200111"/>
            <a:ext cx="1958267" cy="369332"/>
          </a:xfrm>
          <a:prstGeom prst="rect">
            <a:avLst/>
          </a:prstGeom>
          <a:noFill/>
        </p:spPr>
        <p:txBody>
          <a:bodyPr wrap="square" rtlCol="0">
            <a:spAutoFit/>
          </a:bodyPr>
          <a:lstStyle/>
          <a:p>
            <a:r>
              <a:rPr kumimoji="1" lang="ja-JP" altLang="en-US" b="1" dirty="0">
                <a:solidFill>
                  <a:srgbClr val="00CCFF"/>
                </a:solidFill>
              </a:rPr>
              <a:t>垂直ペイント</a:t>
            </a:r>
            <a:r>
              <a:rPr kumimoji="1" lang="en-US" altLang="ja-JP" b="1" dirty="0">
                <a:solidFill>
                  <a:srgbClr val="00CCFF"/>
                </a:solidFill>
              </a:rPr>
              <a:t>1</a:t>
            </a:r>
            <a:endParaRPr kumimoji="1" lang="ja-JP" altLang="en-US" b="1" dirty="0">
              <a:solidFill>
                <a:srgbClr val="00CCFF"/>
              </a:solidFill>
            </a:endParaRPr>
          </a:p>
        </p:txBody>
      </p:sp>
      <p:sp>
        <p:nvSpPr>
          <p:cNvPr id="39" name="タイトル 38">
            <a:extLst>
              <a:ext uri="{FF2B5EF4-FFF2-40B4-BE49-F238E27FC236}">
                <a16:creationId xmlns:a16="http://schemas.microsoft.com/office/drawing/2014/main" id="{0C14FC4C-1D1B-3528-65F4-8A33FD94C079}"/>
              </a:ext>
            </a:extLst>
          </p:cNvPr>
          <p:cNvSpPr>
            <a:spLocks noGrp="1"/>
          </p:cNvSpPr>
          <p:nvPr>
            <p:ph type="title"/>
          </p:nvPr>
        </p:nvSpPr>
        <p:spPr/>
        <p:txBody>
          <a:bodyPr/>
          <a:lstStyle/>
          <a:p>
            <a:r>
              <a:rPr lang="ja-JP" altLang="en-US" b="1" dirty="0"/>
              <a:t>ペイントバンプ電磁石の特徴</a:t>
            </a:r>
          </a:p>
        </p:txBody>
      </p:sp>
      <p:sp>
        <p:nvSpPr>
          <p:cNvPr id="3" name="スライド番号プレースホルダー 2">
            <a:extLst>
              <a:ext uri="{FF2B5EF4-FFF2-40B4-BE49-F238E27FC236}">
                <a16:creationId xmlns:a16="http://schemas.microsoft.com/office/drawing/2014/main" id="{505BF64A-181A-62EE-7E6A-B64CE45BE46B}"/>
              </a:ext>
            </a:extLst>
          </p:cNvPr>
          <p:cNvSpPr>
            <a:spLocks noGrp="1"/>
          </p:cNvSpPr>
          <p:nvPr>
            <p:ph type="sldNum" sz="quarter" idx="12"/>
          </p:nvPr>
        </p:nvSpPr>
        <p:spPr/>
        <p:txBody>
          <a:bodyPr/>
          <a:lstStyle/>
          <a:p>
            <a:fld id="{3F769A1E-1AA7-465B-83A3-BC28DC61D578}" type="slidenum">
              <a:rPr kumimoji="1" lang="ja-JP" altLang="en-US" smtClean="0"/>
              <a:t>4</a:t>
            </a:fld>
            <a:endParaRPr kumimoji="1" lang="ja-JP" altLang="en-US"/>
          </a:p>
        </p:txBody>
      </p:sp>
      <p:cxnSp>
        <p:nvCxnSpPr>
          <p:cNvPr id="54" name="直線矢印コネクタ 53">
            <a:extLst>
              <a:ext uri="{FF2B5EF4-FFF2-40B4-BE49-F238E27FC236}">
                <a16:creationId xmlns:a16="http://schemas.microsoft.com/office/drawing/2014/main" id="{259D006D-9D70-AFF8-BC82-A47931055748}"/>
              </a:ext>
            </a:extLst>
          </p:cNvPr>
          <p:cNvCxnSpPr>
            <a:cxnSpLocks/>
            <a:stCxn id="19" idx="1"/>
          </p:cNvCxnSpPr>
          <p:nvPr/>
        </p:nvCxnSpPr>
        <p:spPr>
          <a:xfrm flipH="1" flipV="1">
            <a:off x="4080556" y="5107819"/>
            <a:ext cx="193729" cy="241988"/>
          </a:xfrm>
          <a:prstGeom prst="straightConnector1">
            <a:avLst/>
          </a:prstGeom>
          <a:ln>
            <a:solidFill>
              <a:srgbClr val="00CCF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CE361AAC-1CE3-556C-5A9B-CD1CE53D67E7}"/>
              </a:ext>
            </a:extLst>
          </p:cNvPr>
          <p:cNvCxnSpPr>
            <a:cxnSpLocks/>
            <a:stCxn id="20" idx="1"/>
          </p:cNvCxnSpPr>
          <p:nvPr/>
        </p:nvCxnSpPr>
        <p:spPr>
          <a:xfrm flipH="1" flipV="1">
            <a:off x="3648756" y="5185658"/>
            <a:ext cx="625529" cy="420533"/>
          </a:xfrm>
          <a:prstGeom prst="straightConnector1">
            <a:avLst/>
          </a:prstGeom>
          <a:ln>
            <a:solidFill>
              <a:srgbClr val="ED8080"/>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00D478-F4FD-CC8A-43C0-F742D7F92E77}"/>
              </a:ext>
            </a:extLst>
          </p:cNvPr>
          <p:cNvSpPr txBox="1">
            <a:spLocks noChangeAspect="1"/>
          </p:cNvSpPr>
          <p:nvPr/>
        </p:nvSpPr>
        <p:spPr>
          <a:xfrm>
            <a:off x="9395533" y="5476958"/>
            <a:ext cx="1867757" cy="369332"/>
          </a:xfrm>
          <a:prstGeom prst="rect">
            <a:avLst/>
          </a:prstGeom>
          <a:noFill/>
        </p:spPr>
        <p:txBody>
          <a:bodyPr wrap="square" rtlCol="0">
            <a:spAutoFit/>
          </a:bodyPr>
          <a:lstStyle/>
          <a:p>
            <a:r>
              <a:rPr kumimoji="1" lang="ja-JP" altLang="en-US" b="1" dirty="0">
                <a:solidFill>
                  <a:srgbClr val="ED8080"/>
                </a:solidFill>
              </a:rPr>
              <a:t>垂直ペイント</a:t>
            </a:r>
            <a:r>
              <a:rPr kumimoji="1" lang="en-US" altLang="ja-JP" b="1" dirty="0">
                <a:solidFill>
                  <a:srgbClr val="ED8080"/>
                </a:solidFill>
              </a:rPr>
              <a:t>2</a:t>
            </a:r>
            <a:endParaRPr kumimoji="1" lang="ja-JP" altLang="en-US" b="1" dirty="0">
              <a:solidFill>
                <a:srgbClr val="ED8080"/>
              </a:solidFill>
            </a:endParaRPr>
          </a:p>
        </p:txBody>
      </p:sp>
      <p:cxnSp>
        <p:nvCxnSpPr>
          <p:cNvPr id="61" name="直線矢印コネクタ 60">
            <a:extLst>
              <a:ext uri="{FF2B5EF4-FFF2-40B4-BE49-F238E27FC236}">
                <a16:creationId xmlns:a16="http://schemas.microsoft.com/office/drawing/2014/main" id="{BEB642D8-FC39-E444-9143-B2856CC131BD}"/>
              </a:ext>
            </a:extLst>
          </p:cNvPr>
          <p:cNvCxnSpPr>
            <a:cxnSpLocks/>
            <a:stCxn id="60" idx="1"/>
          </p:cNvCxnSpPr>
          <p:nvPr/>
        </p:nvCxnSpPr>
        <p:spPr>
          <a:xfrm flipH="1" flipV="1">
            <a:off x="8671510" y="5148459"/>
            <a:ext cx="724023" cy="513165"/>
          </a:xfrm>
          <a:prstGeom prst="straightConnector1">
            <a:avLst/>
          </a:prstGeom>
          <a:ln>
            <a:solidFill>
              <a:srgbClr val="ED808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F9A8B681-19B1-999F-80ED-A186BF8C6E6A}"/>
              </a:ext>
            </a:extLst>
          </p:cNvPr>
          <p:cNvCxnSpPr>
            <a:cxnSpLocks/>
            <a:stCxn id="27" idx="1"/>
          </p:cNvCxnSpPr>
          <p:nvPr/>
        </p:nvCxnSpPr>
        <p:spPr>
          <a:xfrm flipH="1">
            <a:off x="8412084" y="3069120"/>
            <a:ext cx="983449" cy="813692"/>
          </a:xfrm>
          <a:prstGeom prst="straightConnector1">
            <a:avLst/>
          </a:prstGeom>
          <a:ln>
            <a:solidFill>
              <a:srgbClr val="00F1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E176D025-320C-33DC-764D-F1D0F5E451E4}"/>
              </a:ext>
            </a:extLst>
          </p:cNvPr>
          <p:cNvCxnSpPr>
            <a:cxnSpLocks/>
            <a:stCxn id="28" idx="1"/>
          </p:cNvCxnSpPr>
          <p:nvPr/>
        </p:nvCxnSpPr>
        <p:spPr>
          <a:xfrm flipH="1">
            <a:off x="8453378" y="3381370"/>
            <a:ext cx="934867" cy="78942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CD5E1772-2F9D-655A-7055-B68A8FE55A81}"/>
              </a:ext>
            </a:extLst>
          </p:cNvPr>
          <p:cNvCxnSpPr>
            <a:cxnSpLocks/>
            <a:stCxn id="29" idx="1"/>
          </p:cNvCxnSpPr>
          <p:nvPr/>
        </p:nvCxnSpPr>
        <p:spPr>
          <a:xfrm flipH="1">
            <a:off x="8250178" y="3669295"/>
            <a:ext cx="1145355" cy="12258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7" name="直線矢印コネクタ 76">
            <a:extLst>
              <a:ext uri="{FF2B5EF4-FFF2-40B4-BE49-F238E27FC236}">
                <a16:creationId xmlns:a16="http://schemas.microsoft.com/office/drawing/2014/main" id="{CD81C2E1-331C-D63B-898F-EF780F941F6B}"/>
              </a:ext>
            </a:extLst>
          </p:cNvPr>
          <p:cNvCxnSpPr>
            <a:cxnSpLocks/>
            <a:stCxn id="31" idx="1"/>
          </p:cNvCxnSpPr>
          <p:nvPr/>
        </p:nvCxnSpPr>
        <p:spPr>
          <a:xfrm flipH="1" flipV="1">
            <a:off x="8746536" y="4946152"/>
            <a:ext cx="648997" cy="438625"/>
          </a:xfrm>
          <a:prstGeom prst="straightConnector1">
            <a:avLst/>
          </a:prstGeom>
          <a:ln>
            <a:solidFill>
              <a:srgbClr val="00CCFF"/>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9476EF07-4F13-711E-5A5E-E65F1C6663E2}"/>
              </a:ext>
            </a:extLst>
          </p:cNvPr>
          <p:cNvCxnSpPr>
            <a:cxnSpLocks/>
            <a:stCxn id="30" idx="1"/>
          </p:cNvCxnSpPr>
          <p:nvPr/>
        </p:nvCxnSpPr>
        <p:spPr>
          <a:xfrm flipH="1">
            <a:off x="8559495" y="3959058"/>
            <a:ext cx="828750" cy="82128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AC8E6205-9B32-96AA-7619-613220BE77F8}"/>
              </a:ext>
            </a:extLst>
          </p:cNvPr>
          <p:cNvCxnSpPr>
            <a:cxnSpLocks/>
            <a:stCxn id="18" idx="1"/>
          </p:cNvCxnSpPr>
          <p:nvPr/>
        </p:nvCxnSpPr>
        <p:spPr>
          <a:xfrm flipH="1">
            <a:off x="4129568" y="3945428"/>
            <a:ext cx="135319" cy="106705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6D1F8409-E082-4E2B-4C6B-39C167FE62DA}"/>
              </a:ext>
            </a:extLst>
          </p:cNvPr>
          <p:cNvCxnSpPr>
            <a:cxnSpLocks/>
            <a:stCxn id="17" idx="1"/>
          </p:cNvCxnSpPr>
          <p:nvPr/>
        </p:nvCxnSpPr>
        <p:spPr>
          <a:xfrm flipH="1">
            <a:off x="3841373" y="3657506"/>
            <a:ext cx="416226" cy="134909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9EC5969C-82D4-E3E5-E8A8-ABF1D8C02BDD}"/>
              </a:ext>
            </a:extLst>
          </p:cNvPr>
          <p:cNvCxnSpPr>
            <a:cxnSpLocks/>
            <a:stCxn id="16" idx="1"/>
          </p:cNvCxnSpPr>
          <p:nvPr/>
        </p:nvCxnSpPr>
        <p:spPr>
          <a:xfrm flipH="1">
            <a:off x="3621680" y="3355265"/>
            <a:ext cx="625756" cy="121971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A6024A7C-1A2D-70C2-504A-6BAD36F0FF51}"/>
              </a:ext>
            </a:extLst>
          </p:cNvPr>
          <p:cNvCxnSpPr>
            <a:cxnSpLocks/>
            <a:stCxn id="15" idx="1"/>
          </p:cNvCxnSpPr>
          <p:nvPr/>
        </p:nvCxnSpPr>
        <p:spPr>
          <a:xfrm flipH="1">
            <a:off x="3425219" y="3067063"/>
            <a:ext cx="822692" cy="851355"/>
          </a:xfrm>
          <a:prstGeom prst="straightConnector1">
            <a:avLst/>
          </a:prstGeom>
          <a:ln>
            <a:solidFill>
              <a:srgbClr val="00F1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54C11E5-B341-6AB8-1F8F-1827951B3CA1}"/>
              </a:ext>
            </a:extLst>
          </p:cNvPr>
          <p:cNvCxnSpPr>
            <a:cxnSpLocks/>
          </p:cNvCxnSpPr>
          <p:nvPr/>
        </p:nvCxnSpPr>
        <p:spPr>
          <a:xfrm>
            <a:off x="4666042" y="2357263"/>
            <a:ext cx="424942"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テキスト ボックス 25">
            <a:extLst>
              <a:ext uri="{FF2B5EF4-FFF2-40B4-BE49-F238E27FC236}">
                <a16:creationId xmlns:a16="http://schemas.microsoft.com/office/drawing/2014/main" id="{A2A1480F-DAF4-14D7-193B-840FD8FAEF86}"/>
              </a:ext>
            </a:extLst>
          </p:cNvPr>
          <p:cNvSpPr txBox="1"/>
          <p:nvPr/>
        </p:nvSpPr>
        <p:spPr>
          <a:xfrm>
            <a:off x="1570236" y="2391121"/>
            <a:ext cx="1854983" cy="307777"/>
          </a:xfrm>
          <a:prstGeom prst="rect">
            <a:avLst/>
          </a:prstGeom>
          <a:noFill/>
        </p:spPr>
        <p:txBody>
          <a:bodyPr wrap="square">
            <a:spAutoFit/>
          </a:bodyPr>
          <a:lstStyle/>
          <a:p>
            <a:r>
              <a:rPr lang="ja-JP" altLang="en-US" sz="1400" dirty="0"/>
              <a:t>位相空間上の広がり</a:t>
            </a:r>
            <a:endParaRPr lang="en-US" altLang="ja-JP" sz="1400" dirty="0"/>
          </a:p>
        </p:txBody>
      </p:sp>
      <p:cxnSp>
        <p:nvCxnSpPr>
          <p:cNvPr id="32" name="直線コネクタ 31">
            <a:extLst>
              <a:ext uri="{FF2B5EF4-FFF2-40B4-BE49-F238E27FC236}">
                <a16:creationId xmlns:a16="http://schemas.microsoft.com/office/drawing/2014/main" id="{2BFF302F-4CEB-5A50-D73C-606E4356EFA1}"/>
              </a:ext>
            </a:extLst>
          </p:cNvPr>
          <p:cNvCxnSpPr>
            <a:cxnSpLocks/>
          </p:cNvCxnSpPr>
          <p:nvPr/>
        </p:nvCxnSpPr>
        <p:spPr>
          <a:xfrm>
            <a:off x="2097560" y="2357263"/>
            <a:ext cx="444814"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テキスト ボックス 20">
            <a:extLst>
              <a:ext uri="{FF2B5EF4-FFF2-40B4-BE49-F238E27FC236}">
                <a16:creationId xmlns:a16="http://schemas.microsoft.com/office/drawing/2014/main" id="{B599BA6D-A861-727E-7676-0DE007D4EE31}"/>
              </a:ext>
            </a:extLst>
          </p:cNvPr>
          <p:cNvSpPr txBox="1"/>
          <p:nvPr/>
        </p:nvSpPr>
        <p:spPr>
          <a:xfrm>
            <a:off x="3977153" y="2384274"/>
            <a:ext cx="1854983" cy="307777"/>
          </a:xfrm>
          <a:prstGeom prst="rect">
            <a:avLst/>
          </a:prstGeom>
          <a:noFill/>
        </p:spPr>
        <p:txBody>
          <a:bodyPr wrap="square">
            <a:spAutoFit/>
          </a:bodyPr>
          <a:lstStyle/>
          <a:p>
            <a:r>
              <a:rPr lang="ja-JP" altLang="en-US" sz="1400" dirty="0"/>
              <a:t>位相空間上の広がり</a:t>
            </a:r>
            <a:endParaRPr lang="en-US" altLang="ja-JP" sz="1400" dirty="0"/>
          </a:p>
        </p:txBody>
      </p:sp>
      <p:sp>
        <p:nvSpPr>
          <p:cNvPr id="23" name="日付プレースホルダー 22">
            <a:extLst>
              <a:ext uri="{FF2B5EF4-FFF2-40B4-BE49-F238E27FC236}">
                <a16:creationId xmlns:a16="http://schemas.microsoft.com/office/drawing/2014/main" id="{9A0C799F-A83F-677E-4631-BED653AA9E26}"/>
              </a:ext>
            </a:extLst>
          </p:cNvPr>
          <p:cNvSpPr>
            <a:spLocks noGrp="1"/>
          </p:cNvSpPr>
          <p:nvPr>
            <p:ph type="dt" sz="half" idx="10"/>
          </p:nvPr>
        </p:nvSpPr>
        <p:spPr/>
        <p:txBody>
          <a:bodyPr/>
          <a:lstStyle/>
          <a:p>
            <a:r>
              <a:rPr kumimoji="1" lang="en-US" altLang="ja-JP"/>
              <a:t>2025/12/8</a:t>
            </a:r>
            <a:endParaRPr kumimoji="1" lang="ja-JP" altLang="en-US"/>
          </a:p>
        </p:txBody>
      </p:sp>
      <p:sp>
        <p:nvSpPr>
          <p:cNvPr id="24" name="フッター プレースホルダー 23">
            <a:extLst>
              <a:ext uri="{FF2B5EF4-FFF2-40B4-BE49-F238E27FC236}">
                <a16:creationId xmlns:a16="http://schemas.microsoft.com/office/drawing/2014/main" id="{18485ADB-F1C1-6C56-2958-E524B060608E}"/>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77819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A8F130A-8038-AF94-FAD7-9EE466DD3343}"/>
              </a:ext>
            </a:extLst>
          </p:cNvPr>
          <p:cNvSpPr>
            <a:spLocks noGrp="1"/>
          </p:cNvSpPr>
          <p:nvPr>
            <p:ph type="sldNum" sz="quarter" idx="12"/>
          </p:nvPr>
        </p:nvSpPr>
        <p:spPr/>
        <p:txBody>
          <a:bodyPr/>
          <a:lstStyle/>
          <a:p>
            <a:fld id="{3F769A1E-1AA7-465B-83A3-BC28DC61D578}" type="slidenum">
              <a:rPr kumimoji="1" lang="ja-JP" altLang="en-US" smtClean="0"/>
              <a:t>5</a:t>
            </a:fld>
            <a:endParaRPr kumimoji="1" lang="ja-JP" altLang="en-US"/>
          </a:p>
        </p:txBody>
      </p:sp>
      <p:sp>
        <p:nvSpPr>
          <p:cNvPr id="2" name="タイトル 1">
            <a:extLst>
              <a:ext uri="{FF2B5EF4-FFF2-40B4-BE49-F238E27FC236}">
                <a16:creationId xmlns:a16="http://schemas.microsoft.com/office/drawing/2014/main" id="{43D7FBD6-879B-1D77-23BF-AD9CFBED56A4}"/>
              </a:ext>
            </a:extLst>
          </p:cNvPr>
          <p:cNvSpPr>
            <a:spLocks noGrp="1"/>
          </p:cNvSpPr>
          <p:nvPr>
            <p:ph type="title"/>
          </p:nvPr>
        </p:nvSpPr>
        <p:spPr/>
        <p:txBody>
          <a:bodyPr>
            <a:normAutofit/>
          </a:bodyPr>
          <a:lstStyle/>
          <a:p>
            <a:r>
              <a:rPr kumimoji="1" lang="ja-JP" altLang="en-US" sz="4400" b="1" dirty="0"/>
              <a:t>ペイントバンプ電磁石電源の基本構成</a:t>
            </a:r>
          </a:p>
        </p:txBody>
      </p:sp>
      <p:sp>
        <p:nvSpPr>
          <p:cNvPr id="3" name="テキスト ボックス 2">
            <a:extLst>
              <a:ext uri="{FF2B5EF4-FFF2-40B4-BE49-F238E27FC236}">
                <a16:creationId xmlns:a16="http://schemas.microsoft.com/office/drawing/2014/main" id="{3EDA4FA8-F5F5-8824-343E-D5760F86C886}"/>
              </a:ext>
            </a:extLst>
          </p:cNvPr>
          <p:cNvSpPr txBox="1"/>
          <p:nvPr/>
        </p:nvSpPr>
        <p:spPr>
          <a:xfrm>
            <a:off x="838200" y="4311916"/>
            <a:ext cx="11049846" cy="2246769"/>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000" b="1" dirty="0">
                <a:latin typeface="+mn-ea"/>
              </a:rPr>
              <a:t>ペイントバンプ電源</a:t>
            </a:r>
            <a:endParaRPr kumimoji="1" lang="en-US" altLang="ja-JP" sz="2000" b="1" dirty="0">
              <a:latin typeface="+mn-ea"/>
            </a:endParaRPr>
          </a:p>
          <a:p>
            <a:pPr marL="914400" lvl="1" indent="-457200">
              <a:buFont typeface="Arial" panose="020B0604020202020204" pitchFamily="34" charset="0"/>
              <a:buChar char="•"/>
            </a:pPr>
            <a:r>
              <a:rPr lang="ja-JP" altLang="en-US" sz="2000" b="1" dirty="0">
                <a:latin typeface="+mn-ea"/>
              </a:rPr>
              <a:t>スイッチの</a:t>
            </a:r>
            <a:r>
              <a:rPr lang="en-US" altLang="ja-JP" sz="2000" b="1" dirty="0">
                <a:latin typeface="+mn-ea"/>
              </a:rPr>
              <a:t>ON/OFF</a:t>
            </a:r>
            <a:r>
              <a:rPr lang="ja-JP" altLang="en-US" sz="2000" b="1" dirty="0">
                <a:latin typeface="+mn-ea"/>
              </a:rPr>
              <a:t>高速切替え</a:t>
            </a:r>
            <a:r>
              <a:rPr lang="en-US" altLang="ja-JP" sz="2000" b="1" dirty="0">
                <a:latin typeface="+mn-ea"/>
              </a:rPr>
              <a:t>(54kHz×12</a:t>
            </a:r>
            <a:r>
              <a:rPr lang="ja-JP" altLang="en-US" sz="2000" b="1" dirty="0">
                <a:latin typeface="+mn-ea"/>
              </a:rPr>
              <a:t>多重並列＝</a:t>
            </a:r>
            <a:r>
              <a:rPr lang="en-US" altLang="ja-JP" sz="2000" b="1" dirty="0">
                <a:latin typeface="+mn-ea"/>
              </a:rPr>
              <a:t>648 kHz)</a:t>
            </a:r>
            <a:br>
              <a:rPr lang="en-US" altLang="ja-JP" sz="2000" b="1" dirty="0">
                <a:latin typeface="+mn-ea"/>
              </a:rPr>
            </a:br>
            <a:r>
              <a:rPr lang="ja-JP" altLang="en-US" sz="2000" b="1" dirty="0">
                <a:latin typeface="+mn-ea"/>
              </a:rPr>
              <a:t>⇒電圧を制御することで電流波形を形成する</a:t>
            </a:r>
            <a:endParaRPr lang="en-US" altLang="ja-JP" sz="2000" b="1" dirty="0">
              <a:latin typeface="+mn-ea"/>
            </a:endParaRPr>
          </a:p>
          <a:p>
            <a:pPr marL="457200" indent="-457200">
              <a:buFont typeface="Arial" panose="020B0604020202020204" pitchFamily="34" charset="0"/>
              <a:buChar char="•"/>
            </a:pPr>
            <a:r>
              <a:rPr kumimoji="1" lang="en-US" altLang="ja-JP" sz="2000" b="1" dirty="0">
                <a:latin typeface="+mn-ea"/>
              </a:rPr>
              <a:t>IGBT</a:t>
            </a:r>
            <a:r>
              <a:rPr kumimoji="1" lang="ja-JP" altLang="en-US" sz="2000" b="1" dirty="0">
                <a:latin typeface="+mn-ea"/>
              </a:rPr>
              <a:t>制御信号の形成が制御の核心</a:t>
            </a:r>
            <a:endParaRPr kumimoji="1" lang="en-US" altLang="ja-JP" sz="2000" b="1" dirty="0">
              <a:latin typeface="+mn-ea"/>
            </a:endParaRPr>
          </a:p>
          <a:p>
            <a:pPr marL="914400" lvl="1" indent="-457200">
              <a:buFont typeface="Arial" panose="020B0604020202020204" pitchFamily="34" charset="0"/>
              <a:buChar char="•"/>
            </a:pPr>
            <a:r>
              <a:rPr lang="ja-JP" altLang="en-US" sz="2000" b="1" dirty="0">
                <a:solidFill>
                  <a:srgbClr val="0000FF"/>
                </a:solidFill>
                <a:latin typeface="+mn-ea"/>
              </a:rPr>
              <a:t>指令</a:t>
            </a:r>
            <a:r>
              <a:rPr kumimoji="1" lang="ja-JP" altLang="en-US" sz="2000" b="1" dirty="0">
                <a:solidFill>
                  <a:srgbClr val="0000FF"/>
                </a:solidFill>
                <a:latin typeface="+mn-ea"/>
              </a:rPr>
              <a:t>電流波形</a:t>
            </a:r>
            <a:r>
              <a:rPr kumimoji="1" lang="en-US" altLang="ja-JP" sz="2000" b="1" dirty="0">
                <a:latin typeface="+mn-ea"/>
              </a:rPr>
              <a:t>(Feed</a:t>
            </a:r>
            <a:r>
              <a:rPr kumimoji="1" lang="ja-JP" altLang="en-US" sz="2000" b="1" dirty="0">
                <a:latin typeface="+mn-ea"/>
              </a:rPr>
              <a:t> </a:t>
            </a:r>
            <a:r>
              <a:rPr kumimoji="1" lang="en-US" altLang="ja-JP" sz="2000" b="1" dirty="0">
                <a:latin typeface="+mn-ea"/>
              </a:rPr>
              <a:t>back)</a:t>
            </a:r>
            <a:r>
              <a:rPr lang="en-US" altLang="ja-JP" sz="2000" b="1" dirty="0">
                <a:latin typeface="+mn-ea"/>
              </a:rPr>
              <a:t>	</a:t>
            </a:r>
            <a:r>
              <a:rPr kumimoji="1" lang="ja-JP" altLang="en-US" sz="2000" b="1" dirty="0">
                <a:latin typeface="+mn-ea"/>
              </a:rPr>
              <a:t>→　目標波形</a:t>
            </a:r>
            <a:endParaRPr kumimoji="1" lang="en-US" altLang="ja-JP" sz="2000" b="1" dirty="0">
              <a:latin typeface="+mn-ea"/>
            </a:endParaRPr>
          </a:p>
          <a:p>
            <a:pPr marL="914400" lvl="1" indent="-457200">
              <a:buFont typeface="Arial" panose="020B0604020202020204" pitchFamily="34" charset="0"/>
              <a:buChar char="•"/>
            </a:pPr>
            <a:r>
              <a:rPr lang="ja-JP" altLang="en-US" sz="2000" b="1" dirty="0">
                <a:solidFill>
                  <a:srgbClr val="E97132"/>
                </a:solidFill>
                <a:latin typeface="+mn-ea"/>
              </a:rPr>
              <a:t>指令電圧波形</a:t>
            </a:r>
            <a:r>
              <a:rPr lang="en-US" altLang="ja-JP" sz="2000" b="1" dirty="0">
                <a:latin typeface="+mn-ea"/>
              </a:rPr>
              <a:t>(Feed forward)	</a:t>
            </a:r>
            <a:r>
              <a:rPr lang="ja-JP" altLang="en-US" sz="2000" b="1" dirty="0">
                <a:latin typeface="+mn-ea"/>
              </a:rPr>
              <a:t>→　調整波形</a:t>
            </a:r>
            <a:endParaRPr lang="en-US" altLang="ja-JP" sz="2000" b="1" dirty="0">
              <a:latin typeface="+mn-ea"/>
            </a:endParaRPr>
          </a:p>
          <a:p>
            <a:pPr marL="457200" indent="-457200">
              <a:buFont typeface="Arial" panose="020B0604020202020204" pitchFamily="34" charset="0"/>
              <a:buChar char="•"/>
            </a:pPr>
            <a:r>
              <a:rPr kumimoji="1" lang="ja-JP" altLang="en-US" sz="2000" b="1" dirty="0">
                <a:solidFill>
                  <a:srgbClr val="FF0000"/>
                </a:solidFill>
                <a:latin typeface="+mn-ea"/>
              </a:rPr>
              <a:t>指令電流波形と出力電流波形の偏差 </a:t>
            </a:r>
            <a:r>
              <a:rPr kumimoji="1" lang="en-US" altLang="ja-JP" sz="2000" b="1" dirty="0">
                <a:solidFill>
                  <a:srgbClr val="FF0000"/>
                </a:solidFill>
                <a:latin typeface="+mn-ea"/>
              </a:rPr>
              <a:t>±1.0</a:t>
            </a:r>
            <a:r>
              <a:rPr kumimoji="1" lang="ja-JP" altLang="en-US" sz="2000" b="1" dirty="0">
                <a:solidFill>
                  <a:srgbClr val="FF0000"/>
                </a:solidFill>
                <a:latin typeface="+mn-ea"/>
              </a:rPr>
              <a:t>％</a:t>
            </a:r>
            <a:endParaRPr kumimoji="1" lang="en-US" altLang="ja-JP" sz="2000" b="1" dirty="0">
              <a:solidFill>
                <a:srgbClr val="FF0000"/>
              </a:solidFill>
              <a:latin typeface="+mn-ea"/>
            </a:endParaRPr>
          </a:p>
        </p:txBody>
      </p:sp>
      <p:pic>
        <p:nvPicPr>
          <p:cNvPr id="152" name="図 151">
            <a:extLst>
              <a:ext uri="{FF2B5EF4-FFF2-40B4-BE49-F238E27FC236}">
                <a16:creationId xmlns:a16="http://schemas.microsoft.com/office/drawing/2014/main" id="{9DFC04F9-1AF7-F8D3-7A78-11FF46F25C3D}"/>
              </a:ext>
            </a:extLst>
          </p:cNvPr>
          <p:cNvPicPr>
            <a:picLocks noChangeAspect="1"/>
          </p:cNvPicPr>
          <p:nvPr/>
        </p:nvPicPr>
        <p:blipFill>
          <a:blip r:embed="rId3"/>
          <a:stretch>
            <a:fillRect/>
          </a:stretch>
        </p:blipFill>
        <p:spPr>
          <a:xfrm>
            <a:off x="2280557" y="889410"/>
            <a:ext cx="6920060" cy="3519397"/>
          </a:xfrm>
          <a:prstGeom prst="rect">
            <a:avLst/>
          </a:prstGeom>
        </p:spPr>
      </p:pic>
      <p:sp>
        <p:nvSpPr>
          <p:cNvPr id="5" name="テキスト ボックス 4">
            <a:extLst>
              <a:ext uri="{FF2B5EF4-FFF2-40B4-BE49-F238E27FC236}">
                <a16:creationId xmlns:a16="http://schemas.microsoft.com/office/drawing/2014/main" id="{23800703-6192-DAE2-E71E-EE291862B84C}"/>
              </a:ext>
            </a:extLst>
          </p:cNvPr>
          <p:cNvSpPr txBox="1"/>
          <p:nvPr/>
        </p:nvSpPr>
        <p:spPr>
          <a:xfrm>
            <a:off x="2507883" y="3551682"/>
            <a:ext cx="1107996" cy="646331"/>
          </a:xfrm>
          <a:prstGeom prst="rect">
            <a:avLst/>
          </a:prstGeom>
          <a:noFill/>
        </p:spPr>
        <p:txBody>
          <a:bodyPr wrap="none" rtlCol="0">
            <a:spAutoFit/>
          </a:bodyPr>
          <a:lstStyle/>
          <a:p>
            <a:r>
              <a:rPr kumimoji="1" lang="ja-JP" altLang="en-US" b="1" dirty="0"/>
              <a:t>指令電流</a:t>
            </a:r>
            <a:endParaRPr kumimoji="1" lang="en-US" altLang="ja-JP" b="1" dirty="0"/>
          </a:p>
          <a:p>
            <a:endParaRPr kumimoji="1" lang="ja-JP" altLang="en-US" b="1" dirty="0"/>
          </a:p>
        </p:txBody>
      </p:sp>
      <p:sp>
        <p:nvSpPr>
          <p:cNvPr id="6" name="テキスト ボックス 5">
            <a:extLst>
              <a:ext uri="{FF2B5EF4-FFF2-40B4-BE49-F238E27FC236}">
                <a16:creationId xmlns:a16="http://schemas.microsoft.com/office/drawing/2014/main" id="{F8EBA336-9D14-73A8-57DC-6987F704FC0A}"/>
              </a:ext>
            </a:extLst>
          </p:cNvPr>
          <p:cNvSpPr txBox="1"/>
          <p:nvPr/>
        </p:nvSpPr>
        <p:spPr>
          <a:xfrm>
            <a:off x="2507883" y="3867189"/>
            <a:ext cx="1107996" cy="369332"/>
          </a:xfrm>
          <a:prstGeom prst="rect">
            <a:avLst/>
          </a:prstGeom>
          <a:noFill/>
        </p:spPr>
        <p:txBody>
          <a:bodyPr wrap="none" rtlCol="0">
            <a:spAutoFit/>
          </a:bodyPr>
          <a:lstStyle/>
          <a:p>
            <a:r>
              <a:rPr kumimoji="1" lang="ja-JP" altLang="en-US" b="1" dirty="0"/>
              <a:t>指令電圧</a:t>
            </a:r>
          </a:p>
        </p:txBody>
      </p:sp>
      <p:sp>
        <p:nvSpPr>
          <p:cNvPr id="10" name="テキスト ボックス 9">
            <a:extLst>
              <a:ext uri="{FF2B5EF4-FFF2-40B4-BE49-F238E27FC236}">
                <a16:creationId xmlns:a16="http://schemas.microsoft.com/office/drawing/2014/main" id="{6C1AE75E-D311-D3ED-A53E-8E009484C41A}"/>
              </a:ext>
            </a:extLst>
          </p:cNvPr>
          <p:cNvSpPr txBox="1"/>
          <p:nvPr/>
        </p:nvSpPr>
        <p:spPr>
          <a:xfrm>
            <a:off x="6246665" y="1173691"/>
            <a:ext cx="750526" cy="369332"/>
          </a:xfrm>
          <a:prstGeom prst="rect">
            <a:avLst/>
          </a:prstGeom>
          <a:noFill/>
        </p:spPr>
        <p:txBody>
          <a:bodyPr wrap="none" rtlCol="0">
            <a:spAutoFit/>
          </a:bodyPr>
          <a:lstStyle/>
          <a:p>
            <a:r>
              <a:rPr kumimoji="1" lang="en-US" altLang="ja-JP" b="1" dirty="0"/>
              <a:t>IGBT</a:t>
            </a:r>
            <a:endParaRPr kumimoji="1" lang="ja-JP" altLang="en-US" b="1" dirty="0"/>
          </a:p>
        </p:txBody>
      </p:sp>
      <p:sp>
        <p:nvSpPr>
          <p:cNvPr id="11" name="テキスト ボックス 10">
            <a:extLst>
              <a:ext uri="{FF2B5EF4-FFF2-40B4-BE49-F238E27FC236}">
                <a16:creationId xmlns:a16="http://schemas.microsoft.com/office/drawing/2014/main" id="{1A8662F6-673F-CBC4-671C-F70657DBB76C}"/>
              </a:ext>
            </a:extLst>
          </p:cNvPr>
          <p:cNvSpPr txBox="1"/>
          <p:nvPr/>
        </p:nvSpPr>
        <p:spPr>
          <a:xfrm>
            <a:off x="7031495" y="2155745"/>
            <a:ext cx="750526" cy="369332"/>
          </a:xfrm>
          <a:prstGeom prst="rect">
            <a:avLst/>
          </a:prstGeom>
          <a:noFill/>
        </p:spPr>
        <p:txBody>
          <a:bodyPr wrap="none" rtlCol="0">
            <a:spAutoFit/>
          </a:bodyPr>
          <a:lstStyle/>
          <a:p>
            <a:r>
              <a:rPr kumimoji="1" lang="en-US" altLang="ja-JP" b="1" dirty="0"/>
              <a:t>IGBT</a:t>
            </a:r>
            <a:endParaRPr kumimoji="1" lang="ja-JP" altLang="en-US" b="1" dirty="0"/>
          </a:p>
        </p:txBody>
      </p:sp>
      <p:sp>
        <p:nvSpPr>
          <p:cNvPr id="12" name="テキスト ボックス 11">
            <a:extLst>
              <a:ext uri="{FF2B5EF4-FFF2-40B4-BE49-F238E27FC236}">
                <a16:creationId xmlns:a16="http://schemas.microsoft.com/office/drawing/2014/main" id="{D9DD9730-DC94-8447-645C-C3150DC594A0}"/>
              </a:ext>
            </a:extLst>
          </p:cNvPr>
          <p:cNvSpPr txBox="1"/>
          <p:nvPr/>
        </p:nvSpPr>
        <p:spPr>
          <a:xfrm>
            <a:off x="2105483" y="3236175"/>
            <a:ext cx="1986441" cy="369332"/>
          </a:xfrm>
          <a:prstGeom prst="rect">
            <a:avLst/>
          </a:prstGeom>
          <a:noFill/>
        </p:spPr>
        <p:txBody>
          <a:bodyPr wrap="none" rtlCol="0">
            <a:spAutoFit/>
          </a:bodyPr>
          <a:lstStyle/>
          <a:p>
            <a:r>
              <a:rPr kumimoji="1" lang="ja-JP" altLang="en-US" b="1" dirty="0"/>
              <a:t>出力電流</a:t>
            </a:r>
            <a:r>
              <a:rPr kumimoji="1" lang="en-US" altLang="ja-JP" b="1" dirty="0"/>
              <a:t>(</a:t>
            </a:r>
            <a:r>
              <a:rPr kumimoji="1" lang="ja-JP" altLang="en-US" b="1" dirty="0"/>
              <a:t>モニタ</a:t>
            </a:r>
            <a:r>
              <a:rPr kumimoji="1" lang="en-US" altLang="ja-JP" b="1" dirty="0"/>
              <a:t>)</a:t>
            </a:r>
            <a:endParaRPr kumimoji="1" lang="ja-JP" altLang="en-US" b="1" dirty="0"/>
          </a:p>
        </p:txBody>
      </p:sp>
      <p:sp>
        <p:nvSpPr>
          <p:cNvPr id="13" name="テキスト ボックス 12">
            <a:extLst>
              <a:ext uri="{FF2B5EF4-FFF2-40B4-BE49-F238E27FC236}">
                <a16:creationId xmlns:a16="http://schemas.microsoft.com/office/drawing/2014/main" id="{C064F996-B66E-7CC3-B699-7CDA54AD9417}"/>
              </a:ext>
            </a:extLst>
          </p:cNvPr>
          <p:cNvSpPr txBox="1"/>
          <p:nvPr/>
        </p:nvSpPr>
        <p:spPr>
          <a:xfrm>
            <a:off x="7466760" y="3120800"/>
            <a:ext cx="1673856" cy="369332"/>
          </a:xfrm>
          <a:prstGeom prst="rect">
            <a:avLst/>
          </a:prstGeom>
          <a:noFill/>
        </p:spPr>
        <p:txBody>
          <a:bodyPr wrap="none" rtlCol="0">
            <a:spAutoFit/>
          </a:bodyPr>
          <a:lstStyle/>
          <a:p>
            <a:r>
              <a:rPr kumimoji="1" lang="en-US" altLang="ja-JP" b="1" dirty="0"/>
              <a:t>IGBT</a:t>
            </a:r>
            <a:r>
              <a:rPr kumimoji="1" lang="ja-JP" altLang="en-US" b="1" dirty="0"/>
              <a:t>制御信号</a:t>
            </a:r>
          </a:p>
        </p:txBody>
      </p:sp>
      <p:cxnSp>
        <p:nvCxnSpPr>
          <p:cNvPr id="15" name="直線コネクタ 14">
            <a:extLst>
              <a:ext uri="{FF2B5EF4-FFF2-40B4-BE49-F238E27FC236}">
                <a16:creationId xmlns:a16="http://schemas.microsoft.com/office/drawing/2014/main" id="{36906D6C-B4EC-FD2B-186F-0C5DF8323C41}"/>
              </a:ext>
            </a:extLst>
          </p:cNvPr>
          <p:cNvCxnSpPr/>
          <p:nvPr/>
        </p:nvCxnSpPr>
        <p:spPr>
          <a:xfrm>
            <a:off x="3909893" y="4024256"/>
            <a:ext cx="2880000"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9CA9E7F0-91D3-74FE-8FA4-6FAE48FC28BA}"/>
              </a:ext>
            </a:extLst>
          </p:cNvPr>
          <p:cNvCxnSpPr>
            <a:cxnSpLocks/>
          </p:cNvCxnSpPr>
          <p:nvPr/>
        </p:nvCxnSpPr>
        <p:spPr>
          <a:xfrm flipV="1">
            <a:off x="5500008" y="3770995"/>
            <a:ext cx="0" cy="252000"/>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47FF1186-5257-CD44-265D-15695876E173}"/>
              </a:ext>
            </a:extLst>
          </p:cNvPr>
          <p:cNvCxnSpPr>
            <a:cxnSpLocks/>
          </p:cNvCxnSpPr>
          <p:nvPr/>
        </p:nvCxnSpPr>
        <p:spPr>
          <a:xfrm flipV="1">
            <a:off x="6772944" y="3768886"/>
            <a:ext cx="0" cy="252000"/>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67EFECF6-36CB-F330-56FE-5A3BC63F13DF}"/>
              </a:ext>
            </a:extLst>
          </p:cNvPr>
          <p:cNvCxnSpPr>
            <a:cxnSpLocks/>
          </p:cNvCxnSpPr>
          <p:nvPr/>
        </p:nvCxnSpPr>
        <p:spPr>
          <a:xfrm flipV="1">
            <a:off x="4245644" y="3596502"/>
            <a:ext cx="2527300" cy="9005"/>
          </a:xfrm>
          <a:prstGeom prst="straightConnector1">
            <a:avLst/>
          </a:prstGeom>
          <a:ln w="28575">
            <a:solidFill>
              <a:schemeClr val="accent5"/>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2" name="直線矢印コネクタ 21">
            <a:extLst>
              <a:ext uri="{FF2B5EF4-FFF2-40B4-BE49-F238E27FC236}">
                <a16:creationId xmlns:a16="http://schemas.microsoft.com/office/drawing/2014/main" id="{B4A0B455-A721-2514-69F5-E69BBAF091A6}"/>
              </a:ext>
            </a:extLst>
          </p:cNvPr>
          <p:cNvCxnSpPr>
            <a:cxnSpLocks/>
          </p:cNvCxnSpPr>
          <p:nvPr/>
        </p:nvCxnSpPr>
        <p:spPr>
          <a:xfrm flipV="1">
            <a:off x="6772944" y="3596501"/>
            <a:ext cx="666750" cy="900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8E2611DD-6DB5-2ABA-0B6B-08E6B5433DDB}"/>
              </a:ext>
            </a:extLst>
          </p:cNvPr>
          <p:cNvCxnSpPr>
            <a:cxnSpLocks/>
          </p:cNvCxnSpPr>
          <p:nvPr/>
        </p:nvCxnSpPr>
        <p:spPr>
          <a:xfrm flipV="1">
            <a:off x="7406758" y="3171600"/>
            <a:ext cx="0" cy="432000"/>
          </a:xfrm>
          <a:prstGeom prst="straightConnector1">
            <a:avLst/>
          </a:prstGeom>
          <a:ln w="28575">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直線矢印コネクタ 26">
            <a:extLst>
              <a:ext uri="{FF2B5EF4-FFF2-40B4-BE49-F238E27FC236}">
                <a16:creationId xmlns:a16="http://schemas.microsoft.com/office/drawing/2014/main" id="{9DDC7D45-316F-EE94-F532-BC22BAC54850}"/>
              </a:ext>
            </a:extLst>
          </p:cNvPr>
          <p:cNvCxnSpPr>
            <a:cxnSpLocks/>
          </p:cNvCxnSpPr>
          <p:nvPr/>
        </p:nvCxnSpPr>
        <p:spPr>
          <a:xfrm flipV="1">
            <a:off x="6979891" y="2975190"/>
            <a:ext cx="0" cy="21600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88BD4EB7-803E-0BFE-2FD9-39D128746008}"/>
              </a:ext>
            </a:extLst>
          </p:cNvPr>
          <p:cNvCxnSpPr>
            <a:cxnSpLocks/>
          </p:cNvCxnSpPr>
          <p:nvPr/>
        </p:nvCxnSpPr>
        <p:spPr>
          <a:xfrm flipH="1">
            <a:off x="6979891" y="3182990"/>
            <a:ext cx="426867" cy="0"/>
          </a:xfrm>
          <a:prstGeom prst="straightConnector1">
            <a:avLst/>
          </a:prstGeom>
          <a:ln w="28575">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直線矢印コネクタ 8">
            <a:extLst>
              <a:ext uri="{FF2B5EF4-FFF2-40B4-BE49-F238E27FC236}">
                <a16:creationId xmlns:a16="http://schemas.microsoft.com/office/drawing/2014/main" id="{F4F03F91-6333-3CFA-E400-FE56F9289864}"/>
              </a:ext>
            </a:extLst>
          </p:cNvPr>
          <p:cNvCxnSpPr>
            <a:cxnSpLocks/>
          </p:cNvCxnSpPr>
          <p:nvPr/>
        </p:nvCxnSpPr>
        <p:spPr>
          <a:xfrm>
            <a:off x="4257057" y="3605010"/>
            <a:ext cx="1254364" cy="4796"/>
          </a:xfrm>
          <a:prstGeom prst="straightConnector1">
            <a:avLst/>
          </a:prstGeom>
          <a:ln w="28575">
            <a:solidFill>
              <a:schemeClr val="accent5"/>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CC18EED2-19A1-C966-97EC-FA3E81092DC5}"/>
              </a:ext>
            </a:extLst>
          </p:cNvPr>
          <p:cNvSpPr txBox="1"/>
          <p:nvPr/>
        </p:nvSpPr>
        <p:spPr>
          <a:xfrm>
            <a:off x="7606454" y="3824349"/>
            <a:ext cx="2723823" cy="369332"/>
          </a:xfrm>
          <a:prstGeom prst="rect">
            <a:avLst/>
          </a:prstGeom>
          <a:noFill/>
        </p:spPr>
        <p:txBody>
          <a:bodyPr wrap="none" rtlCol="0">
            <a:spAutoFit/>
          </a:bodyPr>
          <a:lstStyle/>
          <a:p>
            <a:r>
              <a:rPr kumimoji="1" lang="ja-JP" altLang="en-US" b="1" dirty="0"/>
              <a:t>イタレーションして調整</a:t>
            </a:r>
          </a:p>
        </p:txBody>
      </p:sp>
      <p:sp>
        <p:nvSpPr>
          <p:cNvPr id="8" name="テキスト ボックス 7">
            <a:extLst>
              <a:ext uri="{FF2B5EF4-FFF2-40B4-BE49-F238E27FC236}">
                <a16:creationId xmlns:a16="http://schemas.microsoft.com/office/drawing/2014/main" id="{D47DB898-8F24-EA64-7422-61F9FDD33806}"/>
              </a:ext>
            </a:extLst>
          </p:cNvPr>
          <p:cNvSpPr txBox="1"/>
          <p:nvPr/>
        </p:nvSpPr>
        <p:spPr>
          <a:xfrm>
            <a:off x="7782021" y="5435300"/>
            <a:ext cx="4292324" cy="707886"/>
          </a:xfrm>
          <a:prstGeom prst="rect">
            <a:avLst/>
          </a:prstGeom>
          <a:noFill/>
        </p:spPr>
        <p:txBody>
          <a:bodyPr wrap="square" rtlCol="0">
            <a:spAutoFit/>
          </a:bodyPr>
          <a:lstStyle/>
          <a:p>
            <a:r>
              <a:rPr kumimoji="1" lang="ja-JP" altLang="en-US" sz="2000" b="1" dirty="0">
                <a:solidFill>
                  <a:srgbClr val="E97132"/>
                </a:solidFill>
              </a:rPr>
              <a:t>指令電圧波形</a:t>
            </a:r>
            <a:r>
              <a:rPr kumimoji="1" lang="ja-JP" altLang="en-US" sz="1600" b="1" dirty="0">
                <a:solidFill>
                  <a:srgbClr val="FF0000"/>
                </a:solidFill>
              </a:rPr>
              <a:t>だけを調整し、</a:t>
            </a:r>
            <a:br>
              <a:rPr kumimoji="1" lang="en-US" altLang="ja-JP" sz="1600" b="1" dirty="0">
                <a:solidFill>
                  <a:srgbClr val="FF0000"/>
                </a:solidFill>
              </a:rPr>
            </a:br>
            <a:r>
              <a:rPr kumimoji="1" lang="en-US" altLang="ja-JP" sz="1600" b="1" dirty="0">
                <a:solidFill>
                  <a:srgbClr val="FF0000"/>
                </a:solidFill>
              </a:rPr>
              <a:t>		</a:t>
            </a:r>
            <a:r>
              <a:rPr kumimoji="1" lang="ja-JP" altLang="en-US" sz="2000" b="1" dirty="0">
                <a:solidFill>
                  <a:srgbClr val="0000FF"/>
                </a:solidFill>
              </a:rPr>
              <a:t>目標波形</a:t>
            </a:r>
            <a:r>
              <a:rPr kumimoji="1" lang="ja-JP" altLang="en-US" sz="1600" b="1" dirty="0">
                <a:solidFill>
                  <a:srgbClr val="FF0000"/>
                </a:solidFill>
              </a:rPr>
              <a:t>に近づける</a:t>
            </a:r>
          </a:p>
        </p:txBody>
      </p:sp>
      <p:sp>
        <p:nvSpPr>
          <p:cNvPr id="14" name="日付プレースホルダー 13">
            <a:extLst>
              <a:ext uri="{FF2B5EF4-FFF2-40B4-BE49-F238E27FC236}">
                <a16:creationId xmlns:a16="http://schemas.microsoft.com/office/drawing/2014/main" id="{298830B2-0321-7445-39DE-866A540490F8}"/>
              </a:ext>
            </a:extLst>
          </p:cNvPr>
          <p:cNvSpPr>
            <a:spLocks noGrp="1"/>
          </p:cNvSpPr>
          <p:nvPr>
            <p:ph type="dt" sz="half" idx="10"/>
          </p:nvPr>
        </p:nvSpPr>
        <p:spPr/>
        <p:txBody>
          <a:bodyPr/>
          <a:lstStyle/>
          <a:p>
            <a:r>
              <a:rPr kumimoji="1" lang="en-US" altLang="ja-JP"/>
              <a:t>2025/12/8</a:t>
            </a:r>
            <a:endParaRPr kumimoji="1" lang="ja-JP" altLang="en-US"/>
          </a:p>
        </p:txBody>
      </p:sp>
      <p:sp>
        <p:nvSpPr>
          <p:cNvPr id="16" name="フッター プレースホルダー 15">
            <a:extLst>
              <a:ext uri="{FF2B5EF4-FFF2-40B4-BE49-F238E27FC236}">
                <a16:creationId xmlns:a16="http://schemas.microsoft.com/office/drawing/2014/main" id="{7696E464-6C30-9573-8C6A-2732B2E3C0EA}"/>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127952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F75EA29-8AC6-E2EB-2F55-4693AB6C639F}"/>
              </a:ext>
            </a:extLst>
          </p:cNvPr>
          <p:cNvSpPr>
            <a:spLocks noGrp="1"/>
          </p:cNvSpPr>
          <p:nvPr>
            <p:ph idx="1"/>
          </p:nvPr>
        </p:nvSpPr>
        <p:spPr/>
        <p:txBody>
          <a:bodyPr>
            <a:normAutofit/>
          </a:bodyPr>
          <a:lstStyle/>
          <a:p>
            <a:pPr>
              <a:buFont typeface="Wingdings" panose="05000000000000000000" pitchFamily="2" charset="2"/>
              <a:buChar char="u"/>
            </a:pPr>
            <a:r>
              <a:rPr lang="ja-JP" altLang="en-US" b="1" dirty="0"/>
              <a:t>課題</a:t>
            </a:r>
            <a:endParaRPr lang="en-US" altLang="ja-JP" b="1" dirty="0"/>
          </a:p>
          <a:p>
            <a:pPr lvl="1"/>
            <a:r>
              <a:rPr lang="en-US" altLang="ja-JP" b="1" dirty="0"/>
              <a:t>1</a:t>
            </a:r>
            <a:r>
              <a:rPr lang="ja-JP" altLang="en-US" b="1" dirty="0"/>
              <a:t>つの波形パターン調整に</a:t>
            </a:r>
            <a:r>
              <a:rPr lang="en-US" altLang="ja-JP" b="1" dirty="0"/>
              <a:t>1</a:t>
            </a:r>
            <a:r>
              <a:rPr lang="ja-JP" altLang="en-US" b="1" dirty="0"/>
              <a:t>時間程度（必要パターン数</a:t>
            </a:r>
            <a:r>
              <a:rPr lang="en-US" altLang="ja-JP" b="1" dirty="0"/>
              <a:t>90</a:t>
            </a:r>
            <a:r>
              <a:rPr lang="ja-JP" altLang="en-US" b="1" dirty="0"/>
              <a:t>）</a:t>
            </a:r>
            <a:br>
              <a:rPr lang="en-US" altLang="ja-JP" dirty="0"/>
            </a:br>
            <a:r>
              <a:rPr lang="ja-JP" altLang="en-US" b="1" dirty="0"/>
              <a:t>⇒パターン調整の時間短縮</a:t>
            </a:r>
            <a:br>
              <a:rPr lang="en-US" altLang="ja-JP" b="1" dirty="0"/>
            </a:br>
            <a:r>
              <a:rPr lang="ja-JP" altLang="en-US" b="1" dirty="0"/>
              <a:t>⇒時間が限られるビーム試験の効率化</a:t>
            </a:r>
            <a:endParaRPr lang="en-US" altLang="ja-JP" b="1" dirty="0"/>
          </a:p>
          <a:p>
            <a:pPr lvl="1"/>
            <a:r>
              <a:rPr lang="ja-JP" altLang="en-US" b="1" dirty="0"/>
              <a:t>パターン調整はエキスパート</a:t>
            </a:r>
            <a:r>
              <a:rPr lang="en-US" altLang="ja-JP" b="1" dirty="0"/>
              <a:t>(</a:t>
            </a:r>
            <a:r>
              <a:rPr lang="ja-JP" altLang="en-US" b="1" dirty="0"/>
              <a:t>ペイントバンプ担当者</a:t>
            </a:r>
            <a:r>
              <a:rPr lang="en-US" altLang="ja-JP" b="1" dirty="0"/>
              <a:t>)</a:t>
            </a:r>
            <a:r>
              <a:rPr lang="ja-JP" altLang="en-US" b="1" dirty="0"/>
              <a:t>に限られる</a:t>
            </a:r>
            <a:br>
              <a:rPr lang="en-US" altLang="ja-JP" b="1" dirty="0"/>
            </a:br>
            <a:r>
              <a:rPr lang="ja-JP" altLang="en-US" b="1" dirty="0"/>
              <a:t>⇒未経験者もパターン調整可能</a:t>
            </a:r>
            <a:br>
              <a:rPr lang="en-US" altLang="ja-JP" b="1" dirty="0"/>
            </a:br>
            <a:r>
              <a:rPr lang="ja-JP" altLang="en-US" b="1" dirty="0"/>
              <a:t>⇒様々な波形パターン調整可能</a:t>
            </a:r>
          </a:p>
          <a:p>
            <a:pPr>
              <a:buFont typeface="Wingdings" panose="05000000000000000000" pitchFamily="2" charset="2"/>
              <a:buChar char="u"/>
            </a:pPr>
            <a:r>
              <a:rPr lang="ja-JP" altLang="en-US" b="1" dirty="0"/>
              <a:t>目的</a:t>
            </a:r>
            <a:endParaRPr lang="en-US" altLang="ja-JP" b="1" dirty="0"/>
          </a:p>
          <a:p>
            <a:pPr lvl="1"/>
            <a:r>
              <a:rPr kumimoji="1" lang="ja-JP" altLang="en-US" b="1" dirty="0"/>
              <a:t>指令電圧波形と出力電流波形における非線形の関係をニューラルネットワーク</a:t>
            </a:r>
            <a:r>
              <a:rPr lang="en-US" altLang="ja-JP" b="1" dirty="0"/>
              <a:t>(NN)</a:t>
            </a:r>
            <a:r>
              <a:rPr kumimoji="1" lang="ja-JP" altLang="en-US" b="1" dirty="0"/>
              <a:t>で記述</a:t>
            </a:r>
            <a:endParaRPr lang="en-US" altLang="ja-JP" b="1" dirty="0"/>
          </a:p>
          <a:p>
            <a:pPr lvl="1"/>
            <a:r>
              <a:rPr lang="ja-JP" altLang="en-US" b="1" dirty="0"/>
              <a:t>目標</a:t>
            </a:r>
            <a:r>
              <a:rPr kumimoji="1" lang="ja-JP" altLang="en-US" b="1" dirty="0"/>
              <a:t>電流波形</a:t>
            </a:r>
            <a:r>
              <a:rPr lang="ja-JP" altLang="en-US" b="1" dirty="0"/>
              <a:t>を出力できる</a:t>
            </a:r>
            <a:r>
              <a:rPr kumimoji="1" lang="ja-JP" altLang="en-US" b="1" dirty="0"/>
              <a:t>指令電圧波形を瞬時に</a:t>
            </a:r>
            <a:r>
              <a:rPr lang="ja-JP" altLang="en-US" b="1" dirty="0"/>
              <a:t>予測</a:t>
            </a:r>
            <a:endParaRPr kumimoji="1" lang="ja-JP" altLang="en-US" b="1" dirty="0"/>
          </a:p>
        </p:txBody>
      </p:sp>
      <p:sp>
        <p:nvSpPr>
          <p:cNvPr id="3" name="スライド番号プレースホルダー 2">
            <a:extLst>
              <a:ext uri="{FF2B5EF4-FFF2-40B4-BE49-F238E27FC236}">
                <a16:creationId xmlns:a16="http://schemas.microsoft.com/office/drawing/2014/main" id="{6F7E0297-0BC7-E8B5-89C0-14984C2FC640}"/>
              </a:ext>
            </a:extLst>
          </p:cNvPr>
          <p:cNvSpPr>
            <a:spLocks noGrp="1"/>
          </p:cNvSpPr>
          <p:nvPr>
            <p:ph type="sldNum" sz="quarter" idx="12"/>
          </p:nvPr>
        </p:nvSpPr>
        <p:spPr/>
        <p:txBody>
          <a:bodyPr/>
          <a:lstStyle/>
          <a:p>
            <a:fld id="{3F769A1E-1AA7-465B-83A3-BC28DC61D578}" type="slidenum">
              <a:rPr kumimoji="1" lang="ja-JP" altLang="en-US" smtClean="0"/>
              <a:t>6</a:t>
            </a:fld>
            <a:endParaRPr kumimoji="1" lang="ja-JP" altLang="en-US"/>
          </a:p>
        </p:txBody>
      </p:sp>
      <p:sp>
        <p:nvSpPr>
          <p:cNvPr id="4" name="タイトル 3">
            <a:extLst>
              <a:ext uri="{FF2B5EF4-FFF2-40B4-BE49-F238E27FC236}">
                <a16:creationId xmlns:a16="http://schemas.microsoft.com/office/drawing/2014/main" id="{584A0BC1-DE4D-0319-1D71-A1F066F61233}"/>
              </a:ext>
            </a:extLst>
          </p:cNvPr>
          <p:cNvSpPr>
            <a:spLocks noGrp="1"/>
          </p:cNvSpPr>
          <p:nvPr>
            <p:ph type="title"/>
          </p:nvPr>
        </p:nvSpPr>
        <p:spPr/>
        <p:txBody>
          <a:bodyPr/>
          <a:lstStyle/>
          <a:p>
            <a:r>
              <a:rPr kumimoji="1" lang="ja-JP" altLang="en-US" b="1" dirty="0"/>
              <a:t>本研究の背景</a:t>
            </a:r>
          </a:p>
        </p:txBody>
      </p:sp>
      <p:sp>
        <p:nvSpPr>
          <p:cNvPr id="5" name="日付プレースホルダー 4">
            <a:extLst>
              <a:ext uri="{FF2B5EF4-FFF2-40B4-BE49-F238E27FC236}">
                <a16:creationId xmlns:a16="http://schemas.microsoft.com/office/drawing/2014/main" id="{81838AF7-9810-296B-63F1-BC2788DCCD8B}"/>
              </a:ext>
            </a:extLst>
          </p:cNvPr>
          <p:cNvSpPr>
            <a:spLocks noGrp="1"/>
          </p:cNvSpPr>
          <p:nvPr>
            <p:ph type="dt" sz="half" idx="10"/>
          </p:nvPr>
        </p:nvSpPr>
        <p:spPr/>
        <p:txBody>
          <a:bodyPr/>
          <a:lstStyle/>
          <a:p>
            <a:r>
              <a:rPr kumimoji="1" lang="en-US" altLang="ja-JP"/>
              <a:t>2025/12/8</a:t>
            </a:r>
            <a:endParaRPr kumimoji="1" lang="ja-JP" altLang="en-US"/>
          </a:p>
        </p:txBody>
      </p:sp>
      <p:sp>
        <p:nvSpPr>
          <p:cNvPr id="6" name="フッター プレースホルダー 5">
            <a:extLst>
              <a:ext uri="{FF2B5EF4-FFF2-40B4-BE49-F238E27FC236}">
                <a16:creationId xmlns:a16="http://schemas.microsoft.com/office/drawing/2014/main" id="{9EEC673B-0E63-8E5F-6033-05CAA3D9EB2A}"/>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325060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F4AC41E8-F408-2192-D2AE-54A09353E172}"/>
              </a:ext>
            </a:extLst>
          </p:cNvPr>
          <p:cNvGrpSpPr>
            <a:grpSpLocks noChangeAspect="1"/>
          </p:cNvGrpSpPr>
          <p:nvPr/>
        </p:nvGrpSpPr>
        <p:grpSpPr>
          <a:xfrm>
            <a:off x="1813086" y="1962489"/>
            <a:ext cx="2665508" cy="1762824"/>
            <a:chOff x="7977121" y="13396324"/>
            <a:chExt cx="3033779" cy="1548000"/>
          </a:xfrm>
        </p:grpSpPr>
        <p:sp>
          <p:nvSpPr>
            <p:cNvPr id="4" name="正方形/長方形 3">
              <a:extLst>
                <a:ext uri="{FF2B5EF4-FFF2-40B4-BE49-F238E27FC236}">
                  <a16:creationId xmlns:a16="http://schemas.microsoft.com/office/drawing/2014/main" id="{045294DA-4CE0-C374-477C-55C822DDB1CA}"/>
                </a:ext>
              </a:extLst>
            </p:cNvPr>
            <p:cNvSpPr/>
            <p:nvPr/>
          </p:nvSpPr>
          <p:spPr>
            <a:xfrm>
              <a:off x="7977121" y="13396324"/>
              <a:ext cx="3033779" cy="15480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n-ea"/>
              </a:endParaRPr>
            </a:p>
          </p:txBody>
        </p:sp>
        <p:sp>
          <p:nvSpPr>
            <p:cNvPr id="5" name="フリーフォーム: 図形 4">
              <a:extLst>
                <a:ext uri="{FF2B5EF4-FFF2-40B4-BE49-F238E27FC236}">
                  <a16:creationId xmlns:a16="http://schemas.microsoft.com/office/drawing/2014/main" id="{931DB2BA-B197-A72E-155F-4302C9A1AA13}"/>
                </a:ext>
              </a:extLst>
            </p:cNvPr>
            <p:cNvSpPr/>
            <p:nvPr/>
          </p:nvSpPr>
          <p:spPr>
            <a:xfrm>
              <a:off x="8174797" y="13508608"/>
              <a:ext cx="2638425" cy="738187"/>
            </a:xfrm>
            <a:custGeom>
              <a:avLst/>
              <a:gdLst>
                <a:gd name="connsiteX0" fmla="*/ 0 w 2638425"/>
                <a:gd name="connsiteY0" fmla="*/ 728662 h 738187"/>
                <a:gd name="connsiteX1" fmla="*/ 685800 w 2638425"/>
                <a:gd name="connsiteY1" fmla="*/ 728662 h 738187"/>
                <a:gd name="connsiteX2" fmla="*/ 876300 w 2638425"/>
                <a:gd name="connsiteY2" fmla="*/ 0 h 738187"/>
                <a:gd name="connsiteX3" fmla="*/ 1738312 w 2638425"/>
                <a:gd name="connsiteY3" fmla="*/ 0 h 738187"/>
                <a:gd name="connsiteX4" fmla="*/ 1938337 w 2638425"/>
                <a:gd name="connsiteY4" fmla="*/ 738187 h 738187"/>
                <a:gd name="connsiteX5" fmla="*/ 2638425 w 2638425"/>
                <a:gd name="connsiteY5" fmla="*/ 733425 h 738187"/>
                <a:gd name="connsiteX6" fmla="*/ 2638425 w 2638425"/>
                <a:gd name="connsiteY6" fmla="*/ 733425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8425" h="738187">
                  <a:moveTo>
                    <a:pt x="0" y="728662"/>
                  </a:moveTo>
                  <a:lnTo>
                    <a:pt x="685800" y="728662"/>
                  </a:lnTo>
                  <a:lnTo>
                    <a:pt x="876300" y="0"/>
                  </a:lnTo>
                  <a:lnTo>
                    <a:pt x="1738312" y="0"/>
                  </a:lnTo>
                  <a:lnTo>
                    <a:pt x="1938337" y="738187"/>
                  </a:lnTo>
                  <a:lnTo>
                    <a:pt x="2638425" y="733425"/>
                  </a:lnTo>
                  <a:lnTo>
                    <a:pt x="2638425" y="733425"/>
                  </a:lnTo>
                </a:path>
              </a:pathLst>
            </a:cu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accent6"/>
                </a:solidFill>
                <a:latin typeface="+mn-ea"/>
              </a:endParaRPr>
            </a:p>
          </p:txBody>
        </p:sp>
      </p:grpSp>
      <p:grpSp>
        <p:nvGrpSpPr>
          <p:cNvPr id="6" name="グループ化 5">
            <a:extLst>
              <a:ext uri="{FF2B5EF4-FFF2-40B4-BE49-F238E27FC236}">
                <a16:creationId xmlns:a16="http://schemas.microsoft.com/office/drawing/2014/main" id="{C3016441-52ED-ECA6-324A-7E930A80045B}"/>
              </a:ext>
            </a:extLst>
          </p:cNvPr>
          <p:cNvGrpSpPr>
            <a:grpSpLocks noChangeAspect="1"/>
          </p:cNvGrpSpPr>
          <p:nvPr/>
        </p:nvGrpSpPr>
        <p:grpSpPr>
          <a:xfrm>
            <a:off x="7924246" y="2010312"/>
            <a:ext cx="2810145" cy="1694607"/>
            <a:chOff x="3176519" y="16941387"/>
            <a:chExt cx="3033779" cy="1549565"/>
          </a:xfrm>
        </p:grpSpPr>
        <p:sp>
          <p:nvSpPr>
            <p:cNvPr id="7" name="正方形/長方形 6">
              <a:extLst>
                <a:ext uri="{FF2B5EF4-FFF2-40B4-BE49-F238E27FC236}">
                  <a16:creationId xmlns:a16="http://schemas.microsoft.com/office/drawing/2014/main" id="{1D2BDE8A-22F2-7880-D90C-64971E5E5E36}"/>
                </a:ext>
              </a:extLst>
            </p:cNvPr>
            <p:cNvSpPr/>
            <p:nvPr/>
          </p:nvSpPr>
          <p:spPr>
            <a:xfrm>
              <a:off x="3176519" y="16941387"/>
              <a:ext cx="3033779" cy="154956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フリーフォーム: 図形 7">
              <a:extLst>
                <a:ext uri="{FF2B5EF4-FFF2-40B4-BE49-F238E27FC236}">
                  <a16:creationId xmlns:a16="http://schemas.microsoft.com/office/drawing/2014/main" id="{1CFF1BF3-DE95-02AC-39E4-5E64E5A1C350}"/>
                </a:ext>
              </a:extLst>
            </p:cNvPr>
            <p:cNvSpPr/>
            <p:nvPr/>
          </p:nvSpPr>
          <p:spPr>
            <a:xfrm>
              <a:off x="3319462" y="17025999"/>
              <a:ext cx="2600325" cy="1385887"/>
            </a:xfrm>
            <a:custGeom>
              <a:avLst/>
              <a:gdLst>
                <a:gd name="connsiteX0" fmla="*/ 0 w 2600325"/>
                <a:gd name="connsiteY0" fmla="*/ 771525 h 1385887"/>
                <a:gd name="connsiteX1" fmla="*/ 676275 w 2600325"/>
                <a:gd name="connsiteY1" fmla="*/ 762000 h 1385887"/>
                <a:gd name="connsiteX2" fmla="*/ 685800 w 2600325"/>
                <a:gd name="connsiteY2" fmla="*/ 0 h 1385887"/>
                <a:gd name="connsiteX3" fmla="*/ 871537 w 2600325"/>
                <a:gd name="connsiteY3" fmla="*/ 4762 h 1385887"/>
                <a:gd name="connsiteX4" fmla="*/ 866775 w 2600325"/>
                <a:gd name="connsiteY4" fmla="*/ 771525 h 1385887"/>
                <a:gd name="connsiteX5" fmla="*/ 1709737 w 2600325"/>
                <a:gd name="connsiteY5" fmla="*/ 771525 h 1385887"/>
                <a:gd name="connsiteX6" fmla="*/ 1704975 w 2600325"/>
                <a:gd name="connsiteY6" fmla="*/ 1385887 h 1385887"/>
                <a:gd name="connsiteX7" fmla="*/ 1866900 w 2600325"/>
                <a:gd name="connsiteY7" fmla="*/ 1385887 h 1385887"/>
                <a:gd name="connsiteX8" fmla="*/ 1890712 w 2600325"/>
                <a:gd name="connsiteY8" fmla="*/ 781050 h 1385887"/>
                <a:gd name="connsiteX9" fmla="*/ 2595562 w 2600325"/>
                <a:gd name="connsiteY9" fmla="*/ 776287 h 1385887"/>
                <a:gd name="connsiteX10" fmla="*/ 2600325 w 2600325"/>
                <a:gd name="connsiteY10" fmla="*/ 776287 h 1385887"/>
                <a:gd name="connsiteX11" fmla="*/ 2600325 w 2600325"/>
                <a:gd name="connsiteY11" fmla="*/ 77628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0325" h="1385887">
                  <a:moveTo>
                    <a:pt x="0" y="771525"/>
                  </a:moveTo>
                  <a:lnTo>
                    <a:pt x="676275" y="762000"/>
                  </a:lnTo>
                  <a:lnTo>
                    <a:pt x="685800" y="0"/>
                  </a:lnTo>
                  <a:lnTo>
                    <a:pt x="871537" y="4762"/>
                  </a:lnTo>
                  <a:cubicBezTo>
                    <a:pt x="869950" y="260350"/>
                    <a:pt x="868362" y="515937"/>
                    <a:pt x="866775" y="771525"/>
                  </a:cubicBezTo>
                  <a:lnTo>
                    <a:pt x="1709737" y="771525"/>
                  </a:lnTo>
                  <a:cubicBezTo>
                    <a:pt x="1708150" y="976312"/>
                    <a:pt x="1706562" y="1181100"/>
                    <a:pt x="1704975" y="1385887"/>
                  </a:cubicBezTo>
                  <a:lnTo>
                    <a:pt x="1866900" y="1385887"/>
                  </a:lnTo>
                  <a:lnTo>
                    <a:pt x="1890712" y="781050"/>
                  </a:lnTo>
                  <a:lnTo>
                    <a:pt x="2595562" y="776287"/>
                  </a:lnTo>
                  <a:lnTo>
                    <a:pt x="2600325" y="776287"/>
                  </a:lnTo>
                  <a:lnTo>
                    <a:pt x="2600325" y="776287"/>
                  </a:ln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9" name="テキスト ボックス 8">
            <a:extLst>
              <a:ext uri="{FF2B5EF4-FFF2-40B4-BE49-F238E27FC236}">
                <a16:creationId xmlns:a16="http://schemas.microsoft.com/office/drawing/2014/main" id="{67142CA1-BEB1-F3D1-77EB-CF69DF8A3E5D}"/>
              </a:ext>
            </a:extLst>
          </p:cNvPr>
          <p:cNvSpPr txBox="1">
            <a:spLocks noChangeAspect="1"/>
          </p:cNvSpPr>
          <p:nvPr/>
        </p:nvSpPr>
        <p:spPr>
          <a:xfrm>
            <a:off x="7505281" y="3714231"/>
            <a:ext cx="4043349" cy="646331"/>
          </a:xfrm>
          <a:prstGeom prst="rect">
            <a:avLst/>
          </a:prstGeom>
          <a:noFill/>
        </p:spPr>
        <p:txBody>
          <a:bodyPr wrap="square" rtlCol="0">
            <a:spAutoFit/>
          </a:bodyPr>
          <a:lstStyle/>
          <a:p>
            <a:pPr algn="ctr"/>
            <a:r>
              <a:rPr kumimoji="1" lang="ja-JP" altLang="en-US" dirty="0">
                <a:latin typeface="+mn-ea"/>
              </a:rPr>
              <a:t>指令電圧</a:t>
            </a:r>
            <a:endParaRPr kumimoji="1" lang="en-US" altLang="ja-JP" dirty="0">
              <a:latin typeface="+mn-ea"/>
            </a:endParaRPr>
          </a:p>
          <a:p>
            <a:pPr algn="ctr"/>
            <a:r>
              <a:rPr kumimoji="1" lang="en-US" altLang="ja-JP" dirty="0">
                <a:latin typeface="+mn-ea"/>
              </a:rPr>
              <a:t>500</a:t>
            </a:r>
            <a:r>
              <a:rPr kumimoji="1" lang="ja-JP" altLang="en-US" dirty="0">
                <a:latin typeface="+mn-ea"/>
              </a:rPr>
              <a:t> </a:t>
            </a:r>
            <a:r>
              <a:rPr kumimoji="1" lang="en-US" altLang="ja-JP" dirty="0">
                <a:latin typeface="+mn-ea"/>
              </a:rPr>
              <a:t>kHz(2μs)</a:t>
            </a:r>
            <a:endParaRPr kumimoji="1" lang="ja-JP" altLang="en-US" dirty="0">
              <a:latin typeface="+mn-ea"/>
            </a:endParaRPr>
          </a:p>
        </p:txBody>
      </p:sp>
      <p:sp>
        <p:nvSpPr>
          <p:cNvPr id="10" name="テキスト ボックス 9">
            <a:extLst>
              <a:ext uri="{FF2B5EF4-FFF2-40B4-BE49-F238E27FC236}">
                <a16:creationId xmlns:a16="http://schemas.microsoft.com/office/drawing/2014/main" id="{16CCAA69-2609-F0D7-5E06-5B65FDEA5E66}"/>
              </a:ext>
            </a:extLst>
          </p:cNvPr>
          <p:cNvSpPr txBox="1">
            <a:spLocks noChangeAspect="1"/>
          </p:cNvSpPr>
          <p:nvPr/>
        </p:nvSpPr>
        <p:spPr>
          <a:xfrm>
            <a:off x="1653942" y="3714231"/>
            <a:ext cx="2936216" cy="646331"/>
          </a:xfrm>
          <a:prstGeom prst="rect">
            <a:avLst/>
          </a:prstGeom>
          <a:noFill/>
        </p:spPr>
        <p:txBody>
          <a:bodyPr wrap="square" rtlCol="0">
            <a:spAutoFit/>
          </a:bodyPr>
          <a:lstStyle/>
          <a:p>
            <a:pPr algn="ctr"/>
            <a:r>
              <a:rPr kumimoji="1" lang="ja-JP" altLang="en-US" dirty="0">
                <a:latin typeface="+mn-ea"/>
              </a:rPr>
              <a:t>目標電流</a:t>
            </a:r>
            <a:endParaRPr kumimoji="1" lang="en-US" altLang="ja-JP" dirty="0">
              <a:latin typeface="+mn-ea"/>
            </a:endParaRPr>
          </a:p>
          <a:p>
            <a:pPr algn="ctr"/>
            <a:r>
              <a:rPr kumimoji="1" lang="en-US" altLang="ja-JP" dirty="0">
                <a:latin typeface="+mn-ea"/>
              </a:rPr>
              <a:t>500</a:t>
            </a:r>
            <a:r>
              <a:rPr kumimoji="1" lang="ja-JP" altLang="en-US" dirty="0">
                <a:latin typeface="+mn-ea"/>
              </a:rPr>
              <a:t> </a:t>
            </a:r>
            <a:r>
              <a:rPr kumimoji="1" lang="en-US" altLang="ja-JP" dirty="0">
                <a:latin typeface="+mn-ea"/>
              </a:rPr>
              <a:t>kHz(2μs)</a:t>
            </a:r>
            <a:endParaRPr kumimoji="1" lang="ja-JP" altLang="en-US" dirty="0">
              <a:latin typeface="+mn-ea"/>
            </a:endParaRPr>
          </a:p>
        </p:txBody>
      </p:sp>
      <p:sp>
        <p:nvSpPr>
          <p:cNvPr id="28" name="テキスト ボックス 27">
            <a:extLst>
              <a:ext uri="{FF2B5EF4-FFF2-40B4-BE49-F238E27FC236}">
                <a16:creationId xmlns:a16="http://schemas.microsoft.com/office/drawing/2014/main" id="{E34481A0-BFFA-E55B-A55B-A76A656D2B70}"/>
              </a:ext>
            </a:extLst>
          </p:cNvPr>
          <p:cNvSpPr txBox="1">
            <a:spLocks noChangeAspect="1"/>
          </p:cNvSpPr>
          <p:nvPr/>
        </p:nvSpPr>
        <p:spPr>
          <a:xfrm>
            <a:off x="6541916" y="2700639"/>
            <a:ext cx="1926729" cy="400110"/>
          </a:xfrm>
          <a:prstGeom prst="rect">
            <a:avLst/>
          </a:prstGeom>
          <a:noFill/>
        </p:spPr>
        <p:txBody>
          <a:bodyPr wrap="square" rtlCol="0">
            <a:spAutoFit/>
          </a:bodyPr>
          <a:lstStyle/>
          <a:p>
            <a:r>
              <a:rPr kumimoji="1" lang="en-US" altLang="ja-JP" sz="2000" dirty="0">
                <a:latin typeface="+mn-ea"/>
              </a:rPr>
              <a:t>0(</a:t>
            </a:r>
            <a:r>
              <a:rPr kumimoji="1" lang="ja-JP" altLang="en-US" sz="2000" dirty="0">
                <a:latin typeface="+mn-ea"/>
              </a:rPr>
              <a:t>＝</a:t>
            </a:r>
            <a:r>
              <a:rPr kumimoji="1" lang="en-US" altLang="ja-JP" sz="2000" dirty="0">
                <a:latin typeface="+mn-ea"/>
              </a:rPr>
              <a:t>4096)</a:t>
            </a:r>
          </a:p>
        </p:txBody>
      </p:sp>
      <p:sp>
        <p:nvSpPr>
          <p:cNvPr id="29" name="テキスト ボックス 28">
            <a:extLst>
              <a:ext uri="{FF2B5EF4-FFF2-40B4-BE49-F238E27FC236}">
                <a16:creationId xmlns:a16="http://schemas.microsoft.com/office/drawing/2014/main" id="{1F4FCA3B-9AA6-0F30-F0C2-381BF795DD0C}"/>
              </a:ext>
            </a:extLst>
          </p:cNvPr>
          <p:cNvSpPr txBox="1">
            <a:spLocks noChangeAspect="1"/>
          </p:cNvSpPr>
          <p:nvPr/>
        </p:nvSpPr>
        <p:spPr>
          <a:xfrm>
            <a:off x="7055355" y="1782964"/>
            <a:ext cx="1237394" cy="400110"/>
          </a:xfrm>
          <a:prstGeom prst="rect">
            <a:avLst/>
          </a:prstGeom>
          <a:noFill/>
        </p:spPr>
        <p:txBody>
          <a:bodyPr wrap="square" rtlCol="0">
            <a:spAutoFit/>
          </a:bodyPr>
          <a:lstStyle/>
          <a:p>
            <a:r>
              <a:rPr kumimoji="1" lang="en-US" altLang="ja-JP" sz="2000" dirty="0">
                <a:latin typeface="+mn-ea"/>
              </a:rPr>
              <a:t>2048</a:t>
            </a:r>
          </a:p>
        </p:txBody>
      </p:sp>
      <p:sp>
        <p:nvSpPr>
          <p:cNvPr id="30" name="テキスト ボックス 29">
            <a:extLst>
              <a:ext uri="{FF2B5EF4-FFF2-40B4-BE49-F238E27FC236}">
                <a16:creationId xmlns:a16="http://schemas.microsoft.com/office/drawing/2014/main" id="{B8504656-721B-8C4C-AB18-DF6AE77046AD}"/>
              </a:ext>
            </a:extLst>
          </p:cNvPr>
          <p:cNvSpPr txBox="1">
            <a:spLocks noChangeAspect="1"/>
          </p:cNvSpPr>
          <p:nvPr/>
        </p:nvSpPr>
        <p:spPr>
          <a:xfrm>
            <a:off x="7035385" y="3462397"/>
            <a:ext cx="1237394" cy="400110"/>
          </a:xfrm>
          <a:prstGeom prst="rect">
            <a:avLst/>
          </a:prstGeom>
          <a:noFill/>
        </p:spPr>
        <p:txBody>
          <a:bodyPr wrap="square" rtlCol="0">
            <a:spAutoFit/>
          </a:bodyPr>
          <a:lstStyle/>
          <a:p>
            <a:r>
              <a:rPr kumimoji="1" lang="en-US" altLang="ja-JP" sz="2000" dirty="0">
                <a:latin typeface="+mn-ea"/>
              </a:rPr>
              <a:t>2049</a:t>
            </a:r>
          </a:p>
        </p:txBody>
      </p:sp>
      <p:sp>
        <p:nvSpPr>
          <p:cNvPr id="31" name="テキスト ボックス 30">
            <a:extLst>
              <a:ext uri="{FF2B5EF4-FFF2-40B4-BE49-F238E27FC236}">
                <a16:creationId xmlns:a16="http://schemas.microsoft.com/office/drawing/2014/main" id="{47C84F50-F203-E991-A6B5-32D658D43A39}"/>
              </a:ext>
            </a:extLst>
          </p:cNvPr>
          <p:cNvSpPr txBox="1">
            <a:spLocks noChangeAspect="1"/>
          </p:cNvSpPr>
          <p:nvPr/>
        </p:nvSpPr>
        <p:spPr>
          <a:xfrm>
            <a:off x="496329" y="2712990"/>
            <a:ext cx="2231301" cy="400110"/>
          </a:xfrm>
          <a:prstGeom prst="rect">
            <a:avLst/>
          </a:prstGeom>
          <a:noFill/>
        </p:spPr>
        <p:txBody>
          <a:bodyPr wrap="square" rtlCol="0">
            <a:spAutoFit/>
          </a:bodyPr>
          <a:lstStyle/>
          <a:p>
            <a:r>
              <a:rPr kumimoji="1" lang="en-US" altLang="ja-JP" sz="2000" dirty="0">
                <a:latin typeface="+mn-ea"/>
              </a:rPr>
              <a:t>0(</a:t>
            </a:r>
            <a:r>
              <a:rPr kumimoji="1" lang="ja-JP" altLang="en-US" sz="2000" dirty="0">
                <a:latin typeface="+mn-ea"/>
              </a:rPr>
              <a:t>＝</a:t>
            </a:r>
            <a:r>
              <a:rPr kumimoji="1" lang="en-US" altLang="ja-JP" sz="2000" dirty="0">
                <a:latin typeface="+mn-ea"/>
              </a:rPr>
              <a:t>4096)</a:t>
            </a:r>
          </a:p>
        </p:txBody>
      </p:sp>
      <p:sp>
        <p:nvSpPr>
          <p:cNvPr id="32" name="テキスト ボックス 31">
            <a:extLst>
              <a:ext uri="{FF2B5EF4-FFF2-40B4-BE49-F238E27FC236}">
                <a16:creationId xmlns:a16="http://schemas.microsoft.com/office/drawing/2014/main" id="{1D5AE112-6D3C-4036-322D-9839995193E9}"/>
              </a:ext>
            </a:extLst>
          </p:cNvPr>
          <p:cNvSpPr txBox="1">
            <a:spLocks noChangeAspect="1"/>
          </p:cNvSpPr>
          <p:nvPr/>
        </p:nvSpPr>
        <p:spPr>
          <a:xfrm>
            <a:off x="1113497" y="1782964"/>
            <a:ext cx="1614133" cy="400110"/>
          </a:xfrm>
          <a:prstGeom prst="rect">
            <a:avLst/>
          </a:prstGeom>
          <a:noFill/>
        </p:spPr>
        <p:txBody>
          <a:bodyPr wrap="square" rtlCol="0">
            <a:spAutoFit/>
          </a:bodyPr>
          <a:lstStyle/>
          <a:p>
            <a:r>
              <a:rPr kumimoji="1" lang="en-US" altLang="ja-JP" sz="2000" dirty="0">
                <a:latin typeface="+mn-ea"/>
              </a:rPr>
              <a:t>2048</a:t>
            </a:r>
          </a:p>
        </p:txBody>
      </p:sp>
      <p:sp>
        <p:nvSpPr>
          <p:cNvPr id="33" name="テキスト ボックス 32">
            <a:extLst>
              <a:ext uri="{FF2B5EF4-FFF2-40B4-BE49-F238E27FC236}">
                <a16:creationId xmlns:a16="http://schemas.microsoft.com/office/drawing/2014/main" id="{7F288466-A59F-6937-7A4B-BE0B6A8D74CF}"/>
              </a:ext>
            </a:extLst>
          </p:cNvPr>
          <p:cNvSpPr txBox="1">
            <a:spLocks noChangeAspect="1"/>
          </p:cNvSpPr>
          <p:nvPr/>
        </p:nvSpPr>
        <p:spPr>
          <a:xfrm>
            <a:off x="1036892" y="3549905"/>
            <a:ext cx="1329286" cy="400110"/>
          </a:xfrm>
          <a:prstGeom prst="rect">
            <a:avLst/>
          </a:prstGeom>
          <a:noFill/>
        </p:spPr>
        <p:txBody>
          <a:bodyPr wrap="square" rtlCol="0">
            <a:spAutoFit/>
          </a:bodyPr>
          <a:lstStyle/>
          <a:p>
            <a:r>
              <a:rPr kumimoji="1" lang="en-US" altLang="ja-JP" sz="2000" dirty="0">
                <a:latin typeface="+mn-ea"/>
              </a:rPr>
              <a:t>2049</a:t>
            </a:r>
          </a:p>
        </p:txBody>
      </p:sp>
      <p:sp>
        <p:nvSpPr>
          <p:cNvPr id="50" name="テキスト ボックス 49">
            <a:extLst>
              <a:ext uri="{FF2B5EF4-FFF2-40B4-BE49-F238E27FC236}">
                <a16:creationId xmlns:a16="http://schemas.microsoft.com/office/drawing/2014/main" id="{10AF5D69-5F50-BC96-2B00-6B7A00AC8820}"/>
              </a:ext>
            </a:extLst>
          </p:cNvPr>
          <p:cNvSpPr txBox="1"/>
          <p:nvPr/>
        </p:nvSpPr>
        <p:spPr>
          <a:xfrm>
            <a:off x="780062" y="4811608"/>
            <a:ext cx="5058384" cy="1015663"/>
          </a:xfrm>
          <a:prstGeom prst="rect">
            <a:avLst/>
          </a:prstGeom>
          <a:noFill/>
        </p:spPr>
        <p:txBody>
          <a:bodyPr wrap="square" rtlCol="0">
            <a:spAutoFit/>
          </a:bodyPr>
          <a:lstStyle/>
          <a:p>
            <a:pPr algn="just"/>
            <a:r>
              <a:rPr kumimoji="1" lang="ja-JP" altLang="en-US" sz="2000" dirty="0"/>
              <a:t>手順</a:t>
            </a:r>
            <a:r>
              <a:rPr kumimoji="1" lang="en-US" altLang="ja-JP" sz="2000" dirty="0"/>
              <a:t>1</a:t>
            </a:r>
            <a:r>
              <a:rPr kumimoji="1" lang="ja-JP" altLang="en-US" sz="2000" dirty="0"/>
              <a:t>：コミッショニング</a:t>
            </a:r>
            <a:r>
              <a:rPr kumimoji="1" lang="en-US" altLang="ja-JP" sz="2000" dirty="0"/>
              <a:t>Gr</a:t>
            </a:r>
            <a:r>
              <a:rPr kumimoji="1" lang="ja-JP" altLang="en-US" sz="2000" dirty="0"/>
              <a:t>からの要求に合わせた目標電流パターン（</a:t>
            </a:r>
            <a:r>
              <a:rPr kumimoji="1" lang="ja-JP" altLang="en-US" sz="2000" b="1" dirty="0">
                <a:solidFill>
                  <a:srgbClr val="0000FF"/>
                </a:solidFill>
              </a:rPr>
              <a:t>指令電流</a:t>
            </a:r>
            <a:r>
              <a:rPr kumimoji="1" lang="ja-JP" altLang="en-US" sz="2000" dirty="0"/>
              <a:t>）を作成する</a:t>
            </a:r>
            <a:endParaRPr kumimoji="1" lang="en-US" altLang="ja-JP" sz="2000" dirty="0"/>
          </a:p>
        </p:txBody>
      </p:sp>
      <p:sp>
        <p:nvSpPr>
          <p:cNvPr id="51" name="テキスト ボックス 50">
            <a:extLst>
              <a:ext uri="{FF2B5EF4-FFF2-40B4-BE49-F238E27FC236}">
                <a16:creationId xmlns:a16="http://schemas.microsoft.com/office/drawing/2014/main" id="{3C7C462C-5474-E56F-8DAF-0725583E5662}"/>
              </a:ext>
            </a:extLst>
          </p:cNvPr>
          <p:cNvSpPr txBox="1"/>
          <p:nvPr/>
        </p:nvSpPr>
        <p:spPr>
          <a:xfrm>
            <a:off x="626845" y="1478917"/>
            <a:ext cx="1398140" cy="369332"/>
          </a:xfrm>
          <a:prstGeom prst="rect">
            <a:avLst/>
          </a:prstGeom>
          <a:noFill/>
        </p:spPr>
        <p:txBody>
          <a:bodyPr wrap="none" rtlCol="0">
            <a:spAutoFit/>
          </a:bodyPr>
          <a:lstStyle/>
          <a:p>
            <a:r>
              <a:rPr kumimoji="1" lang="en-US" altLang="ja-JP" dirty="0"/>
              <a:t>12bit</a:t>
            </a:r>
            <a:r>
              <a:rPr kumimoji="1" lang="ja-JP" altLang="en-US" dirty="0"/>
              <a:t>で入力</a:t>
            </a:r>
          </a:p>
        </p:txBody>
      </p:sp>
      <p:sp>
        <p:nvSpPr>
          <p:cNvPr id="53" name="テキスト ボックス 52">
            <a:extLst>
              <a:ext uri="{FF2B5EF4-FFF2-40B4-BE49-F238E27FC236}">
                <a16:creationId xmlns:a16="http://schemas.microsoft.com/office/drawing/2014/main" id="{947BA36F-8041-F11B-4EAC-B6CD9EFFF94B}"/>
              </a:ext>
            </a:extLst>
          </p:cNvPr>
          <p:cNvSpPr txBox="1"/>
          <p:nvPr/>
        </p:nvSpPr>
        <p:spPr>
          <a:xfrm>
            <a:off x="6804541" y="4811608"/>
            <a:ext cx="4744090" cy="707886"/>
          </a:xfrm>
          <a:prstGeom prst="rect">
            <a:avLst/>
          </a:prstGeom>
          <a:noFill/>
        </p:spPr>
        <p:txBody>
          <a:bodyPr wrap="square">
            <a:spAutoFit/>
          </a:bodyPr>
          <a:lstStyle/>
          <a:p>
            <a:r>
              <a:rPr lang="ja-JP" altLang="en-US" sz="2000" dirty="0"/>
              <a:t>手順２：目標電流パターンを出力する電圧パターン（</a:t>
            </a:r>
            <a:r>
              <a:rPr lang="ja-JP" altLang="en-US" sz="2000" b="1" dirty="0">
                <a:solidFill>
                  <a:srgbClr val="E97132"/>
                </a:solidFill>
              </a:rPr>
              <a:t>指令電圧</a:t>
            </a:r>
            <a:r>
              <a:rPr lang="ja-JP" altLang="en-US" sz="2000" dirty="0"/>
              <a:t>）を作成する</a:t>
            </a:r>
            <a:endParaRPr kumimoji="1" lang="ja-JP" altLang="en-US" sz="2000" dirty="0"/>
          </a:p>
        </p:txBody>
      </p:sp>
      <p:sp>
        <p:nvSpPr>
          <p:cNvPr id="11" name="スライド番号プレースホルダー 10">
            <a:extLst>
              <a:ext uri="{FF2B5EF4-FFF2-40B4-BE49-F238E27FC236}">
                <a16:creationId xmlns:a16="http://schemas.microsoft.com/office/drawing/2014/main" id="{679D5E28-00BB-CF62-FB8C-7658E105C9CE}"/>
              </a:ext>
            </a:extLst>
          </p:cNvPr>
          <p:cNvSpPr>
            <a:spLocks noGrp="1"/>
          </p:cNvSpPr>
          <p:nvPr>
            <p:ph type="sldNum" sz="quarter" idx="12"/>
          </p:nvPr>
        </p:nvSpPr>
        <p:spPr/>
        <p:txBody>
          <a:bodyPr/>
          <a:lstStyle/>
          <a:p>
            <a:fld id="{3F769A1E-1AA7-465B-83A3-BC28DC61D578}" type="slidenum">
              <a:rPr kumimoji="1" lang="ja-JP" altLang="en-US" smtClean="0"/>
              <a:t>7</a:t>
            </a:fld>
            <a:endParaRPr kumimoji="1" lang="ja-JP" altLang="en-US"/>
          </a:p>
        </p:txBody>
      </p:sp>
      <p:sp>
        <p:nvSpPr>
          <p:cNvPr id="2" name="タイトル 1">
            <a:extLst>
              <a:ext uri="{FF2B5EF4-FFF2-40B4-BE49-F238E27FC236}">
                <a16:creationId xmlns:a16="http://schemas.microsoft.com/office/drawing/2014/main" id="{3690E7C7-D9D3-936D-5671-B3C36485D195}"/>
              </a:ext>
            </a:extLst>
          </p:cNvPr>
          <p:cNvSpPr>
            <a:spLocks noGrp="1"/>
          </p:cNvSpPr>
          <p:nvPr>
            <p:ph type="title"/>
          </p:nvPr>
        </p:nvSpPr>
        <p:spPr/>
        <p:txBody>
          <a:bodyPr/>
          <a:lstStyle/>
          <a:p>
            <a:r>
              <a:rPr kumimoji="1" lang="ja-JP" altLang="en-US" sz="4800" b="1" dirty="0">
                <a:latin typeface="+mn-ea"/>
              </a:rPr>
              <a:t>ペイント波形の調整</a:t>
            </a:r>
            <a:endParaRPr lang="ja-JP" altLang="en-US" b="1" dirty="0"/>
          </a:p>
        </p:txBody>
      </p:sp>
      <p:sp>
        <p:nvSpPr>
          <p:cNvPr id="12" name="テキスト ボックス 11">
            <a:extLst>
              <a:ext uri="{FF2B5EF4-FFF2-40B4-BE49-F238E27FC236}">
                <a16:creationId xmlns:a16="http://schemas.microsoft.com/office/drawing/2014/main" id="{61CD2AFB-772E-B530-3BBD-8812D28C133B}"/>
              </a:ext>
            </a:extLst>
          </p:cNvPr>
          <p:cNvSpPr txBox="1"/>
          <p:nvPr/>
        </p:nvSpPr>
        <p:spPr>
          <a:xfrm>
            <a:off x="1701535" y="4360562"/>
            <a:ext cx="3140603" cy="369332"/>
          </a:xfrm>
          <a:prstGeom prst="rect">
            <a:avLst/>
          </a:prstGeom>
          <a:noFill/>
        </p:spPr>
        <p:txBody>
          <a:bodyPr wrap="none" rtlCol="0">
            <a:spAutoFit/>
          </a:bodyPr>
          <a:lstStyle/>
          <a:p>
            <a:r>
              <a:rPr kumimoji="1" lang="ja-JP" altLang="en-US" b="1" dirty="0"/>
              <a:t>指令電流</a:t>
            </a:r>
            <a:r>
              <a:rPr kumimoji="1" lang="en-US" altLang="ja-JP" b="1" dirty="0"/>
              <a:t>(</a:t>
            </a:r>
            <a:r>
              <a:rPr kumimoji="1" lang="ja-JP" altLang="en-US" b="1" dirty="0"/>
              <a:t>リファレンス電流</a:t>
            </a:r>
            <a:r>
              <a:rPr kumimoji="1" lang="en-US" altLang="ja-JP" b="1" dirty="0"/>
              <a:t>)</a:t>
            </a:r>
            <a:endParaRPr kumimoji="1" lang="ja-JP" altLang="en-US" b="1" dirty="0"/>
          </a:p>
        </p:txBody>
      </p:sp>
      <p:sp>
        <p:nvSpPr>
          <p:cNvPr id="13" name="テキスト ボックス 12">
            <a:extLst>
              <a:ext uri="{FF2B5EF4-FFF2-40B4-BE49-F238E27FC236}">
                <a16:creationId xmlns:a16="http://schemas.microsoft.com/office/drawing/2014/main" id="{F468ABAF-C4A1-E1B2-4792-DC88CD4FCDE7}"/>
              </a:ext>
            </a:extLst>
          </p:cNvPr>
          <p:cNvSpPr txBox="1"/>
          <p:nvPr/>
        </p:nvSpPr>
        <p:spPr>
          <a:xfrm>
            <a:off x="8775320" y="4341217"/>
            <a:ext cx="1107996" cy="369332"/>
          </a:xfrm>
          <a:prstGeom prst="rect">
            <a:avLst/>
          </a:prstGeom>
          <a:noFill/>
        </p:spPr>
        <p:txBody>
          <a:bodyPr wrap="none" rtlCol="0">
            <a:spAutoFit/>
          </a:bodyPr>
          <a:lstStyle/>
          <a:p>
            <a:r>
              <a:rPr kumimoji="1" lang="ja-JP" altLang="en-US" b="1" dirty="0"/>
              <a:t>指令電圧</a:t>
            </a:r>
          </a:p>
        </p:txBody>
      </p:sp>
      <p:sp>
        <p:nvSpPr>
          <p:cNvPr id="14" name="矢印: 下 13">
            <a:extLst>
              <a:ext uri="{FF2B5EF4-FFF2-40B4-BE49-F238E27FC236}">
                <a16:creationId xmlns:a16="http://schemas.microsoft.com/office/drawing/2014/main" id="{87681224-1AD3-B5CF-BD22-CF6B520E47F3}"/>
              </a:ext>
            </a:extLst>
          </p:cNvPr>
          <p:cNvSpPr/>
          <p:nvPr/>
        </p:nvSpPr>
        <p:spPr>
          <a:xfrm rot="16200000">
            <a:off x="5517976" y="2696811"/>
            <a:ext cx="1148688" cy="707886"/>
          </a:xfrm>
          <a:prstGeom prst="downArrow">
            <a:avLst/>
          </a:prstGeom>
          <a:solidFill>
            <a:srgbClr val="66B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日付プレースホルダー 14">
            <a:extLst>
              <a:ext uri="{FF2B5EF4-FFF2-40B4-BE49-F238E27FC236}">
                <a16:creationId xmlns:a16="http://schemas.microsoft.com/office/drawing/2014/main" id="{158AAC36-EC9A-35FE-91F2-013A60CEA400}"/>
              </a:ext>
            </a:extLst>
          </p:cNvPr>
          <p:cNvSpPr>
            <a:spLocks noGrp="1"/>
          </p:cNvSpPr>
          <p:nvPr>
            <p:ph type="dt" sz="half" idx="10"/>
          </p:nvPr>
        </p:nvSpPr>
        <p:spPr/>
        <p:txBody>
          <a:bodyPr/>
          <a:lstStyle/>
          <a:p>
            <a:r>
              <a:rPr kumimoji="1" lang="en-US" altLang="ja-JP"/>
              <a:t>2025/12/8</a:t>
            </a:r>
            <a:endParaRPr kumimoji="1" lang="ja-JP" altLang="en-US"/>
          </a:p>
        </p:txBody>
      </p:sp>
      <p:sp>
        <p:nvSpPr>
          <p:cNvPr id="16" name="フッター プレースホルダー 15">
            <a:extLst>
              <a:ext uri="{FF2B5EF4-FFF2-40B4-BE49-F238E27FC236}">
                <a16:creationId xmlns:a16="http://schemas.microsoft.com/office/drawing/2014/main" id="{EE69A2A6-F392-E0A4-A506-4355F27614B7}"/>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Tree>
    <p:extLst>
      <p:ext uri="{BB962C8B-B14F-4D97-AF65-F5344CB8AC3E}">
        <p14:creationId xmlns:p14="http://schemas.microsoft.com/office/powerpoint/2010/main" val="14365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A1AAB-DB86-2115-9FC6-4D2684D8B56F}"/>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5AA8709-8B12-A0F5-B73B-5E0CA5DBC4AF}"/>
              </a:ext>
            </a:extLst>
          </p:cNvPr>
          <p:cNvSpPr/>
          <p:nvPr/>
        </p:nvSpPr>
        <p:spPr>
          <a:xfrm>
            <a:off x="2165707" y="2216442"/>
            <a:ext cx="2665508" cy="176282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n-ea"/>
            </a:endParaRPr>
          </a:p>
        </p:txBody>
      </p:sp>
      <p:sp>
        <p:nvSpPr>
          <p:cNvPr id="10" name="テキスト ボックス 9">
            <a:extLst>
              <a:ext uri="{FF2B5EF4-FFF2-40B4-BE49-F238E27FC236}">
                <a16:creationId xmlns:a16="http://schemas.microsoft.com/office/drawing/2014/main" id="{3603E91E-86C4-8D1C-ACE3-F7005FEFB926}"/>
              </a:ext>
            </a:extLst>
          </p:cNvPr>
          <p:cNvSpPr txBox="1">
            <a:spLocks noChangeAspect="1"/>
          </p:cNvSpPr>
          <p:nvPr/>
        </p:nvSpPr>
        <p:spPr>
          <a:xfrm>
            <a:off x="2006563" y="3968184"/>
            <a:ext cx="2936216" cy="369332"/>
          </a:xfrm>
          <a:prstGeom prst="rect">
            <a:avLst/>
          </a:prstGeom>
          <a:noFill/>
        </p:spPr>
        <p:txBody>
          <a:bodyPr wrap="square" rtlCol="0">
            <a:spAutoFit/>
          </a:bodyPr>
          <a:lstStyle/>
          <a:p>
            <a:pPr algn="ctr"/>
            <a:r>
              <a:rPr kumimoji="1" lang="ja-JP" altLang="en-US" dirty="0">
                <a:latin typeface="+mn-ea"/>
              </a:rPr>
              <a:t>出力電流</a:t>
            </a:r>
          </a:p>
        </p:txBody>
      </p:sp>
      <p:sp>
        <p:nvSpPr>
          <p:cNvPr id="31" name="テキスト ボックス 30">
            <a:extLst>
              <a:ext uri="{FF2B5EF4-FFF2-40B4-BE49-F238E27FC236}">
                <a16:creationId xmlns:a16="http://schemas.microsoft.com/office/drawing/2014/main" id="{F370F226-095D-C9A1-18BB-582601016B49}"/>
              </a:ext>
            </a:extLst>
          </p:cNvPr>
          <p:cNvSpPr txBox="1">
            <a:spLocks noChangeAspect="1"/>
          </p:cNvSpPr>
          <p:nvPr/>
        </p:nvSpPr>
        <p:spPr>
          <a:xfrm>
            <a:off x="1612900" y="2966943"/>
            <a:ext cx="1467351" cy="400110"/>
          </a:xfrm>
          <a:prstGeom prst="rect">
            <a:avLst/>
          </a:prstGeom>
          <a:noFill/>
        </p:spPr>
        <p:txBody>
          <a:bodyPr wrap="square" rtlCol="0">
            <a:spAutoFit/>
          </a:bodyPr>
          <a:lstStyle/>
          <a:p>
            <a:r>
              <a:rPr kumimoji="1" lang="en-US" altLang="ja-JP" sz="2000" dirty="0">
                <a:latin typeface="+mn-ea"/>
              </a:rPr>
              <a:t>0V</a:t>
            </a:r>
          </a:p>
        </p:txBody>
      </p:sp>
      <p:sp>
        <p:nvSpPr>
          <p:cNvPr id="32" name="テキスト ボックス 31">
            <a:extLst>
              <a:ext uri="{FF2B5EF4-FFF2-40B4-BE49-F238E27FC236}">
                <a16:creationId xmlns:a16="http://schemas.microsoft.com/office/drawing/2014/main" id="{94F260B9-3CDF-2E62-BAE1-7FA8216F6D90}"/>
              </a:ext>
            </a:extLst>
          </p:cNvPr>
          <p:cNvSpPr txBox="1">
            <a:spLocks noChangeAspect="1"/>
          </p:cNvSpPr>
          <p:nvPr/>
        </p:nvSpPr>
        <p:spPr>
          <a:xfrm>
            <a:off x="1466118" y="2036917"/>
            <a:ext cx="1614133" cy="400110"/>
          </a:xfrm>
          <a:prstGeom prst="rect">
            <a:avLst/>
          </a:prstGeom>
          <a:noFill/>
        </p:spPr>
        <p:txBody>
          <a:bodyPr wrap="square" rtlCol="0">
            <a:spAutoFit/>
          </a:bodyPr>
          <a:lstStyle/>
          <a:p>
            <a:r>
              <a:rPr kumimoji="1" lang="en-US" altLang="ja-JP" sz="2000" dirty="0">
                <a:latin typeface="+mn-ea"/>
              </a:rPr>
              <a:t>29kA</a:t>
            </a:r>
          </a:p>
        </p:txBody>
      </p:sp>
      <p:sp>
        <p:nvSpPr>
          <p:cNvPr id="33" name="テキスト ボックス 32">
            <a:extLst>
              <a:ext uri="{FF2B5EF4-FFF2-40B4-BE49-F238E27FC236}">
                <a16:creationId xmlns:a16="http://schemas.microsoft.com/office/drawing/2014/main" id="{01F5F3FC-5D60-BE21-F7F1-2AA0601D84AE}"/>
              </a:ext>
            </a:extLst>
          </p:cNvPr>
          <p:cNvSpPr txBox="1">
            <a:spLocks noChangeAspect="1"/>
          </p:cNvSpPr>
          <p:nvPr/>
        </p:nvSpPr>
        <p:spPr>
          <a:xfrm>
            <a:off x="1389513" y="3803858"/>
            <a:ext cx="1329286" cy="400110"/>
          </a:xfrm>
          <a:prstGeom prst="rect">
            <a:avLst/>
          </a:prstGeom>
          <a:noFill/>
        </p:spPr>
        <p:txBody>
          <a:bodyPr wrap="square" rtlCol="0">
            <a:spAutoFit/>
          </a:bodyPr>
          <a:lstStyle/>
          <a:p>
            <a:r>
              <a:rPr kumimoji="1" lang="en-US" altLang="ja-JP" sz="2000" dirty="0">
                <a:latin typeface="+mn-ea"/>
              </a:rPr>
              <a:t>-</a:t>
            </a:r>
            <a:r>
              <a:rPr lang="en-US" altLang="ja-JP" sz="2000" dirty="0">
                <a:latin typeface="+mn-ea"/>
              </a:rPr>
              <a:t>29kA</a:t>
            </a:r>
            <a:endParaRPr kumimoji="1" lang="en-US" altLang="ja-JP" sz="2000" dirty="0">
              <a:latin typeface="+mn-ea"/>
            </a:endParaRPr>
          </a:p>
        </p:txBody>
      </p:sp>
      <p:sp>
        <p:nvSpPr>
          <p:cNvPr id="50" name="テキスト ボックス 49">
            <a:extLst>
              <a:ext uri="{FF2B5EF4-FFF2-40B4-BE49-F238E27FC236}">
                <a16:creationId xmlns:a16="http://schemas.microsoft.com/office/drawing/2014/main" id="{84740671-DCF5-88D4-1616-E1972EBA8402}"/>
              </a:ext>
            </a:extLst>
          </p:cNvPr>
          <p:cNvSpPr txBox="1"/>
          <p:nvPr/>
        </p:nvSpPr>
        <p:spPr>
          <a:xfrm>
            <a:off x="6728952" y="4620047"/>
            <a:ext cx="4912865" cy="400110"/>
          </a:xfrm>
          <a:prstGeom prst="rect">
            <a:avLst/>
          </a:prstGeom>
          <a:noFill/>
        </p:spPr>
        <p:txBody>
          <a:bodyPr wrap="square" rtlCol="0">
            <a:spAutoFit/>
          </a:bodyPr>
          <a:lstStyle/>
          <a:p>
            <a:r>
              <a:rPr kumimoji="1" lang="ja-JP" altLang="en-US" sz="2000" dirty="0"/>
              <a:t>手順４：</a:t>
            </a:r>
            <a:r>
              <a:rPr lang="ja-JP" altLang="en-US" sz="2000" b="1" dirty="0">
                <a:solidFill>
                  <a:srgbClr val="0000FF"/>
                </a:solidFill>
              </a:rPr>
              <a:t>指令電流</a:t>
            </a:r>
            <a:r>
              <a:rPr kumimoji="1" lang="ja-JP" altLang="en-US" sz="2000" dirty="0"/>
              <a:t>と</a:t>
            </a:r>
            <a:r>
              <a:rPr kumimoji="1" lang="ja-JP" altLang="en-US" sz="2000" b="1" dirty="0">
                <a:solidFill>
                  <a:srgbClr val="4EA72E"/>
                </a:solidFill>
              </a:rPr>
              <a:t>出力電流</a:t>
            </a:r>
            <a:r>
              <a:rPr kumimoji="1" lang="ja-JP" altLang="en-US" sz="2000" dirty="0"/>
              <a:t>を比較</a:t>
            </a:r>
            <a:endParaRPr kumimoji="1" lang="en-US" altLang="ja-JP" sz="2000" dirty="0"/>
          </a:p>
        </p:txBody>
      </p:sp>
      <p:sp>
        <p:nvSpPr>
          <p:cNvPr id="53" name="テキスト ボックス 52">
            <a:extLst>
              <a:ext uri="{FF2B5EF4-FFF2-40B4-BE49-F238E27FC236}">
                <a16:creationId xmlns:a16="http://schemas.microsoft.com/office/drawing/2014/main" id="{28545E1B-2151-0402-E3FB-F6BA38C8FB74}"/>
              </a:ext>
            </a:extLst>
          </p:cNvPr>
          <p:cNvSpPr txBox="1"/>
          <p:nvPr/>
        </p:nvSpPr>
        <p:spPr>
          <a:xfrm>
            <a:off x="1473534" y="4630694"/>
            <a:ext cx="4043350" cy="707886"/>
          </a:xfrm>
          <a:prstGeom prst="rect">
            <a:avLst/>
          </a:prstGeom>
          <a:noFill/>
        </p:spPr>
        <p:txBody>
          <a:bodyPr wrap="square">
            <a:spAutoFit/>
          </a:bodyPr>
          <a:lstStyle/>
          <a:p>
            <a:r>
              <a:rPr lang="ja-JP" altLang="en-US" sz="2000" dirty="0"/>
              <a:t>手順３：オシロスコープを用いて</a:t>
            </a:r>
            <a:r>
              <a:rPr lang="ja-JP" altLang="en-US" sz="2000" b="1" dirty="0">
                <a:solidFill>
                  <a:srgbClr val="E97132"/>
                </a:solidFill>
              </a:rPr>
              <a:t>指令電圧</a:t>
            </a:r>
            <a:r>
              <a:rPr lang="ja-JP" altLang="en-US" sz="2000" dirty="0"/>
              <a:t>による</a:t>
            </a:r>
            <a:r>
              <a:rPr lang="ja-JP" altLang="en-US" sz="2000" b="1" dirty="0">
                <a:solidFill>
                  <a:srgbClr val="4EA72E"/>
                </a:solidFill>
              </a:rPr>
              <a:t>出力電流</a:t>
            </a:r>
            <a:r>
              <a:rPr lang="ja-JP" altLang="en-US" sz="2000" dirty="0"/>
              <a:t>を測定</a:t>
            </a:r>
            <a:endParaRPr kumimoji="1" lang="ja-JP" altLang="en-US" sz="2000" dirty="0"/>
          </a:p>
        </p:txBody>
      </p:sp>
      <p:sp>
        <p:nvSpPr>
          <p:cNvPr id="11" name="スライド番号プレースホルダー 10">
            <a:extLst>
              <a:ext uri="{FF2B5EF4-FFF2-40B4-BE49-F238E27FC236}">
                <a16:creationId xmlns:a16="http://schemas.microsoft.com/office/drawing/2014/main" id="{7CF1B982-61D8-4C79-5C46-0537E3D3F963}"/>
              </a:ext>
            </a:extLst>
          </p:cNvPr>
          <p:cNvSpPr>
            <a:spLocks noGrp="1"/>
          </p:cNvSpPr>
          <p:nvPr>
            <p:ph type="sldNum" sz="quarter" idx="12"/>
          </p:nvPr>
        </p:nvSpPr>
        <p:spPr/>
        <p:txBody>
          <a:bodyPr/>
          <a:lstStyle/>
          <a:p>
            <a:fld id="{3F769A1E-1AA7-465B-83A3-BC28DC61D578}" type="slidenum">
              <a:rPr kumimoji="1" lang="ja-JP" altLang="en-US" smtClean="0"/>
              <a:t>8</a:t>
            </a:fld>
            <a:endParaRPr kumimoji="1" lang="ja-JP" altLang="en-US"/>
          </a:p>
        </p:txBody>
      </p:sp>
      <p:sp>
        <p:nvSpPr>
          <p:cNvPr id="2" name="タイトル 1">
            <a:extLst>
              <a:ext uri="{FF2B5EF4-FFF2-40B4-BE49-F238E27FC236}">
                <a16:creationId xmlns:a16="http://schemas.microsoft.com/office/drawing/2014/main" id="{41C93992-E174-4FEA-EA81-49CB4E99869B}"/>
              </a:ext>
            </a:extLst>
          </p:cNvPr>
          <p:cNvSpPr>
            <a:spLocks noGrp="1"/>
          </p:cNvSpPr>
          <p:nvPr>
            <p:ph type="title"/>
          </p:nvPr>
        </p:nvSpPr>
        <p:spPr/>
        <p:txBody>
          <a:bodyPr/>
          <a:lstStyle/>
          <a:p>
            <a:r>
              <a:rPr kumimoji="1" lang="ja-JP" altLang="en-US" sz="4800" b="1" dirty="0">
                <a:latin typeface="+mn-ea"/>
              </a:rPr>
              <a:t>ペイント波形の調整</a:t>
            </a:r>
            <a:endParaRPr lang="ja-JP" altLang="en-US" b="1" dirty="0"/>
          </a:p>
        </p:txBody>
      </p:sp>
      <p:sp>
        <p:nvSpPr>
          <p:cNvPr id="14" name="矢印: 下 13">
            <a:extLst>
              <a:ext uri="{FF2B5EF4-FFF2-40B4-BE49-F238E27FC236}">
                <a16:creationId xmlns:a16="http://schemas.microsoft.com/office/drawing/2014/main" id="{E6F7E0E8-A77A-EC42-0F01-7CA8ACCBCB26}"/>
              </a:ext>
            </a:extLst>
          </p:cNvPr>
          <p:cNvSpPr/>
          <p:nvPr/>
        </p:nvSpPr>
        <p:spPr>
          <a:xfrm rot="16200000">
            <a:off x="-35670" y="3165372"/>
            <a:ext cx="1148688" cy="707886"/>
          </a:xfrm>
          <a:prstGeom prst="downArrow">
            <a:avLst/>
          </a:prstGeom>
          <a:solidFill>
            <a:srgbClr val="66B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01442A27-2096-996D-C4DD-A43273624B5A}"/>
              </a:ext>
            </a:extLst>
          </p:cNvPr>
          <p:cNvGrpSpPr>
            <a:grpSpLocks noChangeAspect="1"/>
          </p:cNvGrpSpPr>
          <p:nvPr/>
        </p:nvGrpSpPr>
        <p:grpSpPr>
          <a:xfrm>
            <a:off x="7621554" y="2268034"/>
            <a:ext cx="2665508" cy="1762824"/>
            <a:chOff x="7977121" y="13396324"/>
            <a:chExt cx="3033779" cy="1548000"/>
          </a:xfrm>
        </p:grpSpPr>
        <p:sp>
          <p:nvSpPr>
            <p:cNvPr id="16" name="正方形/長方形 15">
              <a:extLst>
                <a:ext uri="{FF2B5EF4-FFF2-40B4-BE49-F238E27FC236}">
                  <a16:creationId xmlns:a16="http://schemas.microsoft.com/office/drawing/2014/main" id="{1B811CC4-DBB5-0095-FB42-2C3353C3511C}"/>
                </a:ext>
              </a:extLst>
            </p:cNvPr>
            <p:cNvSpPr/>
            <p:nvPr/>
          </p:nvSpPr>
          <p:spPr>
            <a:xfrm>
              <a:off x="7977121" y="13396324"/>
              <a:ext cx="3033779" cy="15480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n-ea"/>
              </a:endParaRPr>
            </a:p>
          </p:txBody>
        </p:sp>
        <p:sp>
          <p:nvSpPr>
            <p:cNvPr id="17" name="フリーフォーム: 図形 16">
              <a:extLst>
                <a:ext uri="{FF2B5EF4-FFF2-40B4-BE49-F238E27FC236}">
                  <a16:creationId xmlns:a16="http://schemas.microsoft.com/office/drawing/2014/main" id="{76D83D29-B16A-074F-A3F5-52523A36FA03}"/>
                </a:ext>
              </a:extLst>
            </p:cNvPr>
            <p:cNvSpPr/>
            <p:nvPr/>
          </p:nvSpPr>
          <p:spPr>
            <a:xfrm>
              <a:off x="8174797" y="13508608"/>
              <a:ext cx="2638425" cy="738187"/>
            </a:xfrm>
            <a:custGeom>
              <a:avLst/>
              <a:gdLst>
                <a:gd name="connsiteX0" fmla="*/ 0 w 2638425"/>
                <a:gd name="connsiteY0" fmla="*/ 728662 h 738187"/>
                <a:gd name="connsiteX1" fmla="*/ 685800 w 2638425"/>
                <a:gd name="connsiteY1" fmla="*/ 728662 h 738187"/>
                <a:gd name="connsiteX2" fmla="*/ 876300 w 2638425"/>
                <a:gd name="connsiteY2" fmla="*/ 0 h 738187"/>
                <a:gd name="connsiteX3" fmla="*/ 1738312 w 2638425"/>
                <a:gd name="connsiteY3" fmla="*/ 0 h 738187"/>
                <a:gd name="connsiteX4" fmla="*/ 1938337 w 2638425"/>
                <a:gd name="connsiteY4" fmla="*/ 738187 h 738187"/>
                <a:gd name="connsiteX5" fmla="*/ 2638425 w 2638425"/>
                <a:gd name="connsiteY5" fmla="*/ 733425 h 738187"/>
                <a:gd name="connsiteX6" fmla="*/ 2638425 w 2638425"/>
                <a:gd name="connsiteY6" fmla="*/ 733425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8425" h="738187">
                  <a:moveTo>
                    <a:pt x="0" y="728662"/>
                  </a:moveTo>
                  <a:lnTo>
                    <a:pt x="685800" y="728662"/>
                  </a:lnTo>
                  <a:lnTo>
                    <a:pt x="876300" y="0"/>
                  </a:lnTo>
                  <a:lnTo>
                    <a:pt x="1738312" y="0"/>
                  </a:lnTo>
                  <a:lnTo>
                    <a:pt x="1938337" y="738187"/>
                  </a:lnTo>
                  <a:lnTo>
                    <a:pt x="2638425" y="733425"/>
                  </a:lnTo>
                  <a:lnTo>
                    <a:pt x="2638425" y="733425"/>
                  </a:lnTo>
                </a:path>
              </a:pathLst>
            </a:cu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accent6"/>
                </a:solidFill>
                <a:latin typeface="+mn-ea"/>
              </a:endParaRPr>
            </a:p>
          </p:txBody>
        </p:sp>
      </p:grpSp>
      <p:sp>
        <p:nvSpPr>
          <p:cNvPr id="18" name="フリーフォーム: 図形 17">
            <a:extLst>
              <a:ext uri="{FF2B5EF4-FFF2-40B4-BE49-F238E27FC236}">
                <a16:creationId xmlns:a16="http://schemas.microsoft.com/office/drawing/2014/main" id="{9B373A73-002E-B160-D036-C25ED0DA38CA}"/>
              </a:ext>
            </a:extLst>
          </p:cNvPr>
          <p:cNvSpPr/>
          <p:nvPr/>
        </p:nvSpPr>
        <p:spPr>
          <a:xfrm>
            <a:off x="7779800" y="2528299"/>
            <a:ext cx="2318146" cy="726329"/>
          </a:xfrm>
          <a:custGeom>
            <a:avLst/>
            <a:gdLst>
              <a:gd name="connsiteX0" fmla="*/ 0 w 2638425"/>
              <a:gd name="connsiteY0" fmla="*/ 728662 h 738187"/>
              <a:gd name="connsiteX1" fmla="*/ 685800 w 2638425"/>
              <a:gd name="connsiteY1" fmla="*/ 728662 h 738187"/>
              <a:gd name="connsiteX2" fmla="*/ 876300 w 2638425"/>
              <a:gd name="connsiteY2" fmla="*/ 0 h 738187"/>
              <a:gd name="connsiteX3" fmla="*/ 1738312 w 2638425"/>
              <a:gd name="connsiteY3" fmla="*/ 0 h 738187"/>
              <a:gd name="connsiteX4" fmla="*/ 1938337 w 2638425"/>
              <a:gd name="connsiteY4" fmla="*/ 738187 h 738187"/>
              <a:gd name="connsiteX5" fmla="*/ 2638425 w 2638425"/>
              <a:gd name="connsiteY5" fmla="*/ 733425 h 738187"/>
              <a:gd name="connsiteX6" fmla="*/ 2638425 w 2638425"/>
              <a:gd name="connsiteY6" fmla="*/ 733425 h 738187"/>
              <a:gd name="connsiteX0" fmla="*/ 0 w 2638425"/>
              <a:gd name="connsiteY0" fmla="*/ 728662 h 738187"/>
              <a:gd name="connsiteX1" fmla="*/ 685800 w 2638425"/>
              <a:gd name="connsiteY1" fmla="*/ 728662 h 738187"/>
              <a:gd name="connsiteX2" fmla="*/ 887141 w 2638425"/>
              <a:gd name="connsiteY2" fmla="*/ 41821 h 738187"/>
              <a:gd name="connsiteX3" fmla="*/ 1738312 w 2638425"/>
              <a:gd name="connsiteY3" fmla="*/ 0 h 738187"/>
              <a:gd name="connsiteX4" fmla="*/ 1938337 w 2638425"/>
              <a:gd name="connsiteY4" fmla="*/ 738187 h 738187"/>
              <a:gd name="connsiteX5" fmla="*/ 2638425 w 2638425"/>
              <a:gd name="connsiteY5" fmla="*/ 733425 h 738187"/>
              <a:gd name="connsiteX6" fmla="*/ 2638425 w 2638425"/>
              <a:gd name="connsiteY6" fmla="*/ 733425 h 738187"/>
              <a:gd name="connsiteX0" fmla="*/ 0 w 2638425"/>
              <a:gd name="connsiteY0" fmla="*/ 753755 h 763280"/>
              <a:gd name="connsiteX1" fmla="*/ 685800 w 2638425"/>
              <a:gd name="connsiteY1" fmla="*/ 753755 h 763280"/>
              <a:gd name="connsiteX2" fmla="*/ 854618 w 2638425"/>
              <a:gd name="connsiteY2" fmla="*/ 0 h 763280"/>
              <a:gd name="connsiteX3" fmla="*/ 1738312 w 2638425"/>
              <a:gd name="connsiteY3" fmla="*/ 25093 h 763280"/>
              <a:gd name="connsiteX4" fmla="*/ 1938337 w 2638425"/>
              <a:gd name="connsiteY4" fmla="*/ 763280 h 763280"/>
              <a:gd name="connsiteX5" fmla="*/ 2638425 w 2638425"/>
              <a:gd name="connsiteY5" fmla="*/ 758518 h 763280"/>
              <a:gd name="connsiteX6" fmla="*/ 2638425 w 2638425"/>
              <a:gd name="connsiteY6" fmla="*/ 758518 h 763280"/>
              <a:gd name="connsiteX0" fmla="*/ 0 w 2638425"/>
              <a:gd name="connsiteY0" fmla="*/ 728662 h 738187"/>
              <a:gd name="connsiteX1" fmla="*/ 685800 w 2638425"/>
              <a:gd name="connsiteY1" fmla="*/ 728662 h 738187"/>
              <a:gd name="connsiteX2" fmla="*/ 941346 w 2638425"/>
              <a:gd name="connsiteY2" fmla="*/ 50185 h 738187"/>
              <a:gd name="connsiteX3" fmla="*/ 1738312 w 2638425"/>
              <a:gd name="connsiteY3" fmla="*/ 0 h 738187"/>
              <a:gd name="connsiteX4" fmla="*/ 1938337 w 2638425"/>
              <a:gd name="connsiteY4" fmla="*/ 738187 h 738187"/>
              <a:gd name="connsiteX5" fmla="*/ 2638425 w 2638425"/>
              <a:gd name="connsiteY5" fmla="*/ 733425 h 738187"/>
              <a:gd name="connsiteX6" fmla="*/ 2638425 w 2638425"/>
              <a:gd name="connsiteY6" fmla="*/ 733425 h 738187"/>
              <a:gd name="connsiteX0" fmla="*/ 0 w 2638425"/>
              <a:gd name="connsiteY0" fmla="*/ 728662 h 738187"/>
              <a:gd name="connsiteX1" fmla="*/ 685800 w 2638425"/>
              <a:gd name="connsiteY1" fmla="*/ 728662 h 738187"/>
              <a:gd name="connsiteX2" fmla="*/ 982302 w 2638425"/>
              <a:gd name="connsiteY2" fmla="*/ 148697 h 738187"/>
              <a:gd name="connsiteX3" fmla="*/ 1738312 w 2638425"/>
              <a:gd name="connsiteY3" fmla="*/ 0 h 738187"/>
              <a:gd name="connsiteX4" fmla="*/ 1938337 w 2638425"/>
              <a:gd name="connsiteY4" fmla="*/ 738187 h 738187"/>
              <a:gd name="connsiteX5" fmla="*/ 2638425 w 2638425"/>
              <a:gd name="connsiteY5" fmla="*/ 733425 h 738187"/>
              <a:gd name="connsiteX6" fmla="*/ 2638425 w 2638425"/>
              <a:gd name="connsiteY6" fmla="*/ 733425 h 738187"/>
              <a:gd name="connsiteX0" fmla="*/ 0 w 2638425"/>
              <a:gd name="connsiteY0" fmla="*/ 652455 h 661980"/>
              <a:gd name="connsiteX1" fmla="*/ 685800 w 2638425"/>
              <a:gd name="connsiteY1" fmla="*/ 652455 h 661980"/>
              <a:gd name="connsiteX2" fmla="*/ 982302 w 2638425"/>
              <a:gd name="connsiteY2" fmla="*/ 72490 h 661980"/>
              <a:gd name="connsiteX3" fmla="*/ 1762404 w 2638425"/>
              <a:gd name="connsiteY3" fmla="*/ 0 h 661980"/>
              <a:gd name="connsiteX4" fmla="*/ 1938337 w 2638425"/>
              <a:gd name="connsiteY4" fmla="*/ 661980 h 661980"/>
              <a:gd name="connsiteX5" fmla="*/ 2638425 w 2638425"/>
              <a:gd name="connsiteY5" fmla="*/ 657218 h 661980"/>
              <a:gd name="connsiteX6" fmla="*/ 2638425 w 2638425"/>
              <a:gd name="connsiteY6" fmla="*/ 657218 h 661980"/>
              <a:gd name="connsiteX0" fmla="*/ 0 w 2638425"/>
              <a:gd name="connsiteY0" fmla="*/ 628291 h 637816"/>
              <a:gd name="connsiteX1" fmla="*/ 685800 w 2638425"/>
              <a:gd name="connsiteY1" fmla="*/ 628291 h 637816"/>
              <a:gd name="connsiteX2" fmla="*/ 982302 w 2638425"/>
              <a:gd name="connsiteY2" fmla="*/ 48326 h 637816"/>
              <a:gd name="connsiteX3" fmla="*/ 1682903 w 2638425"/>
              <a:gd name="connsiteY3" fmla="*/ 0 h 637816"/>
              <a:gd name="connsiteX4" fmla="*/ 1938337 w 2638425"/>
              <a:gd name="connsiteY4" fmla="*/ 637816 h 637816"/>
              <a:gd name="connsiteX5" fmla="*/ 2638425 w 2638425"/>
              <a:gd name="connsiteY5" fmla="*/ 633054 h 637816"/>
              <a:gd name="connsiteX6" fmla="*/ 2638425 w 2638425"/>
              <a:gd name="connsiteY6" fmla="*/ 633054 h 63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8425" h="637816">
                <a:moveTo>
                  <a:pt x="0" y="628291"/>
                </a:moveTo>
                <a:lnTo>
                  <a:pt x="685800" y="628291"/>
                </a:lnTo>
                <a:lnTo>
                  <a:pt x="982302" y="48326"/>
                </a:lnTo>
                <a:lnTo>
                  <a:pt x="1682903" y="0"/>
                </a:lnTo>
                <a:lnTo>
                  <a:pt x="1938337" y="637816"/>
                </a:lnTo>
                <a:lnTo>
                  <a:pt x="2638425" y="633054"/>
                </a:lnTo>
                <a:lnTo>
                  <a:pt x="2638425" y="633054"/>
                </a:lnTo>
              </a:path>
            </a:pathLst>
          </a:custGeom>
          <a:noFill/>
          <a:ln w="38100">
            <a:solidFill>
              <a:srgbClr val="4EA72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accent6"/>
              </a:solidFill>
              <a:latin typeface="+mn-ea"/>
            </a:endParaRPr>
          </a:p>
        </p:txBody>
      </p:sp>
      <p:sp>
        <p:nvSpPr>
          <p:cNvPr id="19" name="矢印: 下 18">
            <a:extLst>
              <a:ext uri="{FF2B5EF4-FFF2-40B4-BE49-F238E27FC236}">
                <a16:creationId xmlns:a16="http://schemas.microsoft.com/office/drawing/2014/main" id="{32B452AA-C9E4-F7D3-1803-599EBCF7CAB3}"/>
              </a:ext>
            </a:extLst>
          </p:cNvPr>
          <p:cNvSpPr/>
          <p:nvPr/>
        </p:nvSpPr>
        <p:spPr>
          <a:xfrm rot="16200000">
            <a:off x="5570797" y="3224695"/>
            <a:ext cx="1148688" cy="707886"/>
          </a:xfrm>
          <a:prstGeom prst="downArrow">
            <a:avLst/>
          </a:prstGeom>
          <a:solidFill>
            <a:srgbClr val="66B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0901FEC4-CD14-F6D7-FC1B-EEE779221A3C}"/>
              </a:ext>
            </a:extLst>
          </p:cNvPr>
          <p:cNvSpPr/>
          <p:nvPr/>
        </p:nvSpPr>
        <p:spPr>
          <a:xfrm>
            <a:off x="2336136" y="2463850"/>
            <a:ext cx="2318146" cy="726329"/>
          </a:xfrm>
          <a:custGeom>
            <a:avLst/>
            <a:gdLst>
              <a:gd name="connsiteX0" fmla="*/ 0 w 2638425"/>
              <a:gd name="connsiteY0" fmla="*/ 728662 h 738187"/>
              <a:gd name="connsiteX1" fmla="*/ 685800 w 2638425"/>
              <a:gd name="connsiteY1" fmla="*/ 728662 h 738187"/>
              <a:gd name="connsiteX2" fmla="*/ 876300 w 2638425"/>
              <a:gd name="connsiteY2" fmla="*/ 0 h 738187"/>
              <a:gd name="connsiteX3" fmla="*/ 1738312 w 2638425"/>
              <a:gd name="connsiteY3" fmla="*/ 0 h 738187"/>
              <a:gd name="connsiteX4" fmla="*/ 1938337 w 2638425"/>
              <a:gd name="connsiteY4" fmla="*/ 738187 h 738187"/>
              <a:gd name="connsiteX5" fmla="*/ 2638425 w 2638425"/>
              <a:gd name="connsiteY5" fmla="*/ 733425 h 738187"/>
              <a:gd name="connsiteX6" fmla="*/ 2638425 w 2638425"/>
              <a:gd name="connsiteY6" fmla="*/ 733425 h 738187"/>
              <a:gd name="connsiteX0" fmla="*/ 0 w 2638425"/>
              <a:gd name="connsiteY0" fmla="*/ 728662 h 738187"/>
              <a:gd name="connsiteX1" fmla="*/ 685800 w 2638425"/>
              <a:gd name="connsiteY1" fmla="*/ 728662 h 738187"/>
              <a:gd name="connsiteX2" fmla="*/ 887141 w 2638425"/>
              <a:gd name="connsiteY2" fmla="*/ 41821 h 738187"/>
              <a:gd name="connsiteX3" fmla="*/ 1738312 w 2638425"/>
              <a:gd name="connsiteY3" fmla="*/ 0 h 738187"/>
              <a:gd name="connsiteX4" fmla="*/ 1938337 w 2638425"/>
              <a:gd name="connsiteY4" fmla="*/ 738187 h 738187"/>
              <a:gd name="connsiteX5" fmla="*/ 2638425 w 2638425"/>
              <a:gd name="connsiteY5" fmla="*/ 733425 h 738187"/>
              <a:gd name="connsiteX6" fmla="*/ 2638425 w 2638425"/>
              <a:gd name="connsiteY6" fmla="*/ 733425 h 738187"/>
              <a:gd name="connsiteX0" fmla="*/ 0 w 2638425"/>
              <a:gd name="connsiteY0" fmla="*/ 753755 h 763280"/>
              <a:gd name="connsiteX1" fmla="*/ 685800 w 2638425"/>
              <a:gd name="connsiteY1" fmla="*/ 753755 h 763280"/>
              <a:gd name="connsiteX2" fmla="*/ 854618 w 2638425"/>
              <a:gd name="connsiteY2" fmla="*/ 0 h 763280"/>
              <a:gd name="connsiteX3" fmla="*/ 1738312 w 2638425"/>
              <a:gd name="connsiteY3" fmla="*/ 25093 h 763280"/>
              <a:gd name="connsiteX4" fmla="*/ 1938337 w 2638425"/>
              <a:gd name="connsiteY4" fmla="*/ 763280 h 763280"/>
              <a:gd name="connsiteX5" fmla="*/ 2638425 w 2638425"/>
              <a:gd name="connsiteY5" fmla="*/ 758518 h 763280"/>
              <a:gd name="connsiteX6" fmla="*/ 2638425 w 2638425"/>
              <a:gd name="connsiteY6" fmla="*/ 758518 h 763280"/>
              <a:gd name="connsiteX0" fmla="*/ 0 w 2638425"/>
              <a:gd name="connsiteY0" fmla="*/ 728662 h 738187"/>
              <a:gd name="connsiteX1" fmla="*/ 685800 w 2638425"/>
              <a:gd name="connsiteY1" fmla="*/ 728662 h 738187"/>
              <a:gd name="connsiteX2" fmla="*/ 941346 w 2638425"/>
              <a:gd name="connsiteY2" fmla="*/ 50185 h 738187"/>
              <a:gd name="connsiteX3" fmla="*/ 1738312 w 2638425"/>
              <a:gd name="connsiteY3" fmla="*/ 0 h 738187"/>
              <a:gd name="connsiteX4" fmla="*/ 1938337 w 2638425"/>
              <a:gd name="connsiteY4" fmla="*/ 738187 h 738187"/>
              <a:gd name="connsiteX5" fmla="*/ 2638425 w 2638425"/>
              <a:gd name="connsiteY5" fmla="*/ 733425 h 738187"/>
              <a:gd name="connsiteX6" fmla="*/ 2638425 w 2638425"/>
              <a:gd name="connsiteY6" fmla="*/ 733425 h 738187"/>
              <a:gd name="connsiteX0" fmla="*/ 0 w 2638425"/>
              <a:gd name="connsiteY0" fmla="*/ 728662 h 738187"/>
              <a:gd name="connsiteX1" fmla="*/ 685800 w 2638425"/>
              <a:gd name="connsiteY1" fmla="*/ 728662 h 738187"/>
              <a:gd name="connsiteX2" fmla="*/ 982302 w 2638425"/>
              <a:gd name="connsiteY2" fmla="*/ 148697 h 738187"/>
              <a:gd name="connsiteX3" fmla="*/ 1738312 w 2638425"/>
              <a:gd name="connsiteY3" fmla="*/ 0 h 738187"/>
              <a:gd name="connsiteX4" fmla="*/ 1938337 w 2638425"/>
              <a:gd name="connsiteY4" fmla="*/ 738187 h 738187"/>
              <a:gd name="connsiteX5" fmla="*/ 2638425 w 2638425"/>
              <a:gd name="connsiteY5" fmla="*/ 733425 h 738187"/>
              <a:gd name="connsiteX6" fmla="*/ 2638425 w 2638425"/>
              <a:gd name="connsiteY6" fmla="*/ 733425 h 738187"/>
              <a:gd name="connsiteX0" fmla="*/ 0 w 2638425"/>
              <a:gd name="connsiteY0" fmla="*/ 652455 h 661980"/>
              <a:gd name="connsiteX1" fmla="*/ 685800 w 2638425"/>
              <a:gd name="connsiteY1" fmla="*/ 652455 h 661980"/>
              <a:gd name="connsiteX2" fmla="*/ 982302 w 2638425"/>
              <a:gd name="connsiteY2" fmla="*/ 72490 h 661980"/>
              <a:gd name="connsiteX3" fmla="*/ 1762404 w 2638425"/>
              <a:gd name="connsiteY3" fmla="*/ 0 h 661980"/>
              <a:gd name="connsiteX4" fmla="*/ 1938337 w 2638425"/>
              <a:gd name="connsiteY4" fmla="*/ 661980 h 661980"/>
              <a:gd name="connsiteX5" fmla="*/ 2638425 w 2638425"/>
              <a:gd name="connsiteY5" fmla="*/ 657218 h 661980"/>
              <a:gd name="connsiteX6" fmla="*/ 2638425 w 2638425"/>
              <a:gd name="connsiteY6" fmla="*/ 657218 h 661980"/>
              <a:gd name="connsiteX0" fmla="*/ 0 w 2638425"/>
              <a:gd name="connsiteY0" fmla="*/ 628291 h 637816"/>
              <a:gd name="connsiteX1" fmla="*/ 685800 w 2638425"/>
              <a:gd name="connsiteY1" fmla="*/ 628291 h 637816"/>
              <a:gd name="connsiteX2" fmla="*/ 982302 w 2638425"/>
              <a:gd name="connsiteY2" fmla="*/ 48326 h 637816"/>
              <a:gd name="connsiteX3" fmla="*/ 1682903 w 2638425"/>
              <a:gd name="connsiteY3" fmla="*/ 0 h 637816"/>
              <a:gd name="connsiteX4" fmla="*/ 1938337 w 2638425"/>
              <a:gd name="connsiteY4" fmla="*/ 637816 h 637816"/>
              <a:gd name="connsiteX5" fmla="*/ 2638425 w 2638425"/>
              <a:gd name="connsiteY5" fmla="*/ 633054 h 637816"/>
              <a:gd name="connsiteX6" fmla="*/ 2638425 w 2638425"/>
              <a:gd name="connsiteY6" fmla="*/ 633054 h 63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8425" h="637816">
                <a:moveTo>
                  <a:pt x="0" y="628291"/>
                </a:moveTo>
                <a:lnTo>
                  <a:pt x="685800" y="628291"/>
                </a:lnTo>
                <a:lnTo>
                  <a:pt x="982302" y="48326"/>
                </a:lnTo>
                <a:lnTo>
                  <a:pt x="1682903" y="0"/>
                </a:lnTo>
                <a:lnTo>
                  <a:pt x="1938337" y="637816"/>
                </a:lnTo>
                <a:lnTo>
                  <a:pt x="2638425" y="633054"/>
                </a:lnTo>
                <a:lnTo>
                  <a:pt x="2638425" y="633054"/>
                </a:lnTo>
              </a:path>
            </a:pathLst>
          </a:custGeom>
          <a:noFill/>
          <a:ln w="38100">
            <a:solidFill>
              <a:srgbClr val="4EA72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accent6"/>
              </a:solidFill>
              <a:latin typeface="+mn-ea"/>
            </a:endParaRPr>
          </a:p>
        </p:txBody>
      </p:sp>
      <p:sp>
        <p:nvSpPr>
          <p:cNvPr id="3" name="日付プレースホルダー 2">
            <a:extLst>
              <a:ext uri="{FF2B5EF4-FFF2-40B4-BE49-F238E27FC236}">
                <a16:creationId xmlns:a16="http://schemas.microsoft.com/office/drawing/2014/main" id="{CDA24211-8880-32C2-CE32-C1174FD0E688}"/>
              </a:ext>
            </a:extLst>
          </p:cNvPr>
          <p:cNvSpPr>
            <a:spLocks noGrp="1"/>
          </p:cNvSpPr>
          <p:nvPr>
            <p:ph type="dt" sz="half" idx="10"/>
          </p:nvPr>
        </p:nvSpPr>
        <p:spPr/>
        <p:txBody>
          <a:bodyPr/>
          <a:lstStyle/>
          <a:p>
            <a:r>
              <a:rPr kumimoji="1" lang="en-US" altLang="ja-JP"/>
              <a:t>2025/12/8</a:t>
            </a:r>
            <a:endParaRPr kumimoji="1" lang="ja-JP" altLang="en-US"/>
          </a:p>
        </p:txBody>
      </p:sp>
      <p:sp>
        <p:nvSpPr>
          <p:cNvPr id="5" name="フッター プレースホルダー 4">
            <a:extLst>
              <a:ext uri="{FF2B5EF4-FFF2-40B4-BE49-F238E27FC236}">
                <a16:creationId xmlns:a16="http://schemas.microsoft.com/office/drawing/2014/main" id="{A384F9A0-F3E6-4218-B7E6-8EEAE4B68A8D}"/>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12" name="テキスト ボックス 11">
            <a:extLst>
              <a:ext uri="{FF2B5EF4-FFF2-40B4-BE49-F238E27FC236}">
                <a16:creationId xmlns:a16="http://schemas.microsoft.com/office/drawing/2014/main" id="{17087FC5-584B-1BA7-E4C5-3CE4634CE06E}"/>
              </a:ext>
            </a:extLst>
          </p:cNvPr>
          <p:cNvSpPr txBox="1"/>
          <p:nvPr/>
        </p:nvSpPr>
        <p:spPr>
          <a:xfrm>
            <a:off x="128837" y="3238731"/>
            <a:ext cx="739305" cy="584775"/>
          </a:xfrm>
          <a:prstGeom prst="rect">
            <a:avLst/>
          </a:prstGeom>
          <a:noFill/>
        </p:spPr>
        <p:txBody>
          <a:bodyPr wrap="none" rtlCol="0">
            <a:spAutoFit/>
          </a:bodyPr>
          <a:lstStyle/>
          <a:p>
            <a:r>
              <a:rPr kumimoji="1" lang="en-US" altLang="ja-JP" sz="3200" b="1" dirty="0">
                <a:latin typeface="+mn-ea"/>
                <a:cs typeface="Times New Roman" panose="02020603050405020304" pitchFamily="18" charset="0"/>
              </a:rPr>
              <a:t>PS</a:t>
            </a:r>
            <a:endParaRPr kumimoji="1" lang="ja-JP" altLang="en-US" sz="3200" b="1" dirty="0">
              <a:latin typeface="+mn-ea"/>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A058437F-D838-20E9-D9DE-BF5A8CB807B8}"/>
              </a:ext>
            </a:extLst>
          </p:cNvPr>
          <p:cNvSpPr txBox="1">
            <a:spLocks noChangeAspect="1"/>
          </p:cNvSpPr>
          <p:nvPr/>
        </p:nvSpPr>
        <p:spPr>
          <a:xfrm>
            <a:off x="6930399" y="2973399"/>
            <a:ext cx="1467351" cy="400110"/>
          </a:xfrm>
          <a:prstGeom prst="rect">
            <a:avLst/>
          </a:prstGeom>
          <a:noFill/>
        </p:spPr>
        <p:txBody>
          <a:bodyPr wrap="square" rtlCol="0">
            <a:spAutoFit/>
          </a:bodyPr>
          <a:lstStyle/>
          <a:p>
            <a:r>
              <a:rPr kumimoji="1" lang="en-US" altLang="ja-JP" sz="2000" dirty="0">
                <a:latin typeface="+mn-ea"/>
              </a:rPr>
              <a:t>0V</a:t>
            </a:r>
          </a:p>
        </p:txBody>
      </p:sp>
      <p:sp>
        <p:nvSpPr>
          <p:cNvPr id="20" name="テキスト ボックス 19">
            <a:extLst>
              <a:ext uri="{FF2B5EF4-FFF2-40B4-BE49-F238E27FC236}">
                <a16:creationId xmlns:a16="http://schemas.microsoft.com/office/drawing/2014/main" id="{42CB90DE-4494-B983-41FD-2ECAF950647F}"/>
              </a:ext>
            </a:extLst>
          </p:cNvPr>
          <p:cNvSpPr txBox="1">
            <a:spLocks noChangeAspect="1"/>
          </p:cNvSpPr>
          <p:nvPr/>
        </p:nvSpPr>
        <p:spPr>
          <a:xfrm>
            <a:off x="6783617" y="2043373"/>
            <a:ext cx="1614133" cy="400110"/>
          </a:xfrm>
          <a:prstGeom prst="rect">
            <a:avLst/>
          </a:prstGeom>
          <a:noFill/>
        </p:spPr>
        <p:txBody>
          <a:bodyPr wrap="square" rtlCol="0">
            <a:spAutoFit/>
          </a:bodyPr>
          <a:lstStyle/>
          <a:p>
            <a:r>
              <a:rPr kumimoji="1" lang="en-US" altLang="ja-JP" sz="2000" dirty="0">
                <a:latin typeface="+mn-ea"/>
              </a:rPr>
              <a:t>29kA</a:t>
            </a:r>
          </a:p>
        </p:txBody>
      </p:sp>
      <p:sp>
        <p:nvSpPr>
          <p:cNvPr id="22" name="テキスト ボックス 21">
            <a:extLst>
              <a:ext uri="{FF2B5EF4-FFF2-40B4-BE49-F238E27FC236}">
                <a16:creationId xmlns:a16="http://schemas.microsoft.com/office/drawing/2014/main" id="{6AC8E9F9-FE4F-DA8F-C117-FA60F6965953}"/>
              </a:ext>
            </a:extLst>
          </p:cNvPr>
          <p:cNvSpPr txBox="1">
            <a:spLocks noChangeAspect="1"/>
          </p:cNvSpPr>
          <p:nvPr/>
        </p:nvSpPr>
        <p:spPr>
          <a:xfrm>
            <a:off x="6707012" y="3810314"/>
            <a:ext cx="1329286" cy="400110"/>
          </a:xfrm>
          <a:prstGeom prst="rect">
            <a:avLst/>
          </a:prstGeom>
          <a:noFill/>
        </p:spPr>
        <p:txBody>
          <a:bodyPr wrap="square" rtlCol="0">
            <a:spAutoFit/>
          </a:bodyPr>
          <a:lstStyle/>
          <a:p>
            <a:r>
              <a:rPr kumimoji="1" lang="en-US" altLang="ja-JP" sz="2000" dirty="0">
                <a:latin typeface="+mn-ea"/>
              </a:rPr>
              <a:t>-</a:t>
            </a:r>
            <a:r>
              <a:rPr lang="en-US" altLang="ja-JP" sz="2000" dirty="0">
                <a:latin typeface="+mn-ea"/>
              </a:rPr>
              <a:t>29kA</a:t>
            </a:r>
            <a:endParaRPr kumimoji="1" lang="en-US" altLang="ja-JP" sz="2000" dirty="0">
              <a:latin typeface="+mn-ea"/>
            </a:endParaRPr>
          </a:p>
        </p:txBody>
      </p:sp>
      <p:sp>
        <p:nvSpPr>
          <p:cNvPr id="23" name="テキスト ボックス 22">
            <a:extLst>
              <a:ext uri="{FF2B5EF4-FFF2-40B4-BE49-F238E27FC236}">
                <a16:creationId xmlns:a16="http://schemas.microsoft.com/office/drawing/2014/main" id="{F4D104B4-0441-AB20-A3F4-66FF0FFB65BD}"/>
              </a:ext>
            </a:extLst>
          </p:cNvPr>
          <p:cNvSpPr txBox="1"/>
          <p:nvPr/>
        </p:nvSpPr>
        <p:spPr>
          <a:xfrm>
            <a:off x="7795234" y="5028357"/>
            <a:ext cx="3549370" cy="369332"/>
          </a:xfrm>
          <a:prstGeom prst="rect">
            <a:avLst/>
          </a:prstGeom>
          <a:noFill/>
        </p:spPr>
        <p:txBody>
          <a:bodyPr wrap="none" rtlCol="0">
            <a:spAutoFit/>
          </a:bodyPr>
          <a:lstStyle/>
          <a:p>
            <a:r>
              <a:rPr kumimoji="1" lang="ja-JP" altLang="en-US" dirty="0"/>
              <a:t>精度不足：手順</a:t>
            </a:r>
            <a:r>
              <a:rPr kumimoji="1" lang="en-US" altLang="ja-JP" dirty="0"/>
              <a:t>2</a:t>
            </a:r>
            <a:r>
              <a:rPr kumimoji="1" lang="ja-JP" altLang="en-US" dirty="0"/>
              <a:t>に戻り、再調整</a:t>
            </a:r>
          </a:p>
        </p:txBody>
      </p:sp>
    </p:spTree>
    <p:extLst>
      <p:ext uri="{BB962C8B-B14F-4D97-AF65-F5344CB8AC3E}">
        <p14:creationId xmlns:p14="http://schemas.microsoft.com/office/powerpoint/2010/main" val="313746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730A09D-716C-618F-193B-EBE8D5AC4460}"/>
              </a:ext>
            </a:extLst>
          </p:cNvPr>
          <p:cNvSpPr>
            <a:spLocks noGrp="1"/>
          </p:cNvSpPr>
          <p:nvPr>
            <p:ph type="sldNum" sz="quarter" idx="12"/>
          </p:nvPr>
        </p:nvSpPr>
        <p:spPr/>
        <p:txBody>
          <a:bodyPr/>
          <a:lstStyle/>
          <a:p>
            <a:fld id="{3F769A1E-1AA7-465B-83A3-BC28DC61D578}"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DAB5AA56-1AC9-150C-5E62-2F14050F73CF}"/>
              </a:ext>
            </a:extLst>
          </p:cNvPr>
          <p:cNvSpPr>
            <a:spLocks noGrp="1"/>
          </p:cNvSpPr>
          <p:nvPr>
            <p:ph type="title"/>
          </p:nvPr>
        </p:nvSpPr>
        <p:spPr/>
        <p:txBody>
          <a:bodyPr/>
          <a:lstStyle/>
          <a:p>
            <a:r>
              <a:rPr kumimoji="1" lang="ja-JP" altLang="en-US" sz="4800" b="1" dirty="0">
                <a:latin typeface="+mn-ea"/>
              </a:rPr>
              <a:t>ペイントバンプ電源波形</a:t>
            </a:r>
            <a:r>
              <a:rPr kumimoji="1" lang="en-US" altLang="ja-JP" sz="4800" b="1" dirty="0">
                <a:latin typeface="+mn-ea"/>
              </a:rPr>
              <a:t>(</a:t>
            </a:r>
            <a:r>
              <a:rPr kumimoji="1" lang="ja-JP" altLang="en-US" sz="4800" b="1" dirty="0">
                <a:latin typeface="+mn-ea"/>
              </a:rPr>
              <a:t>台形</a:t>
            </a:r>
            <a:r>
              <a:rPr kumimoji="1" lang="en-US" altLang="ja-JP" sz="4800" b="1" dirty="0">
                <a:latin typeface="+mn-ea"/>
              </a:rPr>
              <a:t>)</a:t>
            </a:r>
            <a:r>
              <a:rPr kumimoji="1" lang="ja-JP" altLang="en-US" sz="4800" b="1" dirty="0">
                <a:latin typeface="+mn-ea"/>
              </a:rPr>
              <a:t>の学習</a:t>
            </a:r>
            <a:endParaRPr lang="ja-JP" altLang="en-US" b="1" dirty="0"/>
          </a:p>
        </p:txBody>
      </p:sp>
      <p:sp>
        <p:nvSpPr>
          <p:cNvPr id="5" name="テキスト ボックス 4">
            <a:extLst>
              <a:ext uri="{FF2B5EF4-FFF2-40B4-BE49-F238E27FC236}">
                <a16:creationId xmlns:a16="http://schemas.microsoft.com/office/drawing/2014/main" id="{232F86D4-87F5-B849-B8D6-7EE7DDD202D2}"/>
              </a:ext>
            </a:extLst>
          </p:cNvPr>
          <p:cNvSpPr txBox="1"/>
          <p:nvPr/>
        </p:nvSpPr>
        <p:spPr>
          <a:xfrm>
            <a:off x="7345638" y="1421619"/>
            <a:ext cx="4563065" cy="4942443"/>
          </a:xfrm>
          <a:prstGeom prst="rect">
            <a:avLst/>
          </a:prstGeom>
          <a:noFill/>
          <a:ln>
            <a:solidFill>
              <a:srgbClr val="4EA72E"/>
            </a:solidFill>
          </a:ln>
        </p:spPr>
        <p:txBody>
          <a:bodyPr wrap="square" rtlCol="0">
            <a:spAutoFit/>
          </a:bodyPr>
          <a:lstStyle/>
          <a:p>
            <a:pPr>
              <a:lnSpc>
                <a:spcPct val="120000"/>
              </a:lnSpc>
            </a:pPr>
            <a:r>
              <a:rPr lang="ja-JP" altLang="en-US" sz="2400" b="1" dirty="0"/>
              <a:t>学習</a:t>
            </a:r>
            <a:endParaRPr kumimoji="1" lang="en-US" altLang="ja-JP" sz="2400" b="1" dirty="0"/>
          </a:p>
          <a:p>
            <a:pPr marL="342900" indent="-342900">
              <a:lnSpc>
                <a:spcPct val="120000"/>
              </a:lnSpc>
              <a:buFont typeface="+mj-ea"/>
              <a:buAutoNum type="circleNumDbPlain"/>
            </a:pPr>
            <a:r>
              <a:rPr lang="ja-JP" altLang="en-US" sz="2400" b="1" dirty="0"/>
              <a:t>ペイントバンプ電源に</a:t>
            </a:r>
            <a:br>
              <a:rPr lang="en-US" altLang="ja-JP" sz="2400" b="1" dirty="0"/>
            </a:br>
            <a:r>
              <a:rPr lang="ja-JP" altLang="en-US" sz="2400" b="1" dirty="0">
                <a:solidFill>
                  <a:schemeClr val="accent2"/>
                </a:solidFill>
              </a:rPr>
              <a:t>指令電圧波形</a:t>
            </a:r>
            <a:r>
              <a:rPr lang="ja-JP" altLang="en-US" sz="2400" b="1" dirty="0"/>
              <a:t>を入力し</a:t>
            </a:r>
            <a:br>
              <a:rPr lang="en-US" altLang="ja-JP" sz="2400" b="1" dirty="0"/>
            </a:br>
            <a:r>
              <a:rPr lang="ja-JP" altLang="en-US" sz="2400" b="1" dirty="0">
                <a:solidFill>
                  <a:schemeClr val="accent6"/>
                </a:solidFill>
              </a:rPr>
              <a:t>出力電流波形</a:t>
            </a:r>
            <a:r>
              <a:rPr lang="ja-JP" altLang="en-US" sz="2400" b="1" dirty="0"/>
              <a:t>を測定</a:t>
            </a:r>
            <a:br>
              <a:rPr lang="en-US" altLang="ja-JP" sz="2400" b="1" dirty="0"/>
            </a:br>
            <a:r>
              <a:rPr lang="ja-JP" altLang="en-US" sz="2400" b="1" dirty="0"/>
              <a:t>→学習データを作成する</a:t>
            </a:r>
            <a:endParaRPr lang="en-US" altLang="ja-JP" sz="2400" b="1" dirty="0"/>
          </a:p>
          <a:p>
            <a:pPr marL="342900" indent="-342900">
              <a:lnSpc>
                <a:spcPct val="120000"/>
              </a:lnSpc>
              <a:buFont typeface="+mj-ea"/>
              <a:buAutoNum type="circleNumDbPlain"/>
            </a:pPr>
            <a:endParaRPr lang="en-US" altLang="ja-JP" sz="2400" b="1" dirty="0"/>
          </a:p>
          <a:p>
            <a:pPr marL="342900" indent="-342900">
              <a:lnSpc>
                <a:spcPct val="120000"/>
              </a:lnSpc>
              <a:buFont typeface="+mj-ea"/>
              <a:buAutoNum type="circleNumDbPlain"/>
            </a:pPr>
            <a:r>
              <a:rPr lang="ja-JP" altLang="en-US" sz="2400" b="1" dirty="0"/>
              <a:t>測定した</a:t>
            </a:r>
            <a:r>
              <a:rPr lang="ja-JP" altLang="en-US" sz="2400" b="1" dirty="0">
                <a:solidFill>
                  <a:schemeClr val="accent6"/>
                </a:solidFill>
              </a:rPr>
              <a:t>出力電流波形</a:t>
            </a:r>
            <a:r>
              <a:rPr lang="ja-JP" altLang="en-US" sz="2400" b="1" dirty="0"/>
              <a:t>を</a:t>
            </a:r>
            <a:br>
              <a:rPr lang="en-US" altLang="ja-JP" sz="2400" b="1" dirty="0"/>
            </a:br>
            <a:r>
              <a:rPr lang="en-US" altLang="ja-JP" sz="2400" b="1" dirty="0"/>
              <a:t>NN</a:t>
            </a:r>
            <a:r>
              <a:rPr lang="ja-JP" altLang="en-US" sz="2400" b="1" dirty="0"/>
              <a:t>に入力し</a:t>
            </a:r>
            <a:r>
              <a:rPr lang="ja-JP" altLang="en-US" sz="2400" b="1" dirty="0">
                <a:solidFill>
                  <a:schemeClr val="accent2"/>
                </a:solidFill>
              </a:rPr>
              <a:t>指令電圧波形</a:t>
            </a:r>
            <a:r>
              <a:rPr lang="ja-JP" altLang="en-US" sz="2400" b="1" dirty="0"/>
              <a:t>を出力できるように学習させる</a:t>
            </a:r>
            <a:endParaRPr lang="en-US" altLang="ja-JP" sz="2400" b="1" dirty="0"/>
          </a:p>
          <a:p>
            <a:pPr marL="342900" indent="-342900">
              <a:lnSpc>
                <a:spcPct val="120000"/>
              </a:lnSpc>
              <a:buFont typeface="+mj-ea"/>
              <a:buAutoNum type="circleNumDbPlain"/>
            </a:pPr>
            <a:endParaRPr lang="en-US" altLang="ja-JP" sz="2400" b="1" dirty="0"/>
          </a:p>
          <a:p>
            <a:pPr marL="342900" indent="-342900">
              <a:lnSpc>
                <a:spcPct val="120000"/>
              </a:lnSpc>
              <a:buFont typeface="+mj-ea"/>
              <a:buAutoNum type="circleNumDbPlain"/>
            </a:pPr>
            <a:endParaRPr lang="en-US" altLang="ja-JP" sz="2400" b="1" dirty="0"/>
          </a:p>
        </p:txBody>
      </p:sp>
      <p:pic>
        <p:nvPicPr>
          <p:cNvPr id="6" name="図 5" descr="グラフ, 折れ線グラフ&#10;&#10;AI によって生成されたコンテンツは間違っている可能性があります。">
            <a:extLst>
              <a:ext uri="{FF2B5EF4-FFF2-40B4-BE49-F238E27FC236}">
                <a16:creationId xmlns:a16="http://schemas.microsoft.com/office/drawing/2014/main" id="{1778DE0F-EBFE-DF98-B004-91427BD8A313}"/>
              </a:ext>
            </a:extLst>
          </p:cNvPr>
          <p:cNvPicPr>
            <a:picLocks noChangeAspect="1"/>
          </p:cNvPicPr>
          <p:nvPr/>
        </p:nvPicPr>
        <p:blipFill>
          <a:blip r:embed="rId3">
            <a:extLst>
              <a:ext uri="{28A0092B-C50C-407E-A947-70E740481C1C}">
                <a14:useLocalDpi xmlns:a14="http://schemas.microsoft.com/office/drawing/2010/main" val="0"/>
              </a:ext>
            </a:extLst>
          </a:blip>
          <a:srcRect l="-1" r="-1"/>
          <a:stretch/>
        </p:blipFill>
        <p:spPr>
          <a:xfrm>
            <a:off x="3975584" y="1162787"/>
            <a:ext cx="3055239" cy="2291429"/>
          </a:xfrm>
          <a:prstGeom prst="rect">
            <a:avLst/>
          </a:prstGeom>
        </p:spPr>
      </p:pic>
      <p:pic>
        <p:nvPicPr>
          <p:cNvPr id="7" name="図 6" descr="グラフ, 折れ線グラフ&#10;&#10;AI によって生成されたコンテンツは間違っている可能性があります。">
            <a:extLst>
              <a:ext uri="{FF2B5EF4-FFF2-40B4-BE49-F238E27FC236}">
                <a16:creationId xmlns:a16="http://schemas.microsoft.com/office/drawing/2014/main" id="{24307361-1C3B-5BEB-2802-140F3C807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15" y="1135311"/>
            <a:ext cx="3055238" cy="2291429"/>
          </a:xfrm>
          <a:prstGeom prst="rect">
            <a:avLst/>
          </a:prstGeom>
        </p:spPr>
      </p:pic>
      <p:sp>
        <p:nvSpPr>
          <p:cNvPr id="8" name="テキスト ボックス 7">
            <a:extLst>
              <a:ext uri="{FF2B5EF4-FFF2-40B4-BE49-F238E27FC236}">
                <a16:creationId xmlns:a16="http://schemas.microsoft.com/office/drawing/2014/main" id="{62444601-BD22-3612-07C5-7FF7BF709E27}"/>
              </a:ext>
            </a:extLst>
          </p:cNvPr>
          <p:cNvSpPr txBox="1"/>
          <p:nvPr/>
        </p:nvSpPr>
        <p:spPr>
          <a:xfrm rot="16200000">
            <a:off x="3309940" y="2188771"/>
            <a:ext cx="1515158"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Current</a:t>
            </a:r>
            <a:r>
              <a:rPr kumimoji="1" lang="en-US" altLang="ja-JP" sz="2000" dirty="0">
                <a:latin typeface="Times New Roman" panose="02020603050405020304" pitchFamily="18" charset="0"/>
                <a:cs typeface="Times New Roman" panose="02020603050405020304" pitchFamily="18" charset="0"/>
              </a:rPr>
              <a:t> (kA)</a:t>
            </a:r>
            <a:endParaRPr kumimoji="1" lang="ja-JP" altLang="en-US" sz="20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6157A38A-599B-B55C-A6A8-E118054FC873}"/>
              </a:ext>
            </a:extLst>
          </p:cNvPr>
          <p:cNvSpPr txBox="1"/>
          <p:nvPr/>
        </p:nvSpPr>
        <p:spPr>
          <a:xfrm rot="16200000">
            <a:off x="-21567" y="1999065"/>
            <a:ext cx="1446806" cy="400110"/>
          </a:xfrm>
          <a:prstGeom prst="rect">
            <a:avLst/>
          </a:prstGeom>
          <a:noFill/>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Voltage</a:t>
            </a:r>
            <a:r>
              <a:rPr kumimoji="1"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endParaRPr kumimoji="1" lang="ja-JP" altLang="en-US" sz="20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795F2D3C-D297-6354-E5AA-E7A4174CD775}"/>
              </a:ext>
            </a:extLst>
          </p:cNvPr>
          <p:cNvSpPr txBox="1"/>
          <p:nvPr/>
        </p:nvSpPr>
        <p:spPr>
          <a:xfrm>
            <a:off x="1324579" y="3238644"/>
            <a:ext cx="1738553"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Time(arb. unit)</a:t>
            </a:r>
          </a:p>
        </p:txBody>
      </p:sp>
      <p:sp>
        <p:nvSpPr>
          <p:cNvPr id="11" name="テキスト ボックス 10">
            <a:extLst>
              <a:ext uri="{FF2B5EF4-FFF2-40B4-BE49-F238E27FC236}">
                <a16:creationId xmlns:a16="http://schemas.microsoft.com/office/drawing/2014/main" id="{7B4795A3-F25B-6D63-7AB6-348AFE9BF5A3}"/>
              </a:ext>
            </a:extLst>
          </p:cNvPr>
          <p:cNvSpPr txBox="1"/>
          <p:nvPr/>
        </p:nvSpPr>
        <p:spPr>
          <a:xfrm>
            <a:off x="4520226" y="3302148"/>
            <a:ext cx="1738553"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Time(arb. unit)</a:t>
            </a:r>
            <a:endParaRPr kumimoji="1" lang="ja-JP" altLang="en-US" sz="2000" dirty="0">
              <a:latin typeface="Times New Roman" panose="02020603050405020304" pitchFamily="18" charset="0"/>
              <a:cs typeface="Times New Roman" panose="02020603050405020304" pitchFamily="18" charset="0"/>
            </a:endParaRPr>
          </a:p>
        </p:txBody>
      </p:sp>
      <p:sp>
        <p:nvSpPr>
          <p:cNvPr id="12" name="矢印: 右 11">
            <a:extLst>
              <a:ext uri="{FF2B5EF4-FFF2-40B4-BE49-F238E27FC236}">
                <a16:creationId xmlns:a16="http://schemas.microsoft.com/office/drawing/2014/main" id="{472F96EC-1DD7-9037-C055-CEE2058A62AF}"/>
              </a:ext>
            </a:extLst>
          </p:cNvPr>
          <p:cNvSpPr/>
          <p:nvPr/>
        </p:nvSpPr>
        <p:spPr>
          <a:xfrm>
            <a:off x="3573635" y="1823841"/>
            <a:ext cx="403207" cy="914367"/>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6D70BE8-4EAA-D547-9FF9-89E32B59F27F}"/>
              </a:ext>
            </a:extLst>
          </p:cNvPr>
          <p:cNvSpPr txBox="1"/>
          <p:nvPr/>
        </p:nvSpPr>
        <p:spPr>
          <a:xfrm>
            <a:off x="3464165" y="967438"/>
            <a:ext cx="662361" cy="584775"/>
          </a:xfrm>
          <a:prstGeom prst="rect">
            <a:avLst/>
          </a:prstGeom>
          <a:noFill/>
        </p:spPr>
        <p:txBody>
          <a:bodyPr wrap="none" rtlCol="0">
            <a:spAutoFit/>
          </a:bodyPr>
          <a:lstStyle/>
          <a:p>
            <a:r>
              <a:rPr kumimoji="1" lang="en-US" altLang="ja-JP" sz="3200" b="1" dirty="0">
                <a:latin typeface="Times New Roman" panose="02020603050405020304" pitchFamily="18" charset="0"/>
                <a:cs typeface="Times New Roman" panose="02020603050405020304" pitchFamily="18" charset="0"/>
              </a:rPr>
              <a:t>PS</a:t>
            </a:r>
            <a:endParaRPr kumimoji="1" lang="ja-JP" altLang="en-US" sz="3200" b="1" dirty="0">
              <a:latin typeface="Times New Roman" panose="02020603050405020304" pitchFamily="18" charset="0"/>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8869DA8C-CF21-675A-6CF2-7BDC9C9648C0}"/>
              </a:ext>
            </a:extLst>
          </p:cNvPr>
          <p:cNvSpPr txBox="1"/>
          <p:nvPr/>
        </p:nvSpPr>
        <p:spPr>
          <a:xfrm>
            <a:off x="1117325" y="2041060"/>
            <a:ext cx="2171261" cy="523220"/>
          </a:xfrm>
          <a:prstGeom prst="rect">
            <a:avLst/>
          </a:prstGeom>
          <a:noFill/>
        </p:spPr>
        <p:txBody>
          <a:bodyPr wrap="square" rtlCol="0">
            <a:spAutoFit/>
          </a:bodyPr>
          <a:lstStyle/>
          <a:p>
            <a:pPr algn="ctr"/>
            <a:r>
              <a:rPr lang="en-US" altLang="ja-JP" sz="2800" dirty="0">
                <a:latin typeface="Times New Roman" panose="02020603050405020304" pitchFamily="18" charset="0"/>
                <a:cs typeface="Times New Roman" panose="02020603050405020304" pitchFamily="18" charset="0"/>
              </a:rPr>
              <a:t>Command V</a:t>
            </a:r>
          </a:p>
        </p:txBody>
      </p:sp>
      <p:sp>
        <p:nvSpPr>
          <p:cNvPr id="45" name="テキスト ボックス 44">
            <a:extLst>
              <a:ext uri="{FF2B5EF4-FFF2-40B4-BE49-F238E27FC236}">
                <a16:creationId xmlns:a16="http://schemas.microsoft.com/office/drawing/2014/main" id="{E0664428-2E9C-A925-B3D4-D7F909CA0FEF}"/>
              </a:ext>
            </a:extLst>
          </p:cNvPr>
          <p:cNvSpPr txBox="1"/>
          <p:nvPr/>
        </p:nvSpPr>
        <p:spPr>
          <a:xfrm>
            <a:off x="4604778" y="2041060"/>
            <a:ext cx="1839419" cy="523220"/>
          </a:xfrm>
          <a:prstGeom prst="rect">
            <a:avLst/>
          </a:prstGeom>
          <a:noFill/>
        </p:spPr>
        <p:txBody>
          <a:bodyPr wrap="square" rtlCol="0">
            <a:spAutoFit/>
          </a:bodyPr>
          <a:lstStyle/>
          <a:p>
            <a:pPr algn="ctr"/>
            <a:r>
              <a:rPr lang="en-US" altLang="ja-JP" sz="2800" dirty="0">
                <a:latin typeface="Times New Roman" panose="02020603050405020304" pitchFamily="18" charset="0"/>
                <a:cs typeface="Times New Roman" panose="02020603050405020304" pitchFamily="18" charset="0"/>
              </a:rPr>
              <a:t>Output I</a:t>
            </a:r>
          </a:p>
        </p:txBody>
      </p:sp>
      <p:pic>
        <p:nvPicPr>
          <p:cNvPr id="81" name="図 80">
            <a:extLst>
              <a:ext uri="{FF2B5EF4-FFF2-40B4-BE49-F238E27FC236}">
                <a16:creationId xmlns:a16="http://schemas.microsoft.com/office/drawing/2014/main" id="{3B8A554A-2187-BA17-A6A8-14E2285000D6}"/>
              </a:ext>
            </a:extLst>
          </p:cNvPr>
          <p:cNvPicPr>
            <a:picLocks noChangeAspect="1"/>
          </p:cNvPicPr>
          <p:nvPr/>
        </p:nvPicPr>
        <p:blipFill>
          <a:blip r:embed="rId5">
            <a:extLst>
              <a:ext uri="{28A0092B-C50C-407E-A947-70E740481C1C}">
                <a14:useLocalDpi xmlns:a14="http://schemas.microsoft.com/office/drawing/2010/main" val="0"/>
              </a:ext>
            </a:extLst>
          </a:blip>
          <a:srcRect l="4079" r="4079"/>
          <a:stretch/>
        </p:blipFill>
        <p:spPr>
          <a:xfrm>
            <a:off x="4232486" y="3880116"/>
            <a:ext cx="2557981" cy="2088884"/>
          </a:xfrm>
          <a:prstGeom prst="rect">
            <a:avLst/>
          </a:prstGeom>
        </p:spPr>
      </p:pic>
      <p:pic>
        <p:nvPicPr>
          <p:cNvPr id="82" name="図 81">
            <a:extLst>
              <a:ext uri="{FF2B5EF4-FFF2-40B4-BE49-F238E27FC236}">
                <a16:creationId xmlns:a16="http://schemas.microsoft.com/office/drawing/2014/main" id="{E7B6697D-F113-6C41-918F-FB6F0D5A4B0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12469" y="3788003"/>
            <a:ext cx="3055239" cy="2291429"/>
          </a:xfrm>
          <a:prstGeom prst="rect">
            <a:avLst/>
          </a:prstGeom>
        </p:spPr>
      </p:pic>
      <p:sp>
        <p:nvSpPr>
          <p:cNvPr id="83" name="テキスト ボックス 82">
            <a:extLst>
              <a:ext uri="{FF2B5EF4-FFF2-40B4-BE49-F238E27FC236}">
                <a16:creationId xmlns:a16="http://schemas.microsoft.com/office/drawing/2014/main" id="{D4E6EBAD-703D-83CF-C770-623BA7FB2B08}"/>
              </a:ext>
            </a:extLst>
          </p:cNvPr>
          <p:cNvSpPr txBox="1"/>
          <p:nvPr/>
        </p:nvSpPr>
        <p:spPr>
          <a:xfrm rot="16200000">
            <a:off x="-500984" y="4240099"/>
            <a:ext cx="2405640" cy="400110"/>
          </a:xfrm>
          <a:prstGeom prst="rect">
            <a:avLst/>
          </a:prstGeom>
          <a:noFill/>
        </p:spPr>
        <p:txBody>
          <a:bodyPr wrap="square" rtlCol="0">
            <a:spAutoFit/>
          </a:bodyPr>
          <a:lstStyle/>
          <a:p>
            <a:r>
              <a:rPr lang="en-US" altLang="ja-JP" sz="2000" dirty="0">
                <a:latin typeface="Times New Roman" panose="02020603050405020304" pitchFamily="18" charset="0"/>
                <a:cs typeface="Times New Roman" panose="02020603050405020304" pitchFamily="18" charset="0"/>
              </a:rPr>
              <a:t>Current</a:t>
            </a:r>
            <a:r>
              <a:rPr kumimoji="1" lang="en-US" altLang="ja-JP" sz="2000" dirty="0">
                <a:latin typeface="Times New Roman" panose="02020603050405020304" pitchFamily="18" charset="0"/>
                <a:cs typeface="Times New Roman" panose="02020603050405020304" pitchFamily="18" charset="0"/>
              </a:rPr>
              <a:t> (kA)</a:t>
            </a:r>
            <a:endParaRPr kumimoji="1" lang="ja-JP" altLang="en-US" sz="2000" dirty="0">
              <a:latin typeface="Times New Roman" panose="02020603050405020304" pitchFamily="18" charset="0"/>
              <a:cs typeface="Times New Roman" panose="02020603050405020304" pitchFamily="18" charset="0"/>
            </a:endParaRPr>
          </a:p>
        </p:txBody>
      </p:sp>
      <p:sp>
        <p:nvSpPr>
          <p:cNvPr id="84" name="テキスト ボックス 83">
            <a:extLst>
              <a:ext uri="{FF2B5EF4-FFF2-40B4-BE49-F238E27FC236}">
                <a16:creationId xmlns:a16="http://schemas.microsoft.com/office/drawing/2014/main" id="{1BB87158-88F5-859A-5CD6-728DC9481EC5}"/>
              </a:ext>
            </a:extLst>
          </p:cNvPr>
          <p:cNvSpPr txBox="1"/>
          <p:nvPr/>
        </p:nvSpPr>
        <p:spPr>
          <a:xfrm rot="16200000">
            <a:off x="3189682" y="4464938"/>
            <a:ext cx="1978605" cy="400110"/>
          </a:xfrm>
          <a:prstGeom prst="rect">
            <a:avLst/>
          </a:prstGeom>
          <a:noFill/>
        </p:spPr>
        <p:txBody>
          <a:bodyPr wrap="square" rtlCol="0">
            <a:spAutoFit/>
          </a:bodyPr>
          <a:lstStyle/>
          <a:p>
            <a:r>
              <a:rPr lang="en-US" altLang="ja-JP" sz="2000" dirty="0">
                <a:latin typeface="Times New Roman" panose="02020603050405020304" pitchFamily="18" charset="0"/>
                <a:cs typeface="Times New Roman" panose="02020603050405020304" pitchFamily="18" charset="0"/>
              </a:rPr>
              <a:t>Voltage</a:t>
            </a:r>
            <a:r>
              <a:rPr kumimoji="1"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endParaRPr kumimoji="1" lang="ja-JP" altLang="en-US" sz="2000" dirty="0">
              <a:latin typeface="Times New Roman" panose="02020603050405020304" pitchFamily="18" charset="0"/>
              <a:cs typeface="Times New Roman" panose="02020603050405020304" pitchFamily="18" charset="0"/>
            </a:endParaRPr>
          </a:p>
        </p:txBody>
      </p:sp>
      <p:sp>
        <p:nvSpPr>
          <p:cNvPr id="85" name="矢印: 右 84">
            <a:extLst>
              <a:ext uri="{FF2B5EF4-FFF2-40B4-BE49-F238E27FC236}">
                <a16:creationId xmlns:a16="http://schemas.microsoft.com/office/drawing/2014/main" id="{EF82F5A3-F5F2-9847-0F6E-D5A75D9DE2CB}"/>
              </a:ext>
            </a:extLst>
          </p:cNvPr>
          <p:cNvSpPr/>
          <p:nvPr/>
        </p:nvSpPr>
        <p:spPr>
          <a:xfrm>
            <a:off x="3664719" y="4755518"/>
            <a:ext cx="384214" cy="871297"/>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6" name="テキスト ボックス 85">
            <a:extLst>
              <a:ext uri="{FF2B5EF4-FFF2-40B4-BE49-F238E27FC236}">
                <a16:creationId xmlns:a16="http://schemas.microsoft.com/office/drawing/2014/main" id="{5BE95E72-E766-F902-1F64-F7CB9234453F}"/>
              </a:ext>
            </a:extLst>
          </p:cNvPr>
          <p:cNvSpPr txBox="1"/>
          <p:nvPr/>
        </p:nvSpPr>
        <p:spPr>
          <a:xfrm>
            <a:off x="3507458" y="3790764"/>
            <a:ext cx="1649738" cy="523220"/>
          </a:xfrm>
          <a:prstGeom prst="rect">
            <a:avLst/>
          </a:prstGeom>
          <a:noFill/>
        </p:spPr>
        <p:txBody>
          <a:bodyPr wrap="square" rtlCol="0">
            <a:spAutoFit/>
          </a:bodyPr>
          <a:lstStyle/>
          <a:p>
            <a:r>
              <a:rPr lang="en-US" altLang="ja-JP" sz="2800" b="1" dirty="0">
                <a:latin typeface="Times New Roman" panose="02020603050405020304" pitchFamily="18" charset="0"/>
                <a:cs typeface="Times New Roman" panose="02020603050405020304" pitchFamily="18" charset="0"/>
              </a:rPr>
              <a:t>NN</a:t>
            </a:r>
          </a:p>
        </p:txBody>
      </p:sp>
      <p:grpSp>
        <p:nvGrpSpPr>
          <p:cNvPr id="87" name="グループ化 86">
            <a:extLst>
              <a:ext uri="{FF2B5EF4-FFF2-40B4-BE49-F238E27FC236}">
                <a16:creationId xmlns:a16="http://schemas.microsoft.com/office/drawing/2014/main" id="{D778CFE0-6135-A2C6-AB06-8E4459135983}"/>
              </a:ext>
            </a:extLst>
          </p:cNvPr>
          <p:cNvGrpSpPr/>
          <p:nvPr/>
        </p:nvGrpSpPr>
        <p:grpSpPr>
          <a:xfrm>
            <a:off x="3479827" y="4891969"/>
            <a:ext cx="603710" cy="598428"/>
            <a:chOff x="4796151" y="1832361"/>
            <a:chExt cx="2663305" cy="2640002"/>
          </a:xfrm>
        </p:grpSpPr>
        <p:sp>
          <p:nvSpPr>
            <p:cNvPr id="88" name="楕円 87">
              <a:extLst>
                <a:ext uri="{FF2B5EF4-FFF2-40B4-BE49-F238E27FC236}">
                  <a16:creationId xmlns:a16="http://schemas.microsoft.com/office/drawing/2014/main" id="{E7A101AB-172A-10C8-4A55-6EEBA3C578AC}"/>
                </a:ext>
              </a:extLst>
            </p:cNvPr>
            <p:cNvSpPr/>
            <p:nvPr/>
          </p:nvSpPr>
          <p:spPr>
            <a:xfrm>
              <a:off x="4844627" y="1832361"/>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9" name="楕円 88">
              <a:extLst>
                <a:ext uri="{FF2B5EF4-FFF2-40B4-BE49-F238E27FC236}">
                  <a16:creationId xmlns:a16="http://schemas.microsoft.com/office/drawing/2014/main" id="{2A9AA21F-9FF5-D52F-156E-E812F8B52220}"/>
                </a:ext>
              </a:extLst>
            </p:cNvPr>
            <p:cNvSpPr/>
            <p:nvPr/>
          </p:nvSpPr>
          <p:spPr>
            <a:xfrm>
              <a:off x="4844627" y="2792362"/>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0" name="楕円 89">
              <a:extLst>
                <a:ext uri="{FF2B5EF4-FFF2-40B4-BE49-F238E27FC236}">
                  <a16:creationId xmlns:a16="http://schemas.microsoft.com/office/drawing/2014/main" id="{CF546F03-1479-D6C2-5B91-5AC33DA20C5E}"/>
                </a:ext>
              </a:extLst>
            </p:cNvPr>
            <p:cNvSpPr/>
            <p:nvPr/>
          </p:nvSpPr>
          <p:spPr>
            <a:xfrm>
              <a:off x="4796151" y="3752363"/>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1" name="楕円 90">
              <a:extLst>
                <a:ext uri="{FF2B5EF4-FFF2-40B4-BE49-F238E27FC236}">
                  <a16:creationId xmlns:a16="http://schemas.microsoft.com/office/drawing/2014/main" id="{1C323FFD-F48F-B50C-C327-DA257EFB56AC}"/>
                </a:ext>
              </a:extLst>
            </p:cNvPr>
            <p:cNvSpPr/>
            <p:nvPr/>
          </p:nvSpPr>
          <p:spPr>
            <a:xfrm>
              <a:off x="6739456" y="1832361"/>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2" name="楕円 91">
              <a:extLst>
                <a:ext uri="{FF2B5EF4-FFF2-40B4-BE49-F238E27FC236}">
                  <a16:creationId xmlns:a16="http://schemas.microsoft.com/office/drawing/2014/main" id="{62D1D444-06E5-76C1-2A78-02ED1854F0E4}"/>
                </a:ext>
              </a:extLst>
            </p:cNvPr>
            <p:cNvSpPr/>
            <p:nvPr/>
          </p:nvSpPr>
          <p:spPr>
            <a:xfrm>
              <a:off x="6739456" y="2792362"/>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3" name="楕円 92">
              <a:extLst>
                <a:ext uri="{FF2B5EF4-FFF2-40B4-BE49-F238E27FC236}">
                  <a16:creationId xmlns:a16="http://schemas.microsoft.com/office/drawing/2014/main" id="{79A49D30-E828-B18D-B0B5-4F640C418F73}"/>
                </a:ext>
              </a:extLst>
            </p:cNvPr>
            <p:cNvSpPr/>
            <p:nvPr/>
          </p:nvSpPr>
          <p:spPr>
            <a:xfrm>
              <a:off x="6739456" y="3752363"/>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4" name="楕円 93">
              <a:extLst>
                <a:ext uri="{FF2B5EF4-FFF2-40B4-BE49-F238E27FC236}">
                  <a16:creationId xmlns:a16="http://schemas.microsoft.com/office/drawing/2014/main" id="{FA904F04-83A6-030C-4B6A-46EA0D0D09E4}"/>
                </a:ext>
              </a:extLst>
            </p:cNvPr>
            <p:cNvSpPr/>
            <p:nvPr/>
          </p:nvSpPr>
          <p:spPr>
            <a:xfrm>
              <a:off x="5821021" y="2412109"/>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5" name="楕円 94">
              <a:extLst>
                <a:ext uri="{FF2B5EF4-FFF2-40B4-BE49-F238E27FC236}">
                  <a16:creationId xmlns:a16="http://schemas.microsoft.com/office/drawing/2014/main" id="{F4D164FA-8BB9-3D8B-9BC5-27D63D41DDCE}"/>
                </a:ext>
              </a:extLst>
            </p:cNvPr>
            <p:cNvSpPr/>
            <p:nvPr/>
          </p:nvSpPr>
          <p:spPr>
            <a:xfrm>
              <a:off x="5798897" y="3386094"/>
              <a:ext cx="720000" cy="7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cxnSp>
          <p:nvCxnSpPr>
            <p:cNvPr id="96" name="直線コネクタ 95">
              <a:extLst>
                <a:ext uri="{FF2B5EF4-FFF2-40B4-BE49-F238E27FC236}">
                  <a16:creationId xmlns:a16="http://schemas.microsoft.com/office/drawing/2014/main" id="{0C76F6DD-7FFD-2A01-3D3A-BB3A6EBD6D33}"/>
                </a:ext>
              </a:extLst>
            </p:cNvPr>
            <p:cNvCxnSpPr>
              <a:cxnSpLocks/>
            </p:cNvCxnSpPr>
            <p:nvPr/>
          </p:nvCxnSpPr>
          <p:spPr>
            <a:xfrm flipV="1">
              <a:off x="6227747" y="2208923"/>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64F7D5EF-DED1-A56E-C811-B96CBB9E541B}"/>
                </a:ext>
              </a:extLst>
            </p:cNvPr>
            <p:cNvCxnSpPr>
              <a:cxnSpLocks/>
            </p:cNvCxnSpPr>
            <p:nvPr/>
          </p:nvCxnSpPr>
          <p:spPr>
            <a:xfrm>
              <a:off x="5195398" y="2198137"/>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9ED872C9-4C1D-510C-6CCC-FE5E43182358}"/>
                </a:ext>
              </a:extLst>
            </p:cNvPr>
            <p:cNvCxnSpPr>
              <a:cxnSpLocks/>
            </p:cNvCxnSpPr>
            <p:nvPr/>
          </p:nvCxnSpPr>
          <p:spPr>
            <a:xfrm flipV="1">
              <a:off x="6161086" y="3161662"/>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6C2AF1E-9E39-48F0-3AE0-544551C233B7}"/>
                </a:ext>
              </a:extLst>
            </p:cNvPr>
            <p:cNvCxnSpPr>
              <a:cxnSpLocks/>
            </p:cNvCxnSpPr>
            <p:nvPr/>
          </p:nvCxnSpPr>
          <p:spPr>
            <a:xfrm>
              <a:off x="5128737" y="3150876"/>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A23B8654-81F3-0874-627C-5EBC7A5D1192}"/>
                </a:ext>
              </a:extLst>
            </p:cNvPr>
            <p:cNvCxnSpPr>
              <a:cxnSpLocks/>
            </p:cNvCxnSpPr>
            <p:nvPr/>
          </p:nvCxnSpPr>
          <p:spPr>
            <a:xfrm>
              <a:off x="6227747" y="3707205"/>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7B05DBF-C403-AAF2-A6D2-4D75A0C7A6EF}"/>
                </a:ext>
              </a:extLst>
            </p:cNvPr>
            <p:cNvCxnSpPr>
              <a:cxnSpLocks/>
            </p:cNvCxnSpPr>
            <p:nvPr/>
          </p:nvCxnSpPr>
          <p:spPr>
            <a:xfrm flipV="1">
              <a:off x="5195398" y="3696419"/>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05EB332E-6034-1B93-6D49-C443620BA048}"/>
                </a:ext>
              </a:extLst>
            </p:cNvPr>
            <p:cNvCxnSpPr>
              <a:cxnSpLocks/>
            </p:cNvCxnSpPr>
            <p:nvPr/>
          </p:nvCxnSpPr>
          <p:spPr>
            <a:xfrm>
              <a:off x="6134673" y="2704891"/>
              <a:ext cx="843025" cy="583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10C9A79C-FE2C-ECC4-7327-EA7D92A5F8DE}"/>
                </a:ext>
              </a:extLst>
            </p:cNvPr>
            <p:cNvCxnSpPr>
              <a:cxnSpLocks/>
            </p:cNvCxnSpPr>
            <p:nvPr/>
          </p:nvCxnSpPr>
          <p:spPr>
            <a:xfrm flipV="1">
              <a:off x="5102324" y="2694105"/>
              <a:ext cx="880938" cy="5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9175B36E-CD6D-6CA4-F06A-ECE97B66A631}"/>
                </a:ext>
              </a:extLst>
            </p:cNvPr>
            <p:cNvCxnSpPr>
              <a:cxnSpLocks/>
            </p:cNvCxnSpPr>
            <p:nvPr/>
          </p:nvCxnSpPr>
          <p:spPr>
            <a:xfrm>
              <a:off x="5347798" y="2350537"/>
              <a:ext cx="746628" cy="1390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E61BA34E-603D-6B9C-13D1-C4DFF6C812A7}"/>
                </a:ext>
              </a:extLst>
            </p:cNvPr>
            <p:cNvCxnSpPr>
              <a:cxnSpLocks/>
            </p:cNvCxnSpPr>
            <p:nvPr/>
          </p:nvCxnSpPr>
          <p:spPr>
            <a:xfrm flipV="1">
              <a:off x="6149616" y="2138452"/>
              <a:ext cx="1041602" cy="1607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0D89D167-9190-BB84-23FE-213C9A13F9E0}"/>
                </a:ext>
              </a:extLst>
            </p:cNvPr>
            <p:cNvCxnSpPr>
              <a:cxnSpLocks/>
            </p:cNvCxnSpPr>
            <p:nvPr/>
          </p:nvCxnSpPr>
          <p:spPr>
            <a:xfrm flipV="1">
              <a:off x="5281137" y="2818856"/>
              <a:ext cx="746628" cy="1390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D269A62A-6844-F175-AC66-762573C0C533}"/>
                </a:ext>
              </a:extLst>
            </p:cNvPr>
            <p:cNvCxnSpPr>
              <a:cxnSpLocks/>
            </p:cNvCxnSpPr>
            <p:nvPr/>
          </p:nvCxnSpPr>
          <p:spPr>
            <a:xfrm>
              <a:off x="6082955" y="2606771"/>
              <a:ext cx="1041602" cy="160764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9" name="テキスト ボックス 108">
            <a:extLst>
              <a:ext uri="{FF2B5EF4-FFF2-40B4-BE49-F238E27FC236}">
                <a16:creationId xmlns:a16="http://schemas.microsoft.com/office/drawing/2014/main" id="{80A06EB7-9A0E-E794-288F-B5CB7A89B4C7}"/>
              </a:ext>
            </a:extLst>
          </p:cNvPr>
          <p:cNvSpPr txBox="1"/>
          <p:nvPr/>
        </p:nvSpPr>
        <p:spPr>
          <a:xfrm>
            <a:off x="951527" y="4441790"/>
            <a:ext cx="2433678" cy="830997"/>
          </a:xfrm>
          <a:prstGeom prst="rect">
            <a:avLst/>
          </a:prstGeom>
          <a:noFill/>
        </p:spPr>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Output I</a:t>
            </a:r>
          </a:p>
          <a:p>
            <a:pPr algn="ctr"/>
            <a:r>
              <a:rPr lang="en-US" altLang="ja-JP" sz="2400" dirty="0">
                <a:latin typeface="Times New Roman" panose="02020603050405020304" pitchFamily="18" charset="0"/>
                <a:cs typeface="Times New Roman" panose="02020603050405020304" pitchFamily="18" charset="0"/>
              </a:rPr>
              <a:t>(NN input data)</a:t>
            </a:r>
            <a:endParaRPr kumimoji="1" lang="ja-JP" altLang="en-US" sz="2400" dirty="0">
              <a:latin typeface="Times New Roman" panose="02020603050405020304" pitchFamily="18" charset="0"/>
              <a:cs typeface="Times New Roman" panose="02020603050405020304" pitchFamily="18" charset="0"/>
            </a:endParaRPr>
          </a:p>
        </p:txBody>
      </p:sp>
      <p:sp>
        <p:nvSpPr>
          <p:cNvPr id="112" name="テキスト ボックス 111">
            <a:extLst>
              <a:ext uri="{FF2B5EF4-FFF2-40B4-BE49-F238E27FC236}">
                <a16:creationId xmlns:a16="http://schemas.microsoft.com/office/drawing/2014/main" id="{5A212B4A-02B3-2F79-F3D8-C8975C3CF311}"/>
              </a:ext>
            </a:extLst>
          </p:cNvPr>
          <p:cNvSpPr txBox="1"/>
          <p:nvPr/>
        </p:nvSpPr>
        <p:spPr>
          <a:xfrm>
            <a:off x="3503334" y="4524546"/>
            <a:ext cx="4099999" cy="830997"/>
          </a:xfrm>
          <a:prstGeom prst="rect">
            <a:avLst/>
          </a:prstGeom>
          <a:noFill/>
        </p:spPr>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Command V</a:t>
            </a:r>
          </a:p>
          <a:p>
            <a:pPr algn="ctr"/>
            <a:r>
              <a:rPr lang="en-US" altLang="ja-JP" sz="2400" dirty="0">
                <a:latin typeface="Times New Roman" panose="02020603050405020304" pitchFamily="18" charset="0"/>
                <a:cs typeface="Times New Roman" panose="02020603050405020304" pitchFamily="18" charset="0"/>
              </a:rPr>
              <a:t>(NN output data)</a:t>
            </a:r>
            <a:endParaRPr kumimoji="1" lang="ja-JP" altLang="en-US" sz="24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757132B5-8B0F-0DB8-6363-7AC1F2D5DA52}"/>
              </a:ext>
            </a:extLst>
          </p:cNvPr>
          <p:cNvSpPr txBox="1"/>
          <p:nvPr/>
        </p:nvSpPr>
        <p:spPr>
          <a:xfrm>
            <a:off x="1324579" y="5961974"/>
            <a:ext cx="1738553"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Time(arb. unit)</a:t>
            </a:r>
          </a:p>
        </p:txBody>
      </p:sp>
      <p:sp>
        <p:nvSpPr>
          <p:cNvPr id="14" name="テキスト ボックス 13">
            <a:extLst>
              <a:ext uri="{FF2B5EF4-FFF2-40B4-BE49-F238E27FC236}">
                <a16:creationId xmlns:a16="http://schemas.microsoft.com/office/drawing/2014/main" id="{75ADC18B-C823-21D3-C77E-DB4B198EEAAF}"/>
              </a:ext>
            </a:extLst>
          </p:cNvPr>
          <p:cNvSpPr txBox="1"/>
          <p:nvPr/>
        </p:nvSpPr>
        <p:spPr>
          <a:xfrm>
            <a:off x="4520226" y="6025478"/>
            <a:ext cx="1738553"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Time(arb. unit)</a:t>
            </a:r>
            <a:endParaRPr kumimoji="1" lang="ja-JP" altLang="en-US" sz="2000" dirty="0">
              <a:latin typeface="Times New Roman" panose="02020603050405020304" pitchFamily="18" charset="0"/>
              <a:cs typeface="Times New Roman" panose="02020603050405020304" pitchFamily="18" charset="0"/>
            </a:endParaRPr>
          </a:p>
        </p:txBody>
      </p:sp>
      <p:sp>
        <p:nvSpPr>
          <p:cNvPr id="15" name="正方形/長方形 14">
            <a:extLst>
              <a:ext uri="{FF2B5EF4-FFF2-40B4-BE49-F238E27FC236}">
                <a16:creationId xmlns:a16="http://schemas.microsoft.com/office/drawing/2014/main" id="{65BC14FB-7B56-A35F-39C2-9EBEAFFCB165}"/>
              </a:ext>
            </a:extLst>
          </p:cNvPr>
          <p:cNvSpPr/>
          <p:nvPr/>
        </p:nvSpPr>
        <p:spPr>
          <a:xfrm>
            <a:off x="303196" y="3788003"/>
            <a:ext cx="6776185" cy="2574081"/>
          </a:xfrm>
          <a:prstGeom prst="rect">
            <a:avLst/>
          </a:prstGeom>
          <a:noFill/>
          <a:ln w="38100">
            <a:solidFill>
              <a:srgbClr val="66B4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日付プレースホルダー 15">
            <a:extLst>
              <a:ext uri="{FF2B5EF4-FFF2-40B4-BE49-F238E27FC236}">
                <a16:creationId xmlns:a16="http://schemas.microsoft.com/office/drawing/2014/main" id="{952D8832-65C8-4C41-7DCD-7909A0E5AC2C}"/>
              </a:ext>
            </a:extLst>
          </p:cNvPr>
          <p:cNvSpPr>
            <a:spLocks noGrp="1"/>
          </p:cNvSpPr>
          <p:nvPr>
            <p:ph type="dt" sz="half" idx="10"/>
          </p:nvPr>
        </p:nvSpPr>
        <p:spPr/>
        <p:txBody>
          <a:bodyPr/>
          <a:lstStyle/>
          <a:p>
            <a:r>
              <a:rPr kumimoji="1" lang="en-US" altLang="ja-JP"/>
              <a:t>2025/12/8</a:t>
            </a:r>
            <a:endParaRPr kumimoji="1" lang="ja-JP" altLang="en-US"/>
          </a:p>
        </p:txBody>
      </p:sp>
      <p:sp>
        <p:nvSpPr>
          <p:cNvPr id="17" name="フッター プレースホルダー 16">
            <a:extLst>
              <a:ext uri="{FF2B5EF4-FFF2-40B4-BE49-F238E27FC236}">
                <a16:creationId xmlns:a16="http://schemas.microsoft.com/office/drawing/2014/main" id="{427A2845-26F6-2CDE-1FD9-0DB6D1AE60A6}"/>
              </a:ext>
            </a:extLst>
          </p:cNvPr>
          <p:cNvSpPr>
            <a:spLocks noGrp="1"/>
          </p:cNvSpPr>
          <p:nvPr>
            <p:ph type="ftr" sz="quarter" idx="11"/>
          </p:nvPr>
        </p:nvSpPr>
        <p:spPr/>
        <p:txBody>
          <a:bodyPr/>
          <a:lstStyle/>
          <a:p>
            <a:r>
              <a:rPr kumimoji="1" lang="ja-JP" altLang="en-US"/>
              <a:t>加速器・ビーム物理の機械学習ワークショップ</a:t>
            </a:r>
            <a:r>
              <a:rPr kumimoji="1" lang="en-US" altLang="ja-JP"/>
              <a:t>2025</a:t>
            </a:r>
            <a:endParaRPr kumimoji="1" lang="ja-JP" altLang="en-US"/>
          </a:p>
        </p:txBody>
      </p:sp>
      <p:sp>
        <p:nvSpPr>
          <p:cNvPr id="19" name="テキスト ボックス 18">
            <a:extLst>
              <a:ext uri="{FF2B5EF4-FFF2-40B4-BE49-F238E27FC236}">
                <a16:creationId xmlns:a16="http://schemas.microsoft.com/office/drawing/2014/main" id="{8A8C9588-E8F1-7FAA-A69B-B7C8B0C90BD5}"/>
              </a:ext>
            </a:extLst>
          </p:cNvPr>
          <p:cNvSpPr txBox="1"/>
          <p:nvPr/>
        </p:nvSpPr>
        <p:spPr>
          <a:xfrm>
            <a:off x="7691491" y="5452528"/>
            <a:ext cx="3298825" cy="646331"/>
          </a:xfrm>
          <a:prstGeom prst="rect">
            <a:avLst/>
          </a:prstGeom>
          <a:noFill/>
        </p:spPr>
        <p:txBody>
          <a:bodyPr wrap="square">
            <a:spAutoFit/>
          </a:bodyPr>
          <a:lstStyle/>
          <a:p>
            <a:pPr lvl="1"/>
            <a:r>
              <a:rPr lang="ja-JP" altLang="en-US" b="1" dirty="0"/>
              <a:t>学習用データ数：</a:t>
            </a:r>
            <a:r>
              <a:rPr lang="en-US" altLang="ja-JP" b="1" dirty="0"/>
              <a:t>450</a:t>
            </a:r>
            <a:r>
              <a:rPr lang="ja-JP" altLang="en-US" b="1" dirty="0"/>
              <a:t>個</a:t>
            </a:r>
            <a:endParaRPr lang="en-US" altLang="ja-JP" b="1" dirty="0"/>
          </a:p>
          <a:p>
            <a:pPr lvl="1"/>
            <a:r>
              <a:rPr lang="ja-JP" altLang="en-US" b="1" dirty="0"/>
              <a:t>検証用データ数：</a:t>
            </a:r>
            <a:r>
              <a:rPr lang="en-US" altLang="ja-JP" b="1" dirty="0"/>
              <a:t>50</a:t>
            </a:r>
            <a:r>
              <a:rPr lang="ja-JP" altLang="en-US" b="1" dirty="0"/>
              <a:t>個</a:t>
            </a:r>
            <a:endParaRPr lang="en-US" altLang="ja-JP" b="1" dirty="0"/>
          </a:p>
        </p:txBody>
      </p:sp>
    </p:spTree>
    <p:extLst>
      <p:ext uri="{BB962C8B-B14F-4D97-AF65-F5344CB8AC3E}">
        <p14:creationId xmlns:p14="http://schemas.microsoft.com/office/powerpoint/2010/main" val="227795645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10024</TotalTime>
  <Words>3512</Words>
  <Application>Microsoft Office PowerPoint</Application>
  <PresentationFormat>ワイド画面</PresentationFormat>
  <Paragraphs>564</Paragraphs>
  <Slides>31</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游ゴシック</vt:lpstr>
      <vt:lpstr>游ゴシック Light</vt:lpstr>
      <vt:lpstr>Arial</vt:lpstr>
      <vt:lpstr>Cambria Math</vt:lpstr>
      <vt:lpstr>Cascadia Mono SemiBold</vt:lpstr>
      <vt:lpstr>Times New Roman</vt:lpstr>
      <vt:lpstr>Wingdings</vt:lpstr>
      <vt:lpstr>Office テーマ</vt:lpstr>
      <vt:lpstr>J-PARC RCSにおける機械学習を用いた ペイントバンプ電源用任意波形の生成</vt:lpstr>
      <vt:lpstr>内容</vt:lpstr>
      <vt:lpstr>J-PARC RCSのペイントバンプ電磁石</vt:lpstr>
      <vt:lpstr>ペイントバンプ電磁石の特徴</vt:lpstr>
      <vt:lpstr>ペイントバンプ電磁石電源の基本構成</vt:lpstr>
      <vt:lpstr>本研究の背景</vt:lpstr>
      <vt:lpstr>ペイント波形の調整</vt:lpstr>
      <vt:lpstr>ペイント波形の調整</vt:lpstr>
      <vt:lpstr>ペイントバンプ電源波形(台形)の学習</vt:lpstr>
      <vt:lpstr>学習過程(台形)</vt:lpstr>
      <vt:lpstr>ペイントバンプ電源波形(台形)の確認</vt:lpstr>
      <vt:lpstr>予測電圧波形の確認(台形)</vt:lpstr>
      <vt:lpstr>減衰波形の予測</vt:lpstr>
      <vt:lpstr>予測電圧波形の確認(減衰)</vt:lpstr>
      <vt:lpstr>減衰波形の結果に対する考察</vt:lpstr>
      <vt:lpstr>学習データの検討</vt:lpstr>
      <vt:lpstr>学習データ修正後の予測結果</vt:lpstr>
      <vt:lpstr>指令電圧の比較</vt:lpstr>
      <vt:lpstr>指令電圧波形の数値変換後の予測結果</vt:lpstr>
      <vt:lpstr>まとめと今後の展望</vt:lpstr>
      <vt:lpstr>参考</vt:lpstr>
      <vt:lpstr>なぜ回路モデルを作ら(作れ)ないのか？</vt:lpstr>
      <vt:lpstr>ペイントバンプ電磁石の役割</vt:lpstr>
      <vt:lpstr>ペインティング入射</vt:lpstr>
      <vt:lpstr>減衰波形の学習過程</vt:lpstr>
      <vt:lpstr>ニューラルネットワークの構成</vt:lpstr>
      <vt:lpstr>ニューラルネットワークの構成</vt:lpstr>
      <vt:lpstr>使用データ(台形・減衰)</vt:lpstr>
      <vt:lpstr>ペイント波形の調整は電圧パターンを変化させる</vt:lpstr>
      <vt:lpstr>指令電圧データ</vt:lpstr>
      <vt:lpstr>学習過程の比較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 Sugita</dc:creator>
  <cp:lastModifiedBy>杉田 萌</cp:lastModifiedBy>
  <cp:revision>141</cp:revision>
  <dcterms:created xsi:type="dcterms:W3CDTF">2024-11-18T02:40:34Z</dcterms:created>
  <dcterms:modified xsi:type="dcterms:W3CDTF">2025-12-08T07:17:06Z</dcterms:modified>
</cp:coreProperties>
</file>