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9" r:id="rId5"/>
    <p:sldId id="260" r:id="rId6"/>
    <p:sldId id="258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1CE305-501A-41CD-BB7D-39AB9E7DF50C}" v="2" dt="2026-08-23T09:30:37.600"/>
    <p1510:client id="{FB2E0308-F570-42B4-89D6-5FB6CC51678D}" v="1" dt="2026-08-23T10:43:32.1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suo.tomoyuki.63c@st.kyoto-u.ac.jp" userId="f6f0c488-75ec-4052-93dc-9fb077870a91" providerId="ADAL" clId="{2FE9E855-0731-428A-98A8-482F9244E4FD}"/>
    <pc:docChg chg="custSel addSld delSld modSld">
      <pc:chgData name="matsuo.tomoyuki.63c@st.kyoto-u.ac.jp" userId="f6f0c488-75ec-4052-93dc-9fb077870a91" providerId="ADAL" clId="{2FE9E855-0731-428A-98A8-482F9244E4FD}" dt="2026-08-23T10:54:53.331" v="49" actId="1076"/>
      <pc:docMkLst>
        <pc:docMk/>
      </pc:docMkLst>
      <pc:sldChg chg="addSp modSp mod">
        <pc:chgData name="matsuo.tomoyuki.63c@st.kyoto-u.ac.jp" userId="f6f0c488-75ec-4052-93dc-9fb077870a91" providerId="ADAL" clId="{2FE9E855-0731-428A-98A8-482F9244E4FD}" dt="2026-08-23T10:54:53.331" v="49" actId="1076"/>
        <pc:sldMkLst>
          <pc:docMk/>
          <pc:sldMk cId="1630654335" sldId="259"/>
        </pc:sldMkLst>
        <pc:picChg chg="add mod">
          <ac:chgData name="matsuo.tomoyuki.63c@st.kyoto-u.ac.jp" userId="f6f0c488-75ec-4052-93dc-9fb077870a91" providerId="ADAL" clId="{2FE9E855-0731-428A-98A8-482F9244E4FD}" dt="2026-08-23T10:54:53.331" v="49" actId="1076"/>
          <ac:picMkLst>
            <pc:docMk/>
            <pc:sldMk cId="1630654335" sldId="259"/>
            <ac:picMk id="3" creationId="{462E62BE-9D30-AEEE-0A1E-647DF0D7C2EA}"/>
          </ac:picMkLst>
        </pc:picChg>
        <pc:picChg chg="mod ord">
          <ac:chgData name="matsuo.tomoyuki.63c@st.kyoto-u.ac.jp" userId="f6f0c488-75ec-4052-93dc-9fb077870a91" providerId="ADAL" clId="{2FE9E855-0731-428A-98A8-482F9244E4FD}" dt="2026-08-23T10:54:31.704" v="47" actId="1076"/>
          <ac:picMkLst>
            <pc:docMk/>
            <pc:sldMk cId="1630654335" sldId="259"/>
            <ac:picMk id="5" creationId="{4B0C4A4E-99F9-8205-691A-6FB312C3824B}"/>
          </ac:picMkLst>
        </pc:picChg>
      </pc:sldChg>
      <pc:sldChg chg="addSp delSp modSp mod">
        <pc:chgData name="matsuo.tomoyuki.63c@st.kyoto-u.ac.jp" userId="f6f0c488-75ec-4052-93dc-9fb077870a91" providerId="ADAL" clId="{2FE9E855-0731-428A-98A8-482F9244E4FD}" dt="2026-08-23T10:44:15.007" v="5" actId="478"/>
        <pc:sldMkLst>
          <pc:docMk/>
          <pc:sldMk cId="3504281766" sldId="263"/>
        </pc:sldMkLst>
        <pc:graphicFrameChg chg="add del mod">
          <ac:chgData name="matsuo.tomoyuki.63c@st.kyoto-u.ac.jp" userId="f6f0c488-75ec-4052-93dc-9fb077870a91" providerId="ADAL" clId="{2FE9E855-0731-428A-98A8-482F9244E4FD}" dt="2026-08-23T10:44:13.170" v="4" actId="478"/>
          <ac:graphicFrameMkLst>
            <pc:docMk/>
            <pc:sldMk cId="3504281766" sldId="263"/>
            <ac:graphicFrameMk id="3" creationId="{CA1AFB1A-82EB-A586-5990-123A2252BBAA}"/>
          </ac:graphicFrameMkLst>
        </pc:graphicFrameChg>
        <pc:graphicFrameChg chg="add del mod">
          <ac:chgData name="matsuo.tomoyuki.63c@st.kyoto-u.ac.jp" userId="f6f0c488-75ec-4052-93dc-9fb077870a91" providerId="ADAL" clId="{2FE9E855-0731-428A-98A8-482F9244E4FD}" dt="2026-08-23T10:44:15.007" v="5" actId="478"/>
          <ac:graphicFrameMkLst>
            <pc:docMk/>
            <pc:sldMk cId="3504281766" sldId="263"/>
            <ac:graphicFrameMk id="5" creationId="{EF1C2ABC-AB58-331D-CB0E-4A8DA8F248A1}"/>
          </ac:graphicFrameMkLst>
        </pc:graphicFrameChg>
      </pc:sldChg>
      <pc:sldChg chg="addSp delSp modSp new mod">
        <pc:chgData name="matsuo.tomoyuki.63c@st.kyoto-u.ac.jp" userId="f6f0c488-75ec-4052-93dc-9fb077870a91" providerId="ADAL" clId="{2FE9E855-0731-428A-98A8-482F9244E4FD}" dt="2026-08-23T10:45:00.010" v="19" actId="14100"/>
        <pc:sldMkLst>
          <pc:docMk/>
          <pc:sldMk cId="1858751812" sldId="264"/>
        </pc:sldMkLst>
        <pc:spChg chg="mod">
          <ac:chgData name="matsuo.tomoyuki.63c@st.kyoto-u.ac.jp" userId="f6f0c488-75ec-4052-93dc-9fb077870a91" providerId="ADAL" clId="{2FE9E855-0731-428A-98A8-482F9244E4FD}" dt="2026-08-23T10:44:52" v="17" actId="962"/>
          <ac:spMkLst>
            <pc:docMk/>
            <pc:sldMk cId="1858751812" sldId="264"/>
            <ac:spMk id="2" creationId="{1361B468-F0C1-58F0-5AE4-AB6C0F85DE3B}"/>
          </ac:spMkLst>
        </pc:spChg>
        <pc:spChg chg="del">
          <ac:chgData name="matsuo.tomoyuki.63c@st.kyoto-u.ac.jp" userId="f6f0c488-75ec-4052-93dc-9fb077870a91" providerId="ADAL" clId="{2FE9E855-0731-428A-98A8-482F9244E4FD}" dt="2026-08-23T10:44:41.501" v="6" actId="931"/>
          <ac:spMkLst>
            <pc:docMk/>
            <pc:sldMk cId="1858751812" sldId="264"/>
            <ac:spMk id="3" creationId="{C55B2ECF-99AC-9FC5-3E9F-A058DD96144A}"/>
          </ac:spMkLst>
        </pc:spChg>
        <pc:picChg chg="add mod ord">
          <ac:chgData name="matsuo.tomoyuki.63c@st.kyoto-u.ac.jp" userId="f6f0c488-75ec-4052-93dc-9fb077870a91" providerId="ADAL" clId="{2FE9E855-0731-428A-98A8-482F9244E4FD}" dt="2026-08-23T10:45:00.010" v="19" actId="14100"/>
          <ac:picMkLst>
            <pc:docMk/>
            <pc:sldMk cId="1858751812" sldId="264"/>
            <ac:picMk id="5" creationId="{A4829D0E-8D03-11A4-5B8B-51328DD672A5}"/>
          </ac:picMkLst>
        </pc:picChg>
      </pc:sldChg>
      <pc:sldChg chg="addSp delSp modSp new del mod">
        <pc:chgData name="matsuo.tomoyuki.63c@st.kyoto-u.ac.jp" userId="f6f0c488-75ec-4052-93dc-9fb077870a91" providerId="ADAL" clId="{2FE9E855-0731-428A-98A8-482F9244E4FD}" dt="2026-08-23T10:53:54.008" v="34" actId="47"/>
        <pc:sldMkLst>
          <pc:docMk/>
          <pc:sldMk cId="2778080159" sldId="265"/>
        </pc:sldMkLst>
        <pc:spChg chg="del">
          <ac:chgData name="matsuo.tomoyuki.63c@st.kyoto-u.ac.jp" userId="f6f0c488-75ec-4052-93dc-9fb077870a91" providerId="ADAL" clId="{2FE9E855-0731-428A-98A8-482F9244E4FD}" dt="2026-08-23T10:53:35.068" v="29" actId="478"/>
          <ac:spMkLst>
            <pc:docMk/>
            <pc:sldMk cId="2778080159" sldId="265"/>
            <ac:spMk id="2" creationId="{6125A071-1686-1CC3-8D72-3677D84E73AF}"/>
          </ac:spMkLst>
        </pc:spChg>
        <pc:spChg chg="del mod">
          <ac:chgData name="matsuo.tomoyuki.63c@st.kyoto-u.ac.jp" userId="f6f0c488-75ec-4052-93dc-9fb077870a91" providerId="ADAL" clId="{2FE9E855-0731-428A-98A8-482F9244E4FD}" dt="2026-08-23T10:53:11.335" v="22" actId="931"/>
          <ac:spMkLst>
            <pc:docMk/>
            <pc:sldMk cId="2778080159" sldId="265"/>
            <ac:spMk id="3" creationId="{160FC2DE-97F6-F74B-35E0-D116C26DCD5E}"/>
          </ac:spMkLst>
        </pc:spChg>
        <pc:spChg chg="add mod">
          <ac:chgData name="matsuo.tomoyuki.63c@st.kyoto-u.ac.jp" userId="f6f0c488-75ec-4052-93dc-9fb077870a91" providerId="ADAL" clId="{2FE9E855-0731-428A-98A8-482F9244E4FD}" dt="2026-08-23T10:53:51.385" v="33" actId="21"/>
          <ac:spMkLst>
            <pc:docMk/>
            <pc:sldMk cId="2778080159" sldId="265"/>
            <ac:spMk id="7" creationId="{FCE2606F-E990-D890-3003-1D7425C9DF4C}"/>
          </ac:spMkLst>
        </pc:spChg>
        <pc:picChg chg="add del mod ord">
          <ac:chgData name="matsuo.tomoyuki.63c@st.kyoto-u.ac.jp" userId="f6f0c488-75ec-4052-93dc-9fb077870a91" providerId="ADAL" clId="{2FE9E855-0731-428A-98A8-482F9244E4FD}" dt="2026-08-23T10:53:51.385" v="33" actId="21"/>
          <ac:picMkLst>
            <pc:docMk/>
            <pc:sldMk cId="2778080159" sldId="265"/>
            <ac:picMk id="5" creationId="{46AB6D73-8E8E-9BC5-F5EA-4BE50BD70D98}"/>
          </ac:picMkLst>
        </pc:picChg>
      </pc:sldChg>
    </pc:docChg>
  </pc:docChgLst>
  <pc:docChgLst>
    <pc:chgData name="shinohara.neko.hiiro@gmail.com" userId="00ae849829caf294" providerId="LiveId" clId="{7DE7C55E-1DEF-491A-B1FC-C5E4EE18821D}"/>
    <pc:docChg chg="custSel addSld modSld sldOrd">
      <pc:chgData name="shinohara.neko.hiiro@gmail.com" userId="00ae849829caf294" providerId="LiveId" clId="{7DE7C55E-1DEF-491A-B1FC-C5E4EE18821D}" dt="2026-08-23T09:49:55.547" v="35"/>
      <pc:docMkLst>
        <pc:docMk/>
      </pc:docMkLst>
      <pc:sldChg chg="addSp delSp modSp mod">
        <pc:chgData name="shinohara.neko.hiiro@gmail.com" userId="00ae849829caf294" providerId="LiveId" clId="{7DE7C55E-1DEF-491A-B1FC-C5E4EE18821D}" dt="2026-08-23T09:01:21.653" v="21" actId="1076"/>
        <pc:sldMkLst>
          <pc:docMk/>
          <pc:sldMk cId="4021233" sldId="256"/>
        </pc:sldMkLst>
        <pc:spChg chg="mod">
          <ac:chgData name="shinohara.neko.hiiro@gmail.com" userId="00ae849829caf294" providerId="LiveId" clId="{7DE7C55E-1DEF-491A-B1FC-C5E4EE18821D}" dt="2026-08-23T06:28:38.838" v="8" actId="1076"/>
          <ac:spMkLst>
            <pc:docMk/>
            <pc:sldMk cId="4021233" sldId="256"/>
            <ac:spMk id="2" creationId="{CF14D0B1-CC0B-069E-5D8D-3C848F8DE490}"/>
          </ac:spMkLst>
        </pc:spChg>
        <pc:spChg chg="mod">
          <ac:chgData name="shinohara.neko.hiiro@gmail.com" userId="00ae849829caf294" providerId="LiveId" clId="{7DE7C55E-1DEF-491A-B1FC-C5E4EE18821D}" dt="2026-08-23T09:01:21.653" v="21" actId="1076"/>
          <ac:spMkLst>
            <pc:docMk/>
            <pc:sldMk cId="4021233" sldId="256"/>
            <ac:spMk id="3" creationId="{F79125DD-7FC5-C293-EAF8-7E082FBE3EA3}"/>
          </ac:spMkLst>
        </pc:spChg>
        <pc:picChg chg="del">
          <ac:chgData name="shinohara.neko.hiiro@gmail.com" userId="00ae849829caf294" providerId="LiveId" clId="{7DE7C55E-1DEF-491A-B1FC-C5E4EE18821D}" dt="2026-08-23T06:28:23.752" v="3" actId="21"/>
          <ac:picMkLst>
            <pc:docMk/>
            <pc:sldMk cId="4021233" sldId="256"/>
            <ac:picMk id="5" creationId="{4320C817-AC32-BEAD-F106-428F5FF123F3}"/>
          </ac:picMkLst>
        </pc:picChg>
        <pc:picChg chg="add mod ord">
          <ac:chgData name="shinohara.neko.hiiro@gmail.com" userId="00ae849829caf294" providerId="LiveId" clId="{7DE7C55E-1DEF-491A-B1FC-C5E4EE18821D}" dt="2026-08-23T06:28:35.301" v="7" actId="1076"/>
          <ac:picMkLst>
            <pc:docMk/>
            <pc:sldMk cId="4021233" sldId="256"/>
            <ac:picMk id="6" creationId="{381E7617-E670-6C80-0AA8-409383B194C0}"/>
          </ac:picMkLst>
        </pc:picChg>
      </pc:sldChg>
      <pc:sldChg chg="addSp delSp modSp mod">
        <pc:chgData name="shinohara.neko.hiiro@gmail.com" userId="00ae849829caf294" providerId="LiveId" clId="{7DE7C55E-1DEF-491A-B1FC-C5E4EE18821D}" dt="2026-08-23T06:28:51.488" v="12" actId="1076"/>
        <pc:sldMkLst>
          <pc:docMk/>
          <pc:sldMk cId="4090139984" sldId="257"/>
        </pc:sldMkLst>
        <pc:picChg chg="del">
          <ac:chgData name="shinohara.neko.hiiro@gmail.com" userId="00ae849829caf294" providerId="LiveId" clId="{7DE7C55E-1DEF-491A-B1FC-C5E4EE18821D}" dt="2026-08-23T06:28:13.519" v="0" actId="21"/>
          <ac:picMkLst>
            <pc:docMk/>
            <pc:sldMk cId="4090139984" sldId="257"/>
            <ac:picMk id="7" creationId="{BBBE9405-1045-4890-F894-2C4F1E3C4E83}"/>
          </ac:picMkLst>
        </pc:picChg>
        <pc:picChg chg="add mod">
          <ac:chgData name="shinohara.neko.hiiro@gmail.com" userId="00ae849829caf294" providerId="LiveId" clId="{7DE7C55E-1DEF-491A-B1FC-C5E4EE18821D}" dt="2026-08-23T06:28:51.488" v="12" actId="1076"/>
          <ac:picMkLst>
            <pc:docMk/>
            <pc:sldMk cId="4090139984" sldId="257"/>
            <ac:picMk id="9" creationId="{397CA4D3-F976-AA05-416E-FF8C2800A3A8}"/>
          </ac:picMkLst>
        </pc:picChg>
      </pc:sldChg>
      <pc:sldChg chg="ord">
        <pc:chgData name="shinohara.neko.hiiro@gmail.com" userId="00ae849829caf294" providerId="LiveId" clId="{7DE7C55E-1DEF-491A-B1FC-C5E4EE18821D}" dt="2026-08-23T09:31:02.461" v="33"/>
        <pc:sldMkLst>
          <pc:docMk/>
          <pc:sldMk cId="3482795754" sldId="258"/>
        </pc:sldMkLst>
      </pc:sldChg>
      <pc:sldChg chg="addSp delSp modSp mod ord">
        <pc:chgData name="shinohara.neko.hiiro@gmail.com" userId="00ae849829caf294" providerId="LiveId" clId="{7DE7C55E-1DEF-491A-B1FC-C5E4EE18821D}" dt="2026-08-23T09:49:55.547" v="35"/>
        <pc:sldMkLst>
          <pc:docMk/>
          <pc:sldMk cId="1738718951" sldId="260"/>
        </pc:sldMkLst>
        <pc:spChg chg="del">
          <ac:chgData name="shinohara.neko.hiiro@gmail.com" userId="00ae849829caf294" providerId="LiveId" clId="{7DE7C55E-1DEF-491A-B1FC-C5E4EE18821D}" dt="2026-08-23T06:28:58.370" v="13" actId="478"/>
          <ac:spMkLst>
            <pc:docMk/>
            <pc:sldMk cId="1738718951" sldId="260"/>
            <ac:spMk id="7" creationId="{05A7B150-3ABC-DB23-BE2E-0D7FEF5970E2}"/>
          </ac:spMkLst>
        </pc:spChg>
        <pc:picChg chg="add mod">
          <ac:chgData name="shinohara.neko.hiiro@gmail.com" userId="00ae849829caf294" providerId="LiveId" clId="{7DE7C55E-1DEF-491A-B1FC-C5E4EE18821D}" dt="2026-08-23T07:04:04.915" v="14" actId="931"/>
          <ac:picMkLst>
            <pc:docMk/>
            <pc:sldMk cId="1738718951" sldId="260"/>
            <ac:picMk id="3" creationId="{74E634B9-0B85-2F80-4F90-D57192DAF5BF}"/>
          </ac:picMkLst>
        </pc:picChg>
      </pc:sldChg>
      <pc:sldChg chg="addSp delSp modSp new mod modAnim">
        <pc:chgData name="shinohara.neko.hiiro@gmail.com" userId="00ae849829caf294" providerId="LiveId" clId="{7DE7C55E-1DEF-491A-B1FC-C5E4EE18821D}" dt="2026-08-23T09:30:23.243" v="26" actId="1076"/>
        <pc:sldMkLst>
          <pc:docMk/>
          <pc:sldMk cId="1055621979" sldId="262"/>
        </pc:sldMkLst>
        <pc:spChg chg="del">
          <ac:chgData name="shinohara.neko.hiiro@gmail.com" userId="00ae849829caf294" providerId="LiveId" clId="{7DE7C55E-1DEF-491A-B1FC-C5E4EE18821D}" dt="2026-08-23T09:30:14.781" v="23"/>
          <ac:spMkLst>
            <pc:docMk/>
            <pc:sldMk cId="1055621979" sldId="262"/>
            <ac:spMk id="3" creationId="{4575C80D-165E-E050-8709-C45C5550940D}"/>
          </ac:spMkLst>
        </pc:spChg>
        <pc:picChg chg="add mod">
          <ac:chgData name="shinohara.neko.hiiro@gmail.com" userId="00ae849829caf294" providerId="LiveId" clId="{7DE7C55E-1DEF-491A-B1FC-C5E4EE18821D}" dt="2026-08-23T09:30:23.243" v="26" actId="1076"/>
          <ac:picMkLst>
            <pc:docMk/>
            <pc:sldMk cId="1055621979" sldId="262"/>
            <ac:picMk id="4" creationId="{D14E7DF3-FCD6-9EE6-978C-1A95BC826E7B}"/>
          </ac:picMkLst>
        </pc:picChg>
      </pc:sldChg>
      <pc:sldChg chg="addSp delSp modSp new mod modAnim">
        <pc:chgData name="shinohara.neko.hiiro@gmail.com" userId="00ae849829caf294" providerId="LiveId" clId="{7DE7C55E-1DEF-491A-B1FC-C5E4EE18821D}" dt="2026-08-23T09:30:57.335" v="31" actId="1076"/>
        <pc:sldMkLst>
          <pc:docMk/>
          <pc:sldMk cId="3504281766" sldId="263"/>
        </pc:sldMkLst>
        <pc:spChg chg="del">
          <ac:chgData name="shinohara.neko.hiiro@gmail.com" userId="00ae849829caf294" providerId="LiveId" clId="{7DE7C55E-1DEF-491A-B1FC-C5E4EE18821D}" dt="2026-08-23T09:30:37.600" v="28"/>
          <ac:spMkLst>
            <pc:docMk/>
            <pc:sldMk cId="3504281766" sldId="263"/>
            <ac:spMk id="3" creationId="{FFF6965F-7320-B34A-E393-41258AF1CA08}"/>
          </ac:spMkLst>
        </pc:spChg>
        <pc:picChg chg="add mod">
          <ac:chgData name="shinohara.neko.hiiro@gmail.com" userId="00ae849829caf294" providerId="LiveId" clId="{7DE7C55E-1DEF-491A-B1FC-C5E4EE18821D}" dt="2026-08-23T09:30:57.335" v="31" actId="1076"/>
          <ac:picMkLst>
            <pc:docMk/>
            <pc:sldMk cId="3504281766" sldId="263"/>
            <ac:picMk id="4" creationId="{5F24CB6C-A5A3-8C8B-11F3-E37CBB85BA4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2D34ABF-E0A8-DFAB-1F90-D924C8F8A9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A5969EB-3569-63AF-D387-A5AE9DD138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C0091A0-7374-2AD7-F551-1A9B07065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6CA6F-A29F-4AB8-8894-FEEE6ECDEA9B}" type="datetimeFigureOut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69368BF-480C-EF8F-2C3F-6A32204D8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1553AE6-3F83-8771-6ED2-B7336DB0E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464AF-1E9A-44EE-AC33-24A984B98B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3907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B4FCCAC-0FF6-B30C-8DBE-77A4F97D6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6D16994-288C-87AC-15D4-CE474619F1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AD81844-B662-530D-434F-E767E737C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6CA6F-A29F-4AB8-8894-FEEE6ECDEA9B}" type="datetimeFigureOut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6EEAE27-7FCD-F35C-E6E4-2A37FF426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ADC6042-1A8C-150F-0D59-BF4C3A310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464AF-1E9A-44EE-AC33-24A984B98B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4367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A2AD7A51-2E08-8760-B4D7-28CF34E036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D016A1C-E297-757B-8D4D-35CF971416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9F8ABD9-99A3-F905-9CD8-26109E2BC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6CA6F-A29F-4AB8-8894-FEEE6ECDEA9B}" type="datetimeFigureOut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C43F4F3-57E4-15CF-DCD7-AF391F957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4E372F1-461C-5F9B-E2AA-D2E03E637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464AF-1E9A-44EE-AC33-24A984B98B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1017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59FB445-54DA-0109-32FD-1860BEC4D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E504A91-0BF4-F08A-3804-4B8393B1D8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03B7A0D-CBC9-100C-BECF-23EC65BD6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6CA6F-A29F-4AB8-8894-FEEE6ECDEA9B}" type="datetimeFigureOut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D014BC5-27D8-5AA2-681E-422E004E7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7EC834D-E9A1-F422-9A42-E1B06AF89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464AF-1E9A-44EE-AC33-24A984B98B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2539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8652000-B63F-39BF-BE03-D0F05D02F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4187140-4D13-1229-D53D-745DB2C151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2F6B2F4-A924-E531-8F4C-B00B0AFB7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6CA6F-A29F-4AB8-8894-FEEE6ECDEA9B}" type="datetimeFigureOut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F82618F-6CA4-BBB5-84AE-3695545E2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D5BFE00-49B6-3E45-B11B-523A3C3E0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464AF-1E9A-44EE-AC33-24A984B98B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5055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7330C0A-039D-23F3-16F6-35F868B7A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1CC0BF7-9FFA-835E-74E8-4127B8A349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37035D2-3B2E-5E27-F2F5-A73C717C89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F173C15-E1B5-5305-1069-8FFABCC6B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6CA6F-A29F-4AB8-8894-FEEE6ECDEA9B}" type="datetimeFigureOut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2CA5442-6641-A779-5392-B5BFC187C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40AC1D3-7792-37B3-CECA-267B068D6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464AF-1E9A-44EE-AC33-24A984B98B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7627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236124D-78AD-F10E-4AD9-7C3A82CAE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73799EB-D369-9509-4FD6-F553F0F547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FB82C20-7176-889A-8A52-9150DA86B6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E6FFCCF9-1BAA-8964-A2F2-7C192D9432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513AC415-1BCD-A20B-0441-188D4785F7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352959EF-EDDC-A54D-CCC1-B325C5172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6CA6F-A29F-4AB8-8894-FEEE6ECDEA9B}" type="datetimeFigureOut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4A4903CF-DDDD-3FC2-87B4-26B29CE60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94F389E9-5D68-7528-0414-5EF4A0C1F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464AF-1E9A-44EE-AC33-24A984B98B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1494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6BA9815-BDF6-FF8F-9BEA-9E289B6A0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CA740F2-A0AF-75ED-9FF0-1E9CC8A82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6CA6F-A29F-4AB8-8894-FEEE6ECDEA9B}" type="datetimeFigureOut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0B81E3E-808B-97DA-4B85-965CF415F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C587C0C-3DC7-3CC7-0D75-2EDDD384C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464AF-1E9A-44EE-AC33-24A984B98B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4483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CF2DA4B1-2067-A920-6324-A25E3F003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6CA6F-A29F-4AB8-8894-FEEE6ECDEA9B}" type="datetimeFigureOut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C1D7C21-24AB-CDBC-273E-6379ED57B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1E6B250-BC8E-8533-72B2-28A31B050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464AF-1E9A-44EE-AC33-24A984B98B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3885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3769864-29D8-7516-5563-0F699F204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ED89858-0455-399E-1C15-C044269B97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3A861ED-1DE1-9B0F-F1EF-982FCBFCE3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98F4049-A3F4-6B8C-CA18-E4B65A338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6CA6F-A29F-4AB8-8894-FEEE6ECDEA9B}" type="datetimeFigureOut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9CF8E73-89BF-B48B-9996-CE5BB8BC7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C9751FE-B95B-A2C6-EFE4-1C589B639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464AF-1E9A-44EE-AC33-24A984B98B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5224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1BC4B9-A19E-7F57-F679-E395C5E12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96717C4-75A8-EBF5-78FC-E537BCFE2C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F952937-3312-9688-BF73-14B0936D2B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53AB1EB-3317-87EE-D773-D2CE35713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6CA6F-A29F-4AB8-8894-FEEE6ECDEA9B}" type="datetimeFigureOut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B1D3EAE-5F3F-B37C-A2F3-A9F2C4896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B286430-C935-4672-4945-46AA44699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464AF-1E9A-44EE-AC33-24A984B98B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9390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269BBC28-AAF8-CEB3-BAFF-15DCE9FD6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8C90025-9937-CC9A-A14E-11A74794AB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4E7C16F-04F7-20D2-A35A-8C20D2CA43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96CA6F-A29F-4AB8-8894-FEEE6ECDEA9B}" type="datetimeFigureOut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4AE7F43-D2B6-D5CC-E38B-54AEF1AF4D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55558A9-FAD9-EE89-A418-143B4D09B5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C464AF-1E9A-44EE-AC33-24A984B98B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7252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381E7617-E670-6C80-0AA8-409383B194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2827" y="2554431"/>
            <a:ext cx="7093448" cy="3869154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CF14D0B1-CC0B-069E-5D8D-3C848F8DE4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8653" y="0"/>
            <a:ext cx="9144000" cy="2387600"/>
          </a:xfrm>
        </p:spPr>
        <p:txBody>
          <a:bodyPr>
            <a:normAutofit fontScale="90000"/>
          </a:bodyPr>
          <a:lstStyle/>
          <a:p>
            <a:r>
              <a:rPr kumimoji="1" lang="ja-JP" altLang="en-US" dirty="0"/>
              <a:t>反粒子を捕まえよう</a:t>
            </a:r>
            <a:br>
              <a:rPr kumimoji="1" lang="en-US" altLang="ja-JP" dirty="0"/>
            </a:br>
            <a:r>
              <a:rPr kumimoji="1" lang="ja-JP" altLang="en-US" dirty="0"/>
              <a:t>～ポジトロニウムの崩壊～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79125DD-7FC5-C293-EAF8-7E082FBE3E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7675" y="3198813"/>
            <a:ext cx="3667125" cy="639762"/>
          </a:xfrm>
        </p:spPr>
        <p:txBody>
          <a:bodyPr/>
          <a:lstStyle/>
          <a:p>
            <a:r>
              <a:rPr kumimoji="1" lang="ja-JP" altLang="en-US" dirty="0"/>
              <a:t>１１班</a:t>
            </a:r>
            <a:endParaRPr kumimoji="1" lang="en-US" altLang="ja-JP" dirty="0"/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21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8200726E-1F71-9DD6-DCCB-2971762464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21" y="663904"/>
            <a:ext cx="11231673" cy="5530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797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コンテンツ プレースホルダー 4">
            <a:extLst>
              <a:ext uri="{FF2B5EF4-FFF2-40B4-BE49-F238E27FC236}">
                <a16:creationId xmlns:a16="http://schemas.microsoft.com/office/drawing/2014/main" id="{397CA4D3-F976-AA05-416E-FF8C2800A3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6988" y="643029"/>
            <a:ext cx="4590585" cy="5784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139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The diagram illustrates a series of interconnected components, including two sodium (Na) elements, a photomultiplier tube (PMT), and a trigger mechanism, suggesting a signal or data processing pathway.&#10;&#10;AI 生成コンテンツは誤りを含む可能性があります。">
            <a:extLst>
              <a:ext uri="{FF2B5EF4-FFF2-40B4-BE49-F238E27FC236}">
                <a16:creationId xmlns:a16="http://schemas.microsoft.com/office/drawing/2014/main" id="{462E62BE-9D30-AEEE-0A1E-647DF0D7C2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3610" y="2034898"/>
            <a:ext cx="5189038" cy="4013075"/>
          </a:xfrm>
          <a:prstGeom prst="rect">
            <a:avLst/>
          </a:prstGeom>
        </p:spPr>
      </p:pic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4B0C4A4E-99F9-8205-691A-6FB312C382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68" y="989607"/>
            <a:ext cx="6652442" cy="5058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654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74E634B9-0B85-2F80-4F90-D57192DAF5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487" y="0"/>
            <a:ext cx="87190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718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1822A1B4-7401-A3C6-95B3-7C5768A63C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879" y="203225"/>
            <a:ext cx="9517784" cy="6263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795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098BF0F-787F-DB2F-9F9E-A6166A726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465A28C1">
            <a:hlinkClick r:id="" action="ppaction://media"/>
            <a:extLst>
              <a:ext uri="{FF2B5EF4-FFF2-40B4-BE49-F238E27FC236}">
                <a16:creationId xmlns:a16="http://schemas.microsoft.com/office/drawing/2014/main" id="{D14E7DF3-FCD6-9EE6-978C-1A95BC826E7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1679" y="215702"/>
            <a:ext cx="11425317" cy="6426595"/>
          </a:xfrm>
        </p:spPr>
      </p:pic>
    </p:spTree>
    <p:extLst>
      <p:ext uri="{BB962C8B-B14F-4D97-AF65-F5344CB8AC3E}">
        <p14:creationId xmlns:p14="http://schemas.microsoft.com/office/powerpoint/2010/main" val="1055621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EF029C3-F991-ACA3-885F-83D0CB1AC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B35E8995">
            <a:hlinkClick r:id="" action="ppaction://media"/>
            <a:extLst>
              <a:ext uri="{FF2B5EF4-FFF2-40B4-BE49-F238E27FC236}">
                <a16:creationId xmlns:a16="http://schemas.microsoft.com/office/drawing/2014/main" id="{5F24CB6C-A5A3-8C8B-11F3-E37CBB85BA4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0758" y="79252"/>
            <a:ext cx="11910484" cy="6699496"/>
          </a:xfrm>
        </p:spPr>
      </p:pic>
    </p:spTree>
    <p:extLst>
      <p:ext uri="{BB962C8B-B14F-4D97-AF65-F5344CB8AC3E}">
        <p14:creationId xmlns:p14="http://schemas.microsoft.com/office/powerpoint/2010/main" val="3504281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361B468-F0C1-58F0-5AE4-AB6C0F85D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回路図</a:t>
            </a:r>
          </a:p>
        </p:txBody>
      </p:sp>
      <p:pic>
        <p:nvPicPr>
          <p:cNvPr id="5" name="コンテンツ プレースホルダー 4" descr="The diagram illustrates a digital signal processing circuit, including various gates, timing controls, and a multi-channel input for a photodetector system.&#10;&#10;AI 生成コンテンツは誤りを含む可能性があります。">
            <a:extLst>
              <a:ext uri="{FF2B5EF4-FFF2-40B4-BE49-F238E27FC236}">
                <a16:creationId xmlns:a16="http://schemas.microsoft.com/office/drawing/2014/main" id="{A4829D0E-8D03-11A4-5B8B-51328DD672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778" y="1578737"/>
            <a:ext cx="8452502" cy="4687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7518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12</Words>
  <Application>Microsoft Office PowerPoint</Application>
  <PresentationFormat>ワイド画面</PresentationFormat>
  <Paragraphs>3</Paragraphs>
  <Slides>9</Slides>
  <Notes>0</Notes>
  <HiddenSlides>0</HiddenSlides>
  <MMClips>2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3" baseType="lpstr">
      <vt:lpstr>游ゴシック</vt:lpstr>
      <vt:lpstr>游ゴシック Light</vt:lpstr>
      <vt:lpstr>Arial</vt:lpstr>
      <vt:lpstr>Office テーマ</vt:lpstr>
      <vt:lpstr>反粒子を捕まえよう ～ポジトロニウムの崩壊～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回路図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shinohara.neko.hiiro@gmail.com</dc:creator>
  <cp:lastModifiedBy>matsuo.tomoyuki.63c@st.kyoto-u.ac.jp</cp:lastModifiedBy>
  <cp:revision>1</cp:revision>
  <dcterms:created xsi:type="dcterms:W3CDTF">2026-08-23T06:06:15Z</dcterms:created>
  <dcterms:modified xsi:type="dcterms:W3CDTF">2026-08-23T10:54:54Z</dcterms:modified>
</cp:coreProperties>
</file>